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Lst>
  <p:sldSz cx="9144000" cy="5143500" type="screen16x9"/>
  <p:notesSz cx="6858000" cy="9144000"/>
  <p:embeddedFontLst>
    <p:embeddedFont>
      <p:font typeface="Calibri" panose="020F0502020204030204" pitchFamily="34" charset="0"/>
      <p:regular r:id="rId34"/>
      <p:bold r:id="rId35"/>
      <p:italic r:id="rId36"/>
      <p:boldItalic r:id="rId37"/>
    </p:embeddedFont>
    <p:embeddedFont>
      <p:font typeface="Calibri Light" panose="020F0302020204030204" pitchFamily="34" charset="0"/>
      <p:regular r:id="rId38"/>
      <p:italic r:id="rId39"/>
    </p:embeddedFont>
    <p:embeddedFont>
      <p:font typeface="微软雅黑" panose="020B0503020204020204" pitchFamily="34" charset="-122"/>
      <p:regular r:id="rId40"/>
    </p:embeddedFont>
    <p:embeddedFont>
      <p:font typeface="Gulim" panose="020B0600000101010101" pitchFamily="34" charset="-127"/>
      <p:regular r:id="rId41"/>
    </p:embeddedFont>
    <p:embeddedFont>
      <p:font typeface="Arial Unicode MS" panose="020B0604020202020204" pitchFamily="34" charset="-122"/>
      <p:regular r:id="rId42"/>
    </p:embeddedFont>
    <p:embeddedFont>
      <p:font typeface="Malgun Gothic" panose="020B0503020000020004" pitchFamily="34" charset="-127"/>
      <p:regular r:id="rId43"/>
    </p:embeddedFont>
    <p:embeddedFont>
      <p:font typeface="Bebas" pitchFamily="2" charset="0"/>
      <p:regular r:id="rId44"/>
    </p:embeddedFont>
    <p:embeddedFont>
      <p:font typeface="等线" panose="02010600030101010101" charset="-122"/>
      <p:regular r:id="rId45"/>
    </p:embeddedFont>
    <p:embeddedFont>
      <p:font typeface="华文细黑" panose="02010600040101010101" pitchFamily="2" charset="-122"/>
      <p:regular r:id="rId46"/>
    </p:embeddedFont>
    <p:embeddedFont>
      <p:font typeface="张海山锐线体简" panose="02000000000000000000" pitchFamily="2" charset="-122"/>
      <p:regular r:id="rId47"/>
    </p:embeddedFont>
  </p:embeddedFontLst>
  <p:defaultTextStyle>
    <a:defPPr>
      <a:defRPr lang="zh-CN"/>
    </a:defPPr>
    <a:lvl1pPr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1pPr>
    <a:lvl2pPr marL="342900" indent="1143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2pPr>
    <a:lvl3pPr marL="685800" indent="2286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3pPr>
    <a:lvl4pPr marL="1028700" indent="3429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4pPr>
    <a:lvl5pPr marL="1371600" indent="457200" algn="l" defTabSz="685800" rtl="0" eaLnBrk="0" fontAlgn="base" hangingPunct="0">
      <a:spcBef>
        <a:spcPct val="0"/>
      </a:spcBef>
      <a:spcAft>
        <a:spcPct val="0"/>
      </a:spcAft>
      <a:defRPr sz="1300"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sz="1300"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4" d="100"/>
          <a:sy n="114" d="100"/>
        </p:scale>
        <p:origin x="258" y="90"/>
      </p:cViewPr>
      <p:guideLst/>
    </p:cSldViewPr>
  </p:slideViewPr>
  <p:notesTextViewPr>
    <p:cViewPr>
      <p:scale>
        <a:sx n="1" d="1"/>
        <a:sy n="1" d="1"/>
      </p:scale>
      <p:origin x="0" y="0"/>
    </p:cViewPr>
  </p:notesTextViewPr>
  <p:sorterViewPr>
    <p:cViewPr>
      <p:scale>
        <a:sx n="100" d="100"/>
        <a:sy n="100" d="100"/>
      </p:scale>
      <p:origin x="0" y="-396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7" Type="http://schemas.openxmlformats.org/officeDocument/2006/relationships/font" Target="fonts/font14.fntdata"/><Relationship Id="rId46" Type="http://schemas.openxmlformats.org/officeDocument/2006/relationships/font" Target="fonts/font13.fntdata"/><Relationship Id="rId45" Type="http://schemas.openxmlformats.org/officeDocument/2006/relationships/font" Target="fonts/font12.fntdata"/><Relationship Id="rId44" Type="http://schemas.openxmlformats.org/officeDocument/2006/relationships/font" Target="fonts/font11.fntdata"/><Relationship Id="rId43" Type="http://schemas.openxmlformats.org/officeDocument/2006/relationships/font" Target="fonts/font10.fntdata"/><Relationship Id="rId42" Type="http://schemas.openxmlformats.org/officeDocument/2006/relationships/font" Target="fonts/font9.fntdata"/><Relationship Id="rId41" Type="http://schemas.openxmlformats.org/officeDocument/2006/relationships/font" Target="fonts/font8.fntdata"/><Relationship Id="rId40" Type="http://schemas.openxmlformats.org/officeDocument/2006/relationships/font" Target="fonts/font7.fntdata"/><Relationship Id="rId4" Type="http://schemas.openxmlformats.org/officeDocument/2006/relationships/slide" Target="slides/slide2.xml"/><Relationship Id="rId39" Type="http://schemas.openxmlformats.org/officeDocument/2006/relationships/font" Target="fonts/font6.fntdata"/><Relationship Id="rId38" Type="http://schemas.openxmlformats.org/officeDocument/2006/relationships/font" Target="fonts/font5.fntdata"/><Relationship Id="rId37" Type="http://schemas.openxmlformats.org/officeDocument/2006/relationships/font" Target="fonts/font4.fntdata"/><Relationship Id="rId36" Type="http://schemas.openxmlformats.org/officeDocument/2006/relationships/font" Target="fonts/font3.fntdata"/><Relationship Id="rId35" Type="http://schemas.openxmlformats.org/officeDocument/2006/relationships/font" Target="fonts/font2.fntdata"/><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smtClean="0"/>
            </a:lvl1pPr>
          </a:lstStyle>
          <a:p>
            <a:pPr>
              <a:defRPr/>
            </a:pPr>
            <a:fld id="{A74EBF8E-4AC1-48EC-B2AA-B1C2C9DA03A0}" type="datetimeFigureOut">
              <a:rPr lang="zh-CN" altLang="en-US"/>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smtClean="0"/>
            </a:lvl1pPr>
          </a:lstStyle>
          <a:p>
            <a:pPr>
              <a:defRPr/>
            </a:pPr>
            <a:fld id="{FB5CA9C8-904E-4BE7-9FC1-BFCB0140998E}"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C08BB36-841C-4A9A-9D55-0A7AFD2B3AAD}" type="datetimeFigureOut">
              <a:rPr lang="zh-CN" altLang="en-US"/>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pPr>
              <a:defRPr/>
            </a:pPr>
            <a:fld id="{9B8FC404-6E0A-46B6-A382-0E267EEC9CC9}" type="slidenum">
              <a:rPr lang="zh-CN" altLang="en-US"/>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72D0E39A-B6D2-4668-B148-41BC7D1EC73C}"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7AE1959B-A377-417F-9A3D-70A31BBD2B76}" type="slidenum">
              <a:rPr lang="zh-CN" altLang="en-US"/>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AC9BB87E-3F43-4C6B-9B2E-60A27CA0E7EC}"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pPr>
              <a:defRPr/>
            </a:pPr>
            <a:fld id="{8A9B7D7D-66FF-4A64-8726-F1312935D4C2}" type="slidenum">
              <a:rPr lang="zh-CN" altLang="en-US"/>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lvl1pPr>
              <a:defRPr smtClean="0"/>
            </a:lvl1pPr>
          </a:lstStyle>
          <a:p>
            <a:pPr>
              <a:defRPr/>
            </a:pPr>
            <a:fld id="{234AB6BB-D642-4C4C-B112-A1AAF25EAE84}"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smtClean="0"/>
            </a:lvl1pPr>
          </a:lstStyle>
          <a:p>
            <a:pPr>
              <a:defRPr/>
            </a:pPr>
            <a:fld id="{C0B414BD-D2D7-4A7F-AFB2-F32271B1C41A}"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矩形 1"/>
          <p:cNvSpPr/>
          <p:nvPr userDrawn="1"/>
        </p:nvSpPr>
        <p:spPr>
          <a:xfrm>
            <a:off x="0" y="0"/>
            <a:ext cx="9144000" cy="5143500"/>
          </a:xfrm>
          <a:prstGeom prst="rect">
            <a:avLst/>
          </a:prstGeom>
          <a:gradFill flip="none" rotWithShape="1">
            <a:gsLst>
              <a:gs pos="28000">
                <a:schemeClr val="bg1"/>
              </a:gs>
              <a:gs pos="97083">
                <a:schemeClr val="bg1">
                  <a:lumMod val="95000"/>
                </a:schemeClr>
              </a:gs>
              <a:gs pos="82000">
                <a:schemeClr val="bg1">
                  <a:lumMod val="95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 name="圆角矩形 1"/>
          <p:cNvSpPr/>
          <p:nvPr userDrawn="1"/>
        </p:nvSpPr>
        <p:spPr>
          <a:xfrm>
            <a:off x="560388" y="4454525"/>
            <a:ext cx="8583612" cy="379413"/>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 name="组合 8"/>
          <p:cNvGrpSpPr/>
          <p:nvPr userDrawn="1"/>
        </p:nvGrpSpPr>
        <p:grpSpPr bwMode="auto">
          <a:xfrm>
            <a:off x="0" y="4779963"/>
            <a:ext cx="9144000" cy="363537"/>
            <a:chOff x="38100" y="4543425"/>
            <a:chExt cx="9067800" cy="565603"/>
          </a:xfrm>
        </p:grpSpPr>
        <p:sp>
          <p:nvSpPr>
            <p:cNvPr id="5" name="圆角矩形 4"/>
            <p:cNvSpPr/>
            <p:nvPr/>
          </p:nvSpPr>
          <p:spPr>
            <a:xfrm>
              <a:off x="38100" y="4543425"/>
              <a:ext cx="9067800" cy="565603"/>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6" name="圆角矩形 5"/>
            <p:cNvSpPr/>
            <p:nvPr/>
          </p:nvSpPr>
          <p:spPr>
            <a:xfrm>
              <a:off x="38100" y="4543425"/>
              <a:ext cx="9067800" cy="565603"/>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sp>
        <p:nvSpPr>
          <p:cNvPr id="9" name="矩形 8"/>
          <p:cNvSpPr>
            <a:spLocks noChangeArrowheads="1"/>
          </p:cNvSpPr>
          <p:nvPr/>
        </p:nvSpPr>
        <p:spPr bwMode="auto">
          <a:xfrm>
            <a:off x="4427855" y="4899660"/>
            <a:ext cx="2081530" cy="169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eaLnBrk="1" fontAlgn="auto" hangingPunct="1">
              <a:spcBef>
                <a:spcPts val="0"/>
              </a:spcBef>
              <a:spcAft>
                <a:spcPts val="0"/>
              </a:spcAft>
              <a:defRPr/>
            </a:pPr>
            <a:r>
              <a:rPr lang="en-US" altLang="ko-KR" sz="5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 Shanghai </a:t>
            </a:r>
            <a:r>
              <a:rPr lang="en-US" altLang="ko-KR" sz="500" b="1" i="1" spc="120" dirty="0" err="1">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Rapidesign</a:t>
            </a:r>
            <a:r>
              <a:rPr lang="en-US" altLang="ko-KR" sz="5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 Advertising </a:t>
            </a:r>
            <a:r>
              <a:rPr lang="en-US" altLang="ko-KR" sz="500" b="1" i="1" spc="120" dirty="0" err="1">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Co.,Ltd</a:t>
            </a:r>
            <a:r>
              <a:rPr lang="en-US" altLang="ko-KR" sz="5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rPr>
              <a:t> </a:t>
            </a:r>
            <a:endParaRPr lang="en-US" altLang="ko-KR" sz="500" b="1" i="1" spc="120" dirty="0">
              <a:solidFill>
                <a:schemeClr val="bg1">
                  <a:alpha val="50000"/>
                </a:schemeClr>
              </a:solidFill>
              <a:latin typeface="Arial" panose="020B0604020202020204" pitchFamily="34" charset="0"/>
              <a:ea typeface="Gulim" panose="020B0600000101010101" pitchFamily="34" charset="-127"/>
              <a:cs typeface="Arial" panose="020B0604020202020204" pitchFamily="34" charset="0"/>
            </a:endParaRPr>
          </a:p>
        </p:txBody>
      </p:sp>
      <p:grpSp>
        <p:nvGrpSpPr>
          <p:cNvPr id="31" name="组合 35"/>
          <p:cNvGrpSpPr/>
          <p:nvPr userDrawn="1"/>
        </p:nvGrpSpPr>
        <p:grpSpPr bwMode="auto">
          <a:xfrm>
            <a:off x="0" y="-20638"/>
            <a:ext cx="9144000" cy="269876"/>
            <a:chOff x="0" y="-20538"/>
            <a:chExt cx="9144000" cy="269889"/>
          </a:xfrm>
        </p:grpSpPr>
        <p:cxnSp>
          <p:nvCxnSpPr>
            <p:cNvPr id="32" name="直接连接符 31"/>
            <p:cNvCxnSpPr/>
            <p:nvPr/>
          </p:nvCxnSpPr>
          <p:spPr>
            <a:xfrm>
              <a:off x="0" y="249351"/>
              <a:ext cx="9144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3" name="组合 37"/>
            <p:cNvGrpSpPr/>
            <p:nvPr/>
          </p:nvGrpSpPr>
          <p:grpSpPr bwMode="auto">
            <a:xfrm>
              <a:off x="0" y="-20538"/>
              <a:ext cx="847817" cy="269889"/>
              <a:chOff x="0" y="63891"/>
              <a:chExt cx="847817" cy="269889"/>
            </a:xfrm>
          </p:grpSpPr>
          <p:sp>
            <p:nvSpPr>
              <p:cNvPr id="34" name="平行四边形 33"/>
              <p:cNvSpPr/>
              <p:nvPr/>
            </p:nvSpPr>
            <p:spPr>
              <a:xfrm flipH="1">
                <a:off x="511175" y="63891"/>
                <a:ext cx="336550" cy="269889"/>
              </a:xfrm>
              <a:prstGeom prst="parallelogram">
                <a:avLst>
                  <a:gd name="adj" fmla="val 7858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 name="平行四边形 34"/>
              <p:cNvSpPr/>
              <p:nvPr/>
            </p:nvSpPr>
            <p:spPr>
              <a:xfrm flipH="1">
                <a:off x="339725" y="63891"/>
                <a:ext cx="338138"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6" name="平行四边形 35"/>
              <p:cNvSpPr/>
              <p:nvPr/>
            </p:nvSpPr>
            <p:spPr>
              <a:xfrm flipH="1">
                <a:off x="169863" y="63891"/>
                <a:ext cx="338137"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7" name="平行四边形 36"/>
              <p:cNvSpPr/>
              <p:nvPr/>
            </p:nvSpPr>
            <p:spPr>
              <a:xfrm flipH="1">
                <a:off x="0" y="63891"/>
                <a:ext cx="336550"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pic>
        <p:nvPicPr>
          <p:cNvPr id="38" name="Picture 8" descr="C:\Documents and Settings\Administrator\桌面\hahahh副本.png"/>
          <p:cNvPicPr>
            <a:picLocks noChangeAspect="1" noChangeArrowheads="1"/>
          </p:cNvPicPr>
          <p:nvPr userDrawn="1"/>
        </p:nvPicPr>
        <p:blipFill>
          <a:blip r:embed="rId2">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Date Placeholder 3"/>
          <p:cNvSpPr>
            <a:spLocks noGrp="1"/>
          </p:cNvSpPr>
          <p:nvPr>
            <p:ph type="dt" sz="half" idx="10"/>
          </p:nvPr>
        </p:nvSpPr>
        <p:spPr/>
        <p:txBody>
          <a:bodyPr/>
          <a:lstStyle>
            <a:lvl1pPr>
              <a:defRPr/>
            </a:lvl1pPr>
          </a:lstStyle>
          <a:p>
            <a:pPr>
              <a:defRPr/>
            </a:pPr>
            <a:fld id="{E77EE536-F0D6-4D65-AD3D-75DD1CEE0ABD}" type="datetimeFigureOut">
              <a:rPr lang="zh-CN" altLang="en-US"/>
            </a:fld>
            <a:endParaRPr lang="zh-CN" altLang="en-US"/>
          </a:p>
        </p:txBody>
      </p:sp>
      <p:sp>
        <p:nvSpPr>
          <p:cNvPr id="40" name="Footer Placeholder 4"/>
          <p:cNvSpPr>
            <a:spLocks noGrp="1"/>
          </p:cNvSpPr>
          <p:nvPr>
            <p:ph type="ftr" sz="quarter" idx="11"/>
          </p:nvPr>
        </p:nvSpPr>
        <p:spPr>
          <a:xfrm>
            <a:off x="3028950" y="4779963"/>
            <a:ext cx="3086100" cy="274637"/>
          </a:xfrm>
        </p:spPr>
        <p:txBody>
          <a:bodyPr/>
          <a:lstStyle>
            <a:lvl1pPr>
              <a:defRPr/>
            </a:lvl1pPr>
          </a:lstStyle>
          <a:p>
            <a:pPr>
              <a:defRPr/>
            </a:pPr>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矩形 1"/>
          <p:cNvSpPr/>
          <p:nvPr userDrawn="1"/>
        </p:nvSpPr>
        <p:spPr>
          <a:xfrm>
            <a:off x="0" y="0"/>
            <a:ext cx="9144000" cy="5143500"/>
          </a:xfrm>
          <a:prstGeom prst="rect">
            <a:avLst/>
          </a:prstGeom>
          <a:gradFill flip="none" rotWithShape="1">
            <a:gsLst>
              <a:gs pos="28000">
                <a:schemeClr val="bg1"/>
              </a:gs>
              <a:gs pos="97083">
                <a:schemeClr val="bg1">
                  <a:lumMod val="95000"/>
                </a:schemeClr>
              </a:gs>
              <a:gs pos="82000">
                <a:schemeClr val="bg1">
                  <a:lumMod val="95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 name="圆角矩形 1"/>
          <p:cNvSpPr/>
          <p:nvPr userDrawn="1"/>
        </p:nvSpPr>
        <p:spPr>
          <a:xfrm>
            <a:off x="560388" y="4454525"/>
            <a:ext cx="8583612" cy="379413"/>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 name="组合 8"/>
          <p:cNvGrpSpPr/>
          <p:nvPr userDrawn="1"/>
        </p:nvGrpSpPr>
        <p:grpSpPr bwMode="auto">
          <a:xfrm>
            <a:off x="0" y="4779963"/>
            <a:ext cx="9144000" cy="363537"/>
            <a:chOff x="38100" y="4543425"/>
            <a:chExt cx="9067800" cy="565603"/>
          </a:xfrm>
        </p:grpSpPr>
        <p:sp>
          <p:nvSpPr>
            <p:cNvPr id="5" name="圆角矩形 4"/>
            <p:cNvSpPr/>
            <p:nvPr/>
          </p:nvSpPr>
          <p:spPr>
            <a:xfrm>
              <a:off x="38100" y="4543425"/>
              <a:ext cx="9067800" cy="565603"/>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6" name="圆角矩形 5"/>
            <p:cNvSpPr/>
            <p:nvPr/>
          </p:nvSpPr>
          <p:spPr>
            <a:xfrm>
              <a:off x="38100" y="4543425"/>
              <a:ext cx="9067800" cy="565603"/>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grpSp>
        <p:nvGrpSpPr>
          <p:cNvPr id="31" name="组合 35"/>
          <p:cNvGrpSpPr/>
          <p:nvPr userDrawn="1"/>
        </p:nvGrpSpPr>
        <p:grpSpPr bwMode="auto">
          <a:xfrm>
            <a:off x="0" y="-20638"/>
            <a:ext cx="9144000" cy="269876"/>
            <a:chOff x="0" y="-20538"/>
            <a:chExt cx="9144000" cy="269889"/>
          </a:xfrm>
        </p:grpSpPr>
        <p:cxnSp>
          <p:nvCxnSpPr>
            <p:cNvPr id="32" name="直接连接符 31"/>
            <p:cNvCxnSpPr/>
            <p:nvPr/>
          </p:nvCxnSpPr>
          <p:spPr>
            <a:xfrm>
              <a:off x="0" y="249351"/>
              <a:ext cx="91440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3" name="组合 37"/>
            <p:cNvGrpSpPr/>
            <p:nvPr/>
          </p:nvGrpSpPr>
          <p:grpSpPr bwMode="auto">
            <a:xfrm>
              <a:off x="0" y="-20538"/>
              <a:ext cx="847817" cy="269889"/>
              <a:chOff x="0" y="63891"/>
              <a:chExt cx="847817" cy="269889"/>
            </a:xfrm>
          </p:grpSpPr>
          <p:sp>
            <p:nvSpPr>
              <p:cNvPr id="34" name="平行四边形 33"/>
              <p:cNvSpPr/>
              <p:nvPr/>
            </p:nvSpPr>
            <p:spPr>
              <a:xfrm flipH="1">
                <a:off x="511175" y="63891"/>
                <a:ext cx="336550" cy="269889"/>
              </a:xfrm>
              <a:prstGeom prst="parallelogram">
                <a:avLst>
                  <a:gd name="adj" fmla="val 7858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 name="平行四边形 34"/>
              <p:cNvSpPr/>
              <p:nvPr/>
            </p:nvSpPr>
            <p:spPr>
              <a:xfrm flipH="1">
                <a:off x="339725" y="63891"/>
                <a:ext cx="338138"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6" name="平行四边形 35"/>
              <p:cNvSpPr/>
              <p:nvPr/>
            </p:nvSpPr>
            <p:spPr>
              <a:xfrm flipH="1">
                <a:off x="169863" y="63891"/>
                <a:ext cx="338137"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7" name="平行四边形 36"/>
              <p:cNvSpPr/>
              <p:nvPr/>
            </p:nvSpPr>
            <p:spPr>
              <a:xfrm flipH="1">
                <a:off x="0" y="63891"/>
                <a:ext cx="336550" cy="269889"/>
              </a:xfrm>
              <a:prstGeom prst="parallelogram">
                <a:avLst>
                  <a:gd name="adj" fmla="val 7858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pic>
        <p:nvPicPr>
          <p:cNvPr id="38" name="Picture 8" descr="C:\Documents and Settings\Administrator\桌面\hahahh副本.png"/>
          <p:cNvPicPr>
            <a:picLocks noChangeAspect="1" noChangeArrowheads="1"/>
          </p:cNvPicPr>
          <p:nvPr userDrawn="1"/>
        </p:nvPicPr>
        <p:blipFill>
          <a:blip r:embed="rId2">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9" name="组合 43"/>
          <p:cNvGrpSpPr/>
          <p:nvPr userDrawn="1"/>
        </p:nvGrpSpPr>
        <p:grpSpPr bwMode="auto">
          <a:xfrm>
            <a:off x="8126413" y="4264025"/>
            <a:ext cx="477837" cy="215900"/>
            <a:chOff x="8125763" y="4264048"/>
            <a:chExt cx="478685" cy="215804"/>
          </a:xfrm>
        </p:grpSpPr>
        <p:sp>
          <p:nvSpPr>
            <p:cNvPr id="40" name="椭圆 39"/>
            <p:cNvSpPr/>
            <p:nvPr/>
          </p:nvSpPr>
          <p:spPr>
            <a:xfrm>
              <a:off x="8125763" y="4264048"/>
              <a:ext cx="216283" cy="21580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1" name="组合 45"/>
            <p:cNvGrpSpPr/>
            <p:nvPr/>
          </p:nvGrpSpPr>
          <p:grpSpPr bwMode="auto">
            <a:xfrm flipV="1">
              <a:off x="8179887" y="4343395"/>
              <a:ext cx="107557" cy="57110"/>
              <a:chOff x="6237421" y="4232860"/>
              <a:chExt cx="261952" cy="139090"/>
            </a:xfrm>
          </p:grpSpPr>
          <p:cxnSp>
            <p:nvCxnSpPr>
              <p:cNvPr id="46" name="直接连接符 45"/>
              <p:cNvCxnSpPr/>
              <p:nvPr/>
            </p:nvCxnSpPr>
            <p:spPr>
              <a:xfrm flipV="1">
                <a:off x="6237292" y="4232841"/>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6361234" y="4232841"/>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42" name="椭圆 41"/>
            <p:cNvSpPr/>
            <p:nvPr/>
          </p:nvSpPr>
          <p:spPr>
            <a:xfrm flipV="1">
              <a:off x="8388165" y="4264048"/>
              <a:ext cx="216283" cy="21580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3" name="组合 47"/>
            <p:cNvGrpSpPr/>
            <p:nvPr/>
          </p:nvGrpSpPr>
          <p:grpSpPr bwMode="auto">
            <a:xfrm>
              <a:off x="8442768" y="4343395"/>
              <a:ext cx="107557" cy="57110"/>
              <a:chOff x="6237421" y="4232860"/>
              <a:chExt cx="261952" cy="139090"/>
            </a:xfrm>
          </p:grpSpPr>
          <p:cxnSp>
            <p:nvCxnSpPr>
              <p:cNvPr id="44" name="直接连接符 43"/>
              <p:cNvCxnSpPr/>
              <p:nvPr/>
            </p:nvCxnSpPr>
            <p:spPr>
              <a:xfrm flipV="1">
                <a:off x="6236125" y="4232843"/>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6360068" y="4232843"/>
                <a:ext cx="139435" cy="139127"/>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sp>
        <p:nvSpPr>
          <p:cNvPr id="48" name="Date Placeholder 3"/>
          <p:cNvSpPr>
            <a:spLocks noGrp="1"/>
          </p:cNvSpPr>
          <p:nvPr>
            <p:ph type="dt" sz="half" idx="10"/>
          </p:nvPr>
        </p:nvSpPr>
        <p:spPr/>
        <p:txBody>
          <a:bodyPr/>
          <a:lstStyle>
            <a:lvl1pPr>
              <a:defRPr/>
            </a:lvl1pPr>
          </a:lstStyle>
          <a:p>
            <a:pPr>
              <a:defRPr/>
            </a:pPr>
            <a:fld id="{CEEF06E7-A1A7-41BC-9565-F77CDC1A03AB}" type="datetimeFigureOut">
              <a:rPr lang="zh-CN" altLang="en-US"/>
            </a:fld>
            <a:endParaRPr lang="zh-CN" altLang="en-US"/>
          </a:p>
        </p:txBody>
      </p:sp>
      <p:sp>
        <p:nvSpPr>
          <p:cNvPr id="49" name="Footer Placeholder 4"/>
          <p:cNvSpPr>
            <a:spLocks noGrp="1"/>
          </p:cNvSpPr>
          <p:nvPr>
            <p:ph type="ftr" sz="quarter" idx="11"/>
          </p:nvPr>
        </p:nvSpPr>
        <p:spPr/>
        <p:txBody>
          <a:bodyPr/>
          <a:lstStyle>
            <a:lvl1pPr>
              <a:defRPr/>
            </a:lvl1pPr>
          </a:lstStyle>
          <a:p>
            <a:pPr>
              <a:defRPr/>
            </a:pP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3"/>
          <p:cNvSpPr>
            <a:spLocks noGrp="1"/>
          </p:cNvSpPr>
          <p:nvPr>
            <p:ph type="dt" sz="half" idx="10"/>
          </p:nvPr>
        </p:nvSpPr>
        <p:spPr/>
        <p:txBody>
          <a:bodyPr/>
          <a:lstStyle>
            <a:lvl1pPr>
              <a:defRPr/>
            </a:lvl1pPr>
          </a:lstStyle>
          <a:p>
            <a:pPr>
              <a:defRPr/>
            </a:pPr>
            <a:fld id="{1BB1E6A5-3488-4FC6-ADC2-4C0F21B62A8A}" type="datetimeFigureOut">
              <a:rPr lang="zh-CN" altLang="en-US"/>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43A6A1FB-4BEC-4E49-89B1-15E53DDF3A03}"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3"/>
          <p:cNvSpPr>
            <a:spLocks noGrp="1"/>
          </p:cNvSpPr>
          <p:nvPr>
            <p:ph type="dt" sz="half" idx="10"/>
          </p:nvPr>
        </p:nvSpPr>
        <p:spPr/>
        <p:txBody>
          <a:bodyPr/>
          <a:lstStyle>
            <a:lvl1pPr>
              <a:defRPr/>
            </a:lvl1pPr>
          </a:lstStyle>
          <a:p>
            <a:pPr>
              <a:defRPr/>
            </a:pPr>
            <a:fld id="{AF27536D-048A-4F16-BDC7-80B69AD490C5}" type="datetimeFigureOut">
              <a:rPr lang="zh-CN" altLang="en-US"/>
            </a:fld>
            <a:endParaRPr lang="zh-CN" altLang="en-US"/>
          </a:p>
        </p:txBody>
      </p:sp>
      <p:sp>
        <p:nvSpPr>
          <p:cNvPr id="8" name="Footer Placeholder 4"/>
          <p:cNvSpPr>
            <a:spLocks noGrp="1"/>
          </p:cNvSpPr>
          <p:nvPr>
            <p:ph type="ftr" sz="quarter" idx="11"/>
          </p:nvPr>
        </p:nvSpPr>
        <p:spPr/>
        <p:txBody>
          <a:bodyPr/>
          <a:lstStyle>
            <a:lvl1pPr>
              <a:defRPr/>
            </a:lvl1pPr>
          </a:lstStyle>
          <a:p>
            <a:pPr>
              <a:defRPr/>
            </a:pPr>
            <a:endParaRPr lang="zh-CN" altLang="en-US"/>
          </a:p>
        </p:txBody>
      </p:sp>
      <p:sp>
        <p:nvSpPr>
          <p:cNvPr id="9" name="Slide Number Placeholder 5"/>
          <p:cNvSpPr>
            <a:spLocks noGrp="1"/>
          </p:cNvSpPr>
          <p:nvPr>
            <p:ph type="sldNum" sz="quarter" idx="12"/>
          </p:nvPr>
        </p:nvSpPr>
        <p:spPr/>
        <p:txBody>
          <a:bodyPr/>
          <a:lstStyle>
            <a:lvl1pPr>
              <a:defRPr/>
            </a:lvl1pPr>
          </a:lstStyle>
          <a:p>
            <a:pPr>
              <a:defRPr/>
            </a:pPr>
            <a:fld id="{9E007311-47F9-4F64-8940-0B49B28B2197}"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3"/>
          <p:cNvSpPr>
            <a:spLocks noGrp="1"/>
          </p:cNvSpPr>
          <p:nvPr>
            <p:ph type="dt" sz="half" idx="10"/>
          </p:nvPr>
        </p:nvSpPr>
        <p:spPr/>
        <p:txBody>
          <a:bodyPr/>
          <a:lstStyle>
            <a:lvl1pPr>
              <a:defRPr/>
            </a:lvl1pPr>
          </a:lstStyle>
          <a:p>
            <a:pPr>
              <a:defRPr/>
            </a:pPr>
            <a:fld id="{3D713A42-22F7-40EF-8B39-3AB0C6918E61}" type="datetimeFigureOut">
              <a:rPr lang="zh-CN" altLang="en-US"/>
            </a:fld>
            <a:endParaRPr lang="zh-CN" altLang="en-US"/>
          </a:p>
        </p:txBody>
      </p:sp>
      <p:sp>
        <p:nvSpPr>
          <p:cNvPr id="4" name="Footer Placeholder 4"/>
          <p:cNvSpPr>
            <a:spLocks noGrp="1"/>
          </p:cNvSpPr>
          <p:nvPr>
            <p:ph type="ftr" sz="quarter" idx="11"/>
          </p:nvPr>
        </p:nvSpPr>
        <p:spPr/>
        <p:txBody>
          <a:bodyPr/>
          <a:lstStyle>
            <a:lvl1pPr>
              <a:defRPr/>
            </a:lvl1pPr>
          </a:lstStyle>
          <a:p>
            <a:pPr>
              <a:defRPr/>
            </a:pPr>
            <a:endParaRPr lang="zh-CN" altLang="en-US"/>
          </a:p>
        </p:txBody>
      </p:sp>
      <p:sp>
        <p:nvSpPr>
          <p:cNvPr id="5" name="Slide Number Placeholder 5"/>
          <p:cNvSpPr>
            <a:spLocks noGrp="1"/>
          </p:cNvSpPr>
          <p:nvPr>
            <p:ph type="sldNum" sz="quarter" idx="12"/>
          </p:nvPr>
        </p:nvSpPr>
        <p:spPr/>
        <p:txBody>
          <a:bodyPr/>
          <a:lstStyle>
            <a:lvl1pPr>
              <a:defRPr/>
            </a:lvl1pPr>
          </a:lstStyle>
          <a:p>
            <a:pPr>
              <a:defRPr/>
            </a:pPr>
            <a:fld id="{F071B673-B859-4958-B4E8-6C54304DBED0}" type="slidenum">
              <a:rPr lang="zh-CN" altLang="en-US"/>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C6429AF2-DF07-4F64-B22E-DEB3A0B89836}" type="datetimeFigureOut">
              <a:rPr lang="zh-CN" altLang="en-US"/>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pPr>
              <a:defRPr/>
            </a:pPr>
            <a:fld id="{E178A670-E86A-41A7-BCA3-A386BE20D60A}" type="slidenum">
              <a:rPr lang="zh-CN" altLang="en-US"/>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3"/>
          <p:cNvSpPr>
            <a:spLocks noGrp="1"/>
          </p:cNvSpPr>
          <p:nvPr>
            <p:ph type="dt" sz="half" idx="10"/>
          </p:nvPr>
        </p:nvSpPr>
        <p:spPr/>
        <p:txBody>
          <a:bodyPr/>
          <a:lstStyle>
            <a:lvl1pPr>
              <a:defRPr/>
            </a:lvl1pPr>
          </a:lstStyle>
          <a:p>
            <a:pPr>
              <a:defRPr/>
            </a:pPr>
            <a:fld id="{89A30FB0-DC4A-4833-9164-E8C907381525}" type="datetimeFigureOut">
              <a:rPr lang="zh-CN" altLang="en-US"/>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C77AA8B3-796F-40C0-BB9A-E7CC4313DBB4}" type="slidenum">
              <a:rPr lang="zh-CN" altLang="en-US"/>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zh-CN" altLang="en-US" noProof="0"/>
              <a:t>单击图标添加图片</a:t>
            </a:r>
            <a:endParaRPr lang="en-US" noProof="0"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endParaRPr lang="zh-CN" altLang="en-US"/>
          </a:p>
        </p:txBody>
      </p:sp>
      <p:sp>
        <p:nvSpPr>
          <p:cNvPr id="5" name="Date Placeholder 3"/>
          <p:cNvSpPr>
            <a:spLocks noGrp="1"/>
          </p:cNvSpPr>
          <p:nvPr>
            <p:ph type="dt" sz="half" idx="10"/>
          </p:nvPr>
        </p:nvSpPr>
        <p:spPr/>
        <p:txBody>
          <a:bodyPr/>
          <a:lstStyle>
            <a:lvl1pPr>
              <a:defRPr/>
            </a:lvl1pPr>
          </a:lstStyle>
          <a:p>
            <a:pPr>
              <a:defRPr/>
            </a:pPr>
            <a:fld id="{68FC891E-47E6-4E07-B161-7AC4996CADA2}" type="datetimeFigureOut">
              <a:rPr lang="zh-CN" altLang="en-US"/>
            </a:fld>
            <a:endParaRPr lang="zh-CN" altLang="en-US"/>
          </a:p>
        </p:txBody>
      </p:sp>
      <p:sp>
        <p:nvSpPr>
          <p:cNvPr id="6" name="Footer Placeholder 4"/>
          <p:cNvSpPr>
            <a:spLocks noGrp="1"/>
          </p:cNvSpPr>
          <p:nvPr>
            <p:ph type="ftr" sz="quarter" idx="11"/>
          </p:nvPr>
        </p:nvSpPr>
        <p:spPr/>
        <p:txBody>
          <a:bodyPr/>
          <a:lstStyle>
            <a:lvl1pPr>
              <a:defRPr/>
            </a:lvl1pPr>
          </a:lstStyle>
          <a:p>
            <a:pPr>
              <a:defRPr/>
            </a:pPr>
            <a:endParaRPr lang="zh-CN" altLang="en-US"/>
          </a:p>
        </p:txBody>
      </p:sp>
      <p:sp>
        <p:nvSpPr>
          <p:cNvPr id="7" name="Slide Number Placeholder 5"/>
          <p:cNvSpPr>
            <a:spLocks noGrp="1"/>
          </p:cNvSpPr>
          <p:nvPr>
            <p:ph type="sldNum" sz="quarter" idx="12"/>
          </p:nvPr>
        </p:nvSpPr>
        <p:spPr/>
        <p:txBody>
          <a:bodyPr/>
          <a:lstStyle>
            <a:lvl1pPr>
              <a:defRPr/>
            </a:lvl1pPr>
          </a:lstStyle>
          <a:p>
            <a:pPr>
              <a:defRPr/>
            </a:pPr>
            <a:fld id="{A9670CDF-908D-408D-9E77-032FAB81BCCA}"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274638"/>
            <a:ext cx="7886700"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endParaRPr lang="en-US" altLang="zh-CN" smtClean="0"/>
          </a:p>
        </p:txBody>
      </p:sp>
      <p:sp>
        <p:nvSpPr>
          <p:cNvPr id="1027" name="Text Placeholder 2"/>
          <p:cNvSpPr>
            <a:spLocks noGrp="1" noChangeArrowheads="1"/>
          </p:cNvSpPr>
          <p:nvPr>
            <p:ph type="body" idx="1"/>
          </p:nvPr>
        </p:nvSpPr>
        <p:spPr bwMode="auto">
          <a:xfrm>
            <a:off x="628650" y="1370013"/>
            <a:ext cx="7886700" cy="326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altLang="zh-CN" smtClean="0"/>
          </a:p>
        </p:txBody>
      </p:sp>
      <p:sp>
        <p:nvSpPr>
          <p:cNvPr id="4" name="Date Placeholder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eaLnBrk="1" fontAlgn="auto" hangingPunct="1">
              <a:spcBef>
                <a:spcPts val="0"/>
              </a:spcBef>
              <a:spcAft>
                <a:spcPts val="0"/>
              </a:spcAft>
              <a:defRPr sz="900">
                <a:solidFill>
                  <a:schemeClr val="tx1">
                    <a:tint val="75000"/>
                  </a:schemeClr>
                </a:solidFill>
                <a:latin typeface="+mn-lt"/>
                <a:ea typeface="+mn-ea"/>
              </a:defRPr>
            </a:lvl1pPr>
          </a:lstStyle>
          <a:p>
            <a:pPr>
              <a:defRPr/>
            </a:pPr>
            <a:fld id="{44833E2F-CC63-4F14-B852-6489FF619E3B}" type="datetimeFigureOut">
              <a:rPr lang="zh-CN" altLang="en-US"/>
            </a:fld>
            <a:endParaRPr lang="zh-CN" altLang="en-US"/>
          </a:p>
        </p:txBody>
      </p:sp>
      <p:sp>
        <p:nvSpPr>
          <p:cNvPr id="5" name="Footer Placeholder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eaLnBrk="1" fontAlgn="auto" hangingPunct="1">
              <a:spcBef>
                <a:spcPts val="0"/>
              </a:spcBef>
              <a:spcAft>
                <a:spcPts val="0"/>
              </a:spcAft>
              <a:defRPr sz="900">
                <a:solidFill>
                  <a:schemeClr val="tx1">
                    <a:tint val="75000"/>
                  </a:schemeClr>
                </a:solidFill>
                <a:latin typeface="+mn-lt"/>
                <a:ea typeface="+mn-ea"/>
              </a:defRPr>
            </a:lvl1pPr>
          </a:lstStyle>
          <a:p>
            <a:pPr>
              <a:defRPr/>
            </a:pPr>
            <a:endParaRPr lang="zh-CN" altLang="en-US"/>
          </a:p>
        </p:txBody>
      </p:sp>
      <p:sp>
        <p:nvSpPr>
          <p:cNvPr id="6" name="Slide Number Placeholder 5"/>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eaLnBrk="1" fontAlgn="auto" hangingPunct="1">
              <a:spcBef>
                <a:spcPts val="0"/>
              </a:spcBef>
              <a:spcAft>
                <a:spcPts val="0"/>
              </a:spcAft>
              <a:defRPr sz="900">
                <a:solidFill>
                  <a:schemeClr val="tx1">
                    <a:tint val="75000"/>
                  </a:schemeClr>
                </a:solidFill>
                <a:latin typeface="+mn-lt"/>
                <a:ea typeface="+mn-ea"/>
              </a:defRPr>
            </a:lvl1pPr>
          </a:lstStyle>
          <a:p>
            <a:pPr>
              <a:defRPr/>
            </a:pPr>
            <a:fld id="{DD2182F0-3A0B-4C3C-A23D-AB8CDED302A9}"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685800" rtl="0" eaLnBrk="0" fontAlgn="base" hangingPunct="0">
        <a:lnSpc>
          <a:spcPct val="90000"/>
        </a:lnSpc>
        <a:spcBef>
          <a:spcPct val="0"/>
        </a:spcBef>
        <a:spcAft>
          <a:spcPct val="0"/>
        </a:spcAft>
        <a:defRPr sz="3300" kern="1200">
          <a:solidFill>
            <a:schemeClr val="tx1"/>
          </a:solidFill>
          <a:latin typeface="+mj-lt"/>
          <a:ea typeface="+mj-ea"/>
          <a:cs typeface="+mj-cs"/>
        </a:defRPr>
      </a:lvl1pPr>
      <a:lvl2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2pPr>
      <a:lvl3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3pPr>
      <a:lvl4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4pPr>
      <a:lvl5pPr algn="l" defTabSz="685800" rtl="0" eaLnBrk="0" fontAlgn="base" hangingPunct="0">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5pPr>
      <a:lvl6pPr marL="4572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6pPr>
      <a:lvl7pPr marL="9144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7pPr>
      <a:lvl8pPr marL="13716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8pPr>
      <a:lvl9pPr marL="1828800" algn="l" defTabSz="685800" rtl="0" fontAlgn="base">
        <a:lnSpc>
          <a:spcPct val="90000"/>
        </a:lnSpc>
        <a:spcBef>
          <a:spcPct val="0"/>
        </a:spcBef>
        <a:spcAft>
          <a:spcPct val="0"/>
        </a:spcAft>
        <a:defRPr sz="3300">
          <a:solidFill>
            <a:schemeClr val="tx1"/>
          </a:solidFill>
          <a:latin typeface="Calibri Light" panose="020F0302020204030204" pitchFamily="34" charset="0"/>
          <a:ea typeface="宋体" panose="02010600030101010101" pitchFamily="2" charset="-122"/>
        </a:defRPr>
      </a:lvl9pPr>
    </p:titleStyle>
    <p:bodyStyle>
      <a:lvl1pPr marL="171450" indent="-171450" algn="l" defTabSz="685800" rtl="0" eaLnBrk="0" fontAlgn="base" hangingPunct="0">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0" fontAlgn="base" hangingPunct="0">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eaLnBrk="0" fontAlgn="base" hangingPunct="0">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eaLnBrk="0" fontAlgn="base" hangingPunct="0">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C:\Documents and Settings\Administrator\桌面\hahahh副本.png"/>
          <p:cNvPicPr>
            <a:picLocks noChangeAspect="1" noChangeArrowheads="1"/>
          </p:cNvPicPr>
          <p:nvPr/>
        </p:nvPicPr>
        <p:blipFill>
          <a:blip r:embed="rId1">
            <a:extLst>
              <a:ext uri="{28A0092B-C50C-407E-A947-70E740481C1C}">
                <a14:useLocalDpi xmlns:a14="http://schemas.microsoft.com/office/drawing/2010/main" val="0"/>
              </a:ext>
            </a:extLst>
          </a:blip>
          <a:srcRect l="20456" t="22964" r="20456" b="37341"/>
          <a:stretch>
            <a:fillRect/>
          </a:stretch>
        </p:blipFill>
        <p:spPr bwMode="auto">
          <a:xfrm>
            <a:off x="1547813" y="2032000"/>
            <a:ext cx="4116387" cy="278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12"/>
          <p:cNvSpPr txBox="1">
            <a:spLocks noChangeArrowheads="1"/>
          </p:cNvSpPr>
          <p:nvPr/>
        </p:nvSpPr>
        <p:spPr bwMode="auto">
          <a:xfrm>
            <a:off x="250825" y="1924050"/>
            <a:ext cx="4610100"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2800" b="1">
                <a:solidFill>
                  <a:srgbClr val="C00000"/>
                </a:solidFill>
                <a:latin typeface="微软雅黑" panose="020B0503020204020204" pitchFamily="34" charset="-122"/>
                <a:ea typeface="微软雅黑" panose="020B0503020204020204" pitchFamily="34" charset="-122"/>
              </a:rPr>
              <a:t>关于我们 </a:t>
            </a:r>
            <a:r>
              <a:rPr lang="en-US" altLang="zh-CN" sz="2400" b="1">
                <a:solidFill>
                  <a:srgbClr val="C00000"/>
                </a:solidFill>
                <a:latin typeface="Kozuka Gothic Pr6N EL" panose="020B0200000000000000" pitchFamily="34" charset="-128"/>
                <a:ea typeface="Kozuka Gothic Pr6N EL" panose="020B0200000000000000" pitchFamily="34" charset="-128"/>
              </a:rPr>
              <a:t>About our company</a:t>
            </a:r>
            <a:endParaRPr lang="zh-CN" altLang="en-US" sz="2400" b="1">
              <a:solidFill>
                <a:srgbClr val="C00000"/>
              </a:solidFill>
              <a:latin typeface="Kozuka Gothic Pr6N EL" panose="020B0200000000000000" pitchFamily="34" charset="-128"/>
              <a:ea typeface="Kozuka Gothic Pr6N EL" panose="020B0200000000000000" pitchFamily="34" charset="-128"/>
            </a:endParaRPr>
          </a:p>
        </p:txBody>
      </p:sp>
      <p:sp>
        <p:nvSpPr>
          <p:cNvPr id="6" name="矩形 5"/>
          <p:cNvSpPr/>
          <p:nvPr/>
        </p:nvSpPr>
        <p:spPr>
          <a:xfrm>
            <a:off x="266700" y="2452688"/>
            <a:ext cx="3003550" cy="446087"/>
          </a:xfrm>
          <a:prstGeom prst="rect">
            <a:avLst/>
          </a:prstGeom>
        </p:spPr>
        <p:txBody>
          <a:bodyPr>
            <a:spAutoFit/>
          </a:bodyPr>
          <a:lstStyle/>
          <a:p>
            <a:pPr eaLnBrk="1" fontAlgn="auto" hangingPunct="1">
              <a:spcBef>
                <a:spcPts val="0"/>
              </a:spcBef>
              <a:spcAft>
                <a:spcPts val="0"/>
              </a:spcAft>
              <a:defRPr/>
            </a:pPr>
            <a:r>
              <a:rPr lang="zh-CN" altLang="en-US" sz="1400" spc="600" dirty="0">
                <a:solidFill>
                  <a:schemeClr val="tx1">
                    <a:lumMod val="50000"/>
                    <a:lumOff val="50000"/>
                  </a:schemeClr>
                </a:solidFill>
                <a:latin typeface="微软雅黑" panose="020B0503020204020204" pitchFamily="34" charset="-122"/>
                <a:ea typeface="微软雅黑" panose="020B0503020204020204" pitchFamily="34" charset="-122"/>
              </a:rPr>
              <a:t>锐意进取，普及精品</a:t>
            </a:r>
            <a:endParaRPr lang="en-US" altLang="zh-CN" sz="1400" spc="600" dirty="0">
              <a:solidFill>
                <a:schemeClr val="tx1">
                  <a:lumMod val="50000"/>
                  <a:lumOff val="50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900" dirty="0">
                <a:solidFill>
                  <a:schemeClr val="bg1">
                    <a:lumMod val="50000"/>
                  </a:schemeClr>
                </a:solidFill>
                <a:latin typeface="Arial" panose="020B0604020202020204" pitchFamily="34" charset="0"/>
                <a:ea typeface="+mn-ea"/>
                <a:cs typeface="Arial" panose="020B0604020202020204" pitchFamily="34" charset="0"/>
              </a:rPr>
              <a:t>Forge ahead</a:t>
            </a:r>
            <a:r>
              <a:rPr lang="zh-CN" altLang="en-US" sz="900" dirty="0">
                <a:solidFill>
                  <a:schemeClr val="bg1">
                    <a:lumMod val="50000"/>
                  </a:schemeClr>
                </a:solidFill>
                <a:latin typeface="Arial" panose="020B0604020202020204" pitchFamily="34" charset="0"/>
                <a:ea typeface="+mn-ea"/>
                <a:cs typeface="Arial" panose="020B0604020202020204" pitchFamily="34" charset="0"/>
              </a:rPr>
              <a:t>，</a:t>
            </a:r>
            <a:r>
              <a:rPr lang="en-US" altLang="zh-CN" sz="900" dirty="0">
                <a:solidFill>
                  <a:schemeClr val="bg1">
                    <a:lumMod val="50000"/>
                  </a:schemeClr>
                </a:solidFill>
                <a:latin typeface="Arial" panose="020B0604020202020204" pitchFamily="34" charset="0"/>
                <a:ea typeface="+mn-ea"/>
                <a:cs typeface="Arial" panose="020B0604020202020204" pitchFamily="34" charset="0"/>
              </a:rPr>
              <a:t>Popularize fine presentation</a:t>
            </a:r>
            <a:r>
              <a:rPr lang="zh-CN" altLang="en-US" sz="900" dirty="0">
                <a:solidFill>
                  <a:schemeClr val="bg1">
                    <a:lumMod val="50000"/>
                  </a:schemeClr>
                </a:solidFill>
                <a:latin typeface="Arial" panose="020B0604020202020204" pitchFamily="34" charset="0"/>
                <a:ea typeface="+mn-ea"/>
                <a:cs typeface="Arial" panose="020B0604020202020204" pitchFamily="34" charset="0"/>
              </a:rPr>
              <a:t>！ </a:t>
            </a:r>
            <a:endParaRPr lang="zh-CN" altLang="en-US" sz="900" dirty="0">
              <a:solidFill>
                <a:schemeClr val="bg1">
                  <a:lumMod val="50000"/>
                </a:schemeClr>
              </a:solidFill>
              <a:latin typeface="Arial" panose="020B0604020202020204" pitchFamily="34" charset="0"/>
              <a:ea typeface="+mn-ea"/>
              <a:cs typeface="Arial" panose="020B0604020202020204" pitchFamily="34" charset="0"/>
            </a:endParaRPr>
          </a:p>
        </p:txBody>
      </p:sp>
      <p:cxnSp>
        <p:nvCxnSpPr>
          <p:cNvPr id="7" name="直接连接符 6"/>
          <p:cNvCxnSpPr/>
          <p:nvPr/>
        </p:nvCxnSpPr>
        <p:spPr>
          <a:xfrm>
            <a:off x="368300" y="1625600"/>
            <a:ext cx="4348163" cy="0"/>
          </a:xfrm>
          <a:prstGeom prst="line">
            <a:avLst/>
          </a:prstGeom>
          <a:ln>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9" name="组合 28"/>
          <p:cNvGrpSpPr/>
          <p:nvPr/>
        </p:nvGrpSpPr>
        <p:grpSpPr bwMode="auto">
          <a:xfrm>
            <a:off x="0" y="4454525"/>
            <a:ext cx="9144000" cy="688975"/>
            <a:chOff x="0" y="4454322"/>
            <a:chExt cx="9144001" cy="689178"/>
          </a:xfrm>
        </p:grpSpPr>
        <p:sp>
          <p:nvSpPr>
            <p:cNvPr id="30" name="圆角矩形 1"/>
            <p:cNvSpPr/>
            <p:nvPr/>
          </p:nvSpPr>
          <p:spPr>
            <a:xfrm>
              <a:off x="560388" y="4454322"/>
              <a:ext cx="8583613" cy="379525"/>
            </a:xfrm>
            <a:custGeom>
              <a:avLst/>
              <a:gdLst/>
              <a:ahLst/>
              <a:cxnLst/>
              <a:rect l="l" t="t" r="r" b="b"/>
              <a:pathLst>
                <a:path w="8583813" h="378935">
                  <a:moveTo>
                    <a:pt x="8583813" y="0"/>
                  </a:moveTo>
                  <a:lnTo>
                    <a:pt x="8583813" y="378935"/>
                  </a:lnTo>
                  <a:lnTo>
                    <a:pt x="0" y="378935"/>
                  </a:lnTo>
                  <a:lnTo>
                    <a:pt x="0" y="308476"/>
                  </a:lnTo>
                  <a:cubicBezTo>
                    <a:pt x="0" y="270981"/>
                    <a:pt x="30396" y="240585"/>
                    <a:pt x="67891" y="240585"/>
                  </a:cubicBezTo>
                  <a:lnTo>
                    <a:pt x="4823899" y="240585"/>
                  </a:lnTo>
                  <a:lnTo>
                    <a:pt x="4864500" y="244678"/>
                  </a:lnTo>
                  <a:lnTo>
                    <a:pt x="8234895" y="244678"/>
                  </a:lnTo>
                  <a:cubicBezTo>
                    <a:pt x="8395853" y="244678"/>
                    <a:pt x="8533083" y="143086"/>
                    <a:pt x="8583813" y="0"/>
                  </a:cubicBezTo>
                  <a:close/>
                </a:path>
              </a:pathLst>
            </a:cu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6181" name="组合 41"/>
            <p:cNvGrpSpPr/>
            <p:nvPr/>
          </p:nvGrpSpPr>
          <p:grpSpPr bwMode="auto">
            <a:xfrm>
              <a:off x="0" y="4779263"/>
              <a:ext cx="9144000" cy="364237"/>
              <a:chOff x="38100" y="4543425"/>
              <a:chExt cx="9067800" cy="565603"/>
            </a:xfrm>
          </p:grpSpPr>
          <p:sp>
            <p:nvSpPr>
              <p:cNvPr id="35" name="圆角矩形 34"/>
              <p:cNvSpPr/>
              <p:nvPr/>
            </p:nvSpPr>
            <p:spPr>
              <a:xfrm>
                <a:off x="38100" y="4544346"/>
                <a:ext cx="9067801" cy="564682"/>
              </a:xfrm>
              <a:prstGeom prst="roundRect">
                <a:avLst>
                  <a:gd name="adj" fmla="val 0"/>
                </a:avLst>
              </a:prstGeom>
              <a:pattFill prst="ltUpDiag">
                <a:fgClr>
                  <a:schemeClr val="bg1">
                    <a:lumMod val="95000"/>
                  </a:schemeClr>
                </a:fgClr>
                <a:bgClr>
                  <a:srgbClr val="C00000"/>
                </a:bgClr>
              </a:patt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36" name="圆角矩形 35"/>
              <p:cNvSpPr/>
              <p:nvPr/>
            </p:nvSpPr>
            <p:spPr>
              <a:xfrm>
                <a:off x="38100" y="4544346"/>
                <a:ext cx="9067801" cy="564682"/>
              </a:xfrm>
              <a:prstGeom prst="roundRect">
                <a:avLst>
                  <a:gd name="adj" fmla="val 0"/>
                </a:avLst>
              </a:prstGeom>
              <a:solidFill>
                <a:srgbClr val="B80000">
                  <a:alpha val="86667"/>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grpSp>
      </p:grpSp>
      <p:grpSp>
        <p:nvGrpSpPr>
          <p:cNvPr id="37" name="组合 36"/>
          <p:cNvGrpSpPr/>
          <p:nvPr/>
        </p:nvGrpSpPr>
        <p:grpSpPr bwMode="auto">
          <a:xfrm>
            <a:off x="373063" y="919163"/>
            <a:ext cx="892175" cy="225425"/>
            <a:chOff x="277745" y="919450"/>
            <a:chExt cx="891657" cy="225190"/>
          </a:xfrm>
        </p:grpSpPr>
        <p:sp>
          <p:nvSpPr>
            <p:cNvPr id="38" name="圆角矩形 37"/>
            <p:cNvSpPr/>
            <p:nvPr/>
          </p:nvSpPr>
          <p:spPr>
            <a:xfrm>
              <a:off x="288851" y="919450"/>
              <a:ext cx="869445"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6175" name="组合 9"/>
            <p:cNvGrpSpPr/>
            <p:nvPr/>
          </p:nvGrpSpPr>
          <p:grpSpPr bwMode="auto">
            <a:xfrm>
              <a:off x="277745" y="925195"/>
              <a:ext cx="891657" cy="213700"/>
              <a:chOff x="429261" y="922709"/>
              <a:chExt cx="891657" cy="213700"/>
            </a:xfrm>
          </p:grpSpPr>
          <p:sp>
            <p:nvSpPr>
              <p:cNvPr id="6176" name="TextBox 3"/>
              <p:cNvSpPr txBox="1">
                <a:spLocks noChangeArrowheads="1"/>
              </p:cNvSpPr>
              <p:nvPr/>
            </p:nvSpPr>
            <p:spPr bwMode="auto">
              <a:xfrm>
                <a:off x="429261" y="945509"/>
                <a:ext cx="390298"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有力</a:t>
                </a:r>
                <a:endParaRPr lang="en-US" altLang="zh-CN" sz="800">
                  <a:solidFill>
                    <a:srgbClr val="595959"/>
                  </a:solidFill>
                  <a:latin typeface="Arial" panose="020B0604020202020204" pitchFamily="34" charset="0"/>
                  <a:ea typeface="Arial Unicode MS" panose="020B0604020202020204" pitchFamily="34" charset="-122"/>
                </a:endParaRPr>
              </a:p>
            </p:txBody>
          </p:sp>
          <p:grpSp>
            <p:nvGrpSpPr>
              <p:cNvPr id="6177" name="组合 8"/>
              <p:cNvGrpSpPr/>
              <p:nvPr/>
            </p:nvGrpSpPr>
            <p:grpSpPr bwMode="auto">
              <a:xfrm>
                <a:off x="644316" y="922709"/>
                <a:ext cx="676602" cy="202182"/>
                <a:chOff x="644316" y="922709"/>
                <a:chExt cx="676602" cy="202182"/>
              </a:xfrm>
            </p:grpSpPr>
            <p:sp>
              <p:nvSpPr>
                <p:cNvPr id="6178" name="矩形 5"/>
                <p:cNvSpPr>
                  <a:spLocks noChangeArrowheads="1"/>
                </p:cNvSpPr>
                <p:nvPr/>
              </p:nvSpPr>
              <p:spPr bwMode="auto">
                <a:xfrm>
                  <a:off x="700565" y="959781"/>
                  <a:ext cx="620353" cy="164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en-US" altLang="zh-CN" sz="600">
                      <a:solidFill>
                        <a:srgbClr val="595959"/>
                      </a:solidFill>
                      <a:latin typeface="Arial" panose="020B0604020202020204" pitchFamily="34" charset="0"/>
                      <a:ea typeface="Arial Unicode MS" panose="020B0604020202020204" pitchFamily="34" charset="-122"/>
                    </a:rPr>
                    <a:t>POWERFUL</a:t>
                  </a:r>
                  <a:endParaRPr lang="zh-CN" altLang="en-US" sz="600">
                    <a:solidFill>
                      <a:srgbClr val="595959"/>
                    </a:solidFill>
                    <a:latin typeface="Arial" panose="020B0604020202020204" pitchFamily="34" charset="0"/>
                    <a:ea typeface="Arial Unicode MS" panose="020B0604020202020204" pitchFamily="34" charset="-122"/>
                  </a:endParaRPr>
                </a:p>
              </p:txBody>
            </p:sp>
            <p:sp>
              <p:nvSpPr>
                <p:cNvPr id="43" name="TextBox 7"/>
                <p:cNvSpPr txBox="1"/>
                <p:nvPr/>
              </p:nvSpPr>
              <p:spPr>
                <a:xfrm>
                  <a:off x="645036" y="923307"/>
                  <a:ext cx="218948"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grpSp>
        <p:nvGrpSpPr>
          <p:cNvPr id="44" name="组合 43"/>
          <p:cNvGrpSpPr/>
          <p:nvPr/>
        </p:nvGrpSpPr>
        <p:grpSpPr bwMode="auto">
          <a:xfrm>
            <a:off x="1546225" y="919163"/>
            <a:ext cx="903288" cy="225425"/>
            <a:chOff x="1312986" y="919450"/>
            <a:chExt cx="902843" cy="225190"/>
          </a:xfrm>
        </p:grpSpPr>
        <p:sp>
          <p:nvSpPr>
            <p:cNvPr id="45" name="圆角矩形 44"/>
            <p:cNvSpPr/>
            <p:nvPr/>
          </p:nvSpPr>
          <p:spPr>
            <a:xfrm>
              <a:off x="1312986" y="919450"/>
              <a:ext cx="867935"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6169" name="组合 91"/>
            <p:cNvGrpSpPr/>
            <p:nvPr/>
          </p:nvGrpSpPr>
          <p:grpSpPr bwMode="auto">
            <a:xfrm>
              <a:off x="1339401" y="925195"/>
              <a:ext cx="876428" cy="213700"/>
              <a:chOff x="467361" y="922709"/>
              <a:chExt cx="876428" cy="213700"/>
            </a:xfrm>
          </p:grpSpPr>
          <p:sp>
            <p:nvSpPr>
              <p:cNvPr id="6170" name="TextBox 92"/>
              <p:cNvSpPr txBox="1">
                <a:spLocks noChangeArrowheads="1"/>
              </p:cNvSpPr>
              <p:nvPr/>
            </p:nvSpPr>
            <p:spPr bwMode="auto">
              <a:xfrm>
                <a:off x="467921" y="945509"/>
                <a:ext cx="390333"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创意</a:t>
                </a:r>
                <a:endParaRPr lang="zh-CN" altLang="en-US" sz="800">
                  <a:solidFill>
                    <a:srgbClr val="595959"/>
                  </a:solidFill>
                  <a:latin typeface="Arial" panose="020B0604020202020204" pitchFamily="34" charset="0"/>
                  <a:ea typeface="Arial Unicode MS" panose="020B0604020202020204" pitchFamily="34" charset="-122"/>
                </a:endParaRPr>
              </a:p>
            </p:txBody>
          </p:sp>
          <p:grpSp>
            <p:nvGrpSpPr>
              <p:cNvPr id="6171" name="组合 93"/>
              <p:cNvGrpSpPr/>
              <p:nvPr/>
            </p:nvGrpSpPr>
            <p:grpSpPr bwMode="auto">
              <a:xfrm>
                <a:off x="695116" y="922709"/>
                <a:ext cx="648673" cy="202182"/>
                <a:chOff x="695116" y="922709"/>
                <a:chExt cx="648673" cy="202182"/>
              </a:xfrm>
            </p:grpSpPr>
            <p:sp>
              <p:nvSpPr>
                <p:cNvPr id="49" name="矩形 48"/>
                <p:cNvSpPr/>
                <p:nvPr/>
              </p:nvSpPr>
              <p:spPr>
                <a:xfrm>
                  <a:off x="753530" y="959781"/>
                  <a:ext cx="590259" cy="164928"/>
                </a:xfrm>
                <a:prstGeom prst="rect">
                  <a:avLst/>
                </a:prstGeom>
              </p:spPr>
              <p:txBody>
                <a:bodyPr wrap="none">
                  <a:spAutoFit/>
                </a:bodyPr>
                <a:lstStyle/>
                <a:p>
                  <a:pPr algn="ctr" eaLnBrk="1" fontAlgn="auto" hangingPunct="1">
                    <a:lnSpc>
                      <a:spcPct val="80000"/>
                    </a:lnSpc>
                    <a:spcBef>
                      <a:spcPts val="0"/>
                    </a:spcBef>
                    <a:spcAft>
                      <a:spcPts val="0"/>
                    </a:spcAft>
                    <a:defRPr/>
                  </a:pPr>
                  <a:r>
                    <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rPr>
                    <a:t>CREATIVE </a:t>
                  </a:r>
                  <a:endPar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endParaRPr>
                </a:p>
              </p:txBody>
            </p:sp>
            <p:sp>
              <p:nvSpPr>
                <p:cNvPr id="50" name="TextBox 95"/>
                <p:cNvSpPr txBox="1"/>
                <p:nvPr/>
              </p:nvSpPr>
              <p:spPr>
                <a:xfrm>
                  <a:off x="694821" y="923307"/>
                  <a:ext cx="220554"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grpSp>
        <p:nvGrpSpPr>
          <p:cNvPr id="51" name="组合 50"/>
          <p:cNvGrpSpPr/>
          <p:nvPr/>
        </p:nvGrpSpPr>
        <p:grpSpPr bwMode="auto">
          <a:xfrm>
            <a:off x="2697163" y="919163"/>
            <a:ext cx="868362" cy="225425"/>
            <a:chOff x="2307268" y="919450"/>
            <a:chExt cx="868286" cy="225190"/>
          </a:xfrm>
        </p:grpSpPr>
        <p:sp>
          <p:nvSpPr>
            <p:cNvPr id="52" name="圆角矩形 51"/>
            <p:cNvSpPr/>
            <p:nvPr/>
          </p:nvSpPr>
          <p:spPr>
            <a:xfrm>
              <a:off x="2307268" y="919450"/>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6163" name="组合 97"/>
            <p:cNvGrpSpPr/>
            <p:nvPr/>
          </p:nvGrpSpPr>
          <p:grpSpPr bwMode="auto">
            <a:xfrm>
              <a:off x="2357056" y="925195"/>
              <a:ext cx="757437" cy="213700"/>
              <a:chOff x="490734" y="922709"/>
              <a:chExt cx="757437" cy="213700"/>
            </a:xfrm>
          </p:grpSpPr>
          <p:sp>
            <p:nvSpPr>
              <p:cNvPr id="6164" name="TextBox 98"/>
              <p:cNvSpPr txBox="1">
                <a:spLocks noChangeArrowheads="1"/>
              </p:cNvSpPr>
              <p:nvPr/>
            </p:nvSpPr>
            <p:spPr bwMode="auto">
              <a:xfrm>
                <a:off x="490154" y="945509"/>
                <a:ext cx="390491"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精美</a:t>
                </a:r>
                <a:endParaRPr lang="zh-CN" altLang="en-US" sz="800">
                  <a:solidFill>
                    <a:srgbClr val="595959"/>
                  </a:solidFill>
                  <a:latin typeface="Arial" panose="020B0604020202020204" pitchFamily="34" charset="0"/>
                  <a:ea typeface="Arial Unicode MS" panose="020B0604020202020204" pitchFamily="34" charset="-122"/>
                </a:endParaRPr>
              </a:p>
            </p:txBody>
          </p:sp>
          <p:grpSp>
            <p:nvGrpSpPr>
              <p:cNvPr id="6165" name="组合 99"/>
              <p:cNvGrpSpPr/>
              <p:nvPr/>
            </p:nvGrpSpPr>
            <p:grpSpPr bwMode="auto">
              <a:xfrm>
                <a:off x="724839" y="922709"/>
                <a:ext cx="523332" cy="202182"/>
                <a:chOff x="724839" y="922709"/>
                <a:chExt cx="523332" cy="202182"/>
              </a:xfrm>
            </p:grpSpPr>
            <p:sp>
              <p:nvSpPr>
                <p:cNvPr id="56" name="矩形 55"/>
                <p:cNvSpPr/>
                <p:nvPr/>
              </p:nvSpPr>
              <p:spPr>
                <a:xfrm>
                  <a:off x="807627" y="959781"/>
                  <a:ext cx="441286" cy="164928"/>
                </a:xfrm>
                <a:prstGeom prst="rect">
                  <a:avLst/>
                </a:prstGeom>
              </p:spPr>
              <p:txBody>
                <a:bodyPr wrap="none">
                  <a:spAutoFit/>
                </a:bodyPr>
                <a:lstStyle/>
                <a:p>
                  <a:pPr algn="ctr" eaLnBrk="1" fontAlgn="auto" hangingPunct="1">
                    <a:lnSpc>
                      <a:spcPct val="80000"/>
                    </a:lnSpc>
                    <a:spcBef>
                      <a:spcPts val="0"/>
                    </a:spcBef>
                    <a:spcAft>
                      <a:spcPts val="0"/>
                    </a:spcAft>
                    <a:defRPr/>
                  </a:pPr>
                  <a:r>
                    <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rPr>
                    <a:t>PRETY</a:t>
                  </a:r>
                  <a:endPar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endParaRPr>
                </a:p>
              </p:txBody>
            </p:sp>
            <p:sp>
              <p:nvSpPr>
                <p:cNvPr id="57" name="TextBox 101"/>
                <p:cNvSpPr txBox="1"/>
                <p:nvPr/>
              </p:nvSpPr>
              <p:spPr>
                <a:xfrm>
                  <a:off x="725084" y="923307"/>
                  <a:ext cx="220644"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grpSp>
        <p:nvGrpSpPr>
          <p:cNvPr id="58" name="组合 57"/>
          <p:cNvGrpSpPr/>
          <p:nvPr/>
        </p:nvGrpSpPr>
        <p:grpSpPr bwMode="auto">
          <a:xfrm>
            <a:off x="3848100" y="919163"/>
            <a:ext cx="868363" cy="225425"/>
            <a:chOff x="3275209" y="919450"/>
            <a:chExt cx="868286" cy="225190"/>
          </a:xfrm>
        </p:grpSpPr>
        <p:sp>
          <p:nvSpPr>
            <p:cNvPr id="59" name="圆角矩形 58"/>
            <p:cNvSpPr/>
            <p:nvPr/>
          </p:nvSpPr>
          <p:spPr>
            <a:xfrm>
              <a:off x="3275209" y="919450"/>
              <a:ext cx="868286" cy="225190"/>
            </a:xfrm>
            <a:prstGeom prst="roundRect">
              <a:avLst>
                <a:gd name="adj" fmla="val 34673"/>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p>
          </p:txBody>
        </p:sp>
        <p:grpSp>
          <p:nvGrpSpPr>
            <p:cNvPr id="6157" name="组合 103"/>
            <p:cNvGrpSpPr/>
            <p:nvPr/>
          </p:nvGrpSpPr>
          <p:grpSpPr bwMode="auto">
            <a:xfrm>
              <a:off x="3288925" y="925195"/>
              <a:ext cx="840360" cy="213700"/>
              <a:chOff x="454662" y="922709"/>
              <a:chExt cx="840360" cy="213700"/>
            </a:xfrm>
          </p:grpSpPr>
          <p:sp>
            <p:nvSpPr>
              <p:cNvPr id="6158" name="TextBox 104"/>
              <p:cNvSpPr txBox="1">
                <a:spLocks noChangeArrowheads="1"/>
              </p:cNvSpPr>
              <p:nvPr/>
            </p:nvSpPr>
            <p:spPr bwMode="auto">
              <a:xfrm>
                <a:off x="455233" y="945509"/>
                <a:ext cx="388902" cy="190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lnSpc>
                    <a:spcPct val="80000"/>
                  </a:lnSpc>
                </a:pPr>
                <a:r>
                  <a:rPr lang="zh-CN" altLang="en-US" sz="800">
                    <a:solidFill>
                      <a:srgbClr val="595959"/>
                    </a:solidFill>
                    <a:latin typeface="Arial" panose="020B0604020202020204" pitchFamily="34" charset="0"/>
                    <a:ea typeface="Arial Unicode MS" panose="020B0604020202020204" pitchFamily="34" charset="-122"/>
                  </a:rPr>
                  <a:t>清晰</a:t>
                </a:r>
                <a:endParaRPr lang="zh-CN" altLang="en-US" sz="800">
                  <a:solidFill>
                    <a:srgbClr val="595959"/>
                  </a:solidFill>
                  <a:latin typeface="Arial" panose="020B0604020202020204" pitchFamily="34" charset="0"/>
                  <a:ea typeface="Arial Unicode MS" panose="020B0604020202020204" pitchFamily="34" charset="-122"/>
                </a:endParaRPr>
              </a:p>
            </p:txBody>
          </p:sp>
          <p:grpSp>
            <p:nvGrpSpPr>
              <p:cNvPr id="6159" name="组合 105"/>
              <p:cNvGrpSpPr/>
              <p:nvPr/>
            </p:nvGrpSpPr>
            <p:grpSpPr bwMode="auto">
              <a:xfrm>
                <a:off x="695116" y="922709"/>
                <a:ext cx="599906" cy="202182"/>
                <a:chOff x="695116" y="922709"/>
                <a:chExt cx="599906" cy="202182"/>
              </a:xfrm>
            </p:grpSpPr>
            <p:sp>
              <p:nvSpPr>
                <p:cNvPr id="63" name="矩形 62"/>
                <p:cNvSpPr/>
                <p:nvPr/>
              </p:nvSpPr>
              <p:spPr>
                <a:xfrm>
                  <a:off x="777467" y="959781"/>
                  <a:ext cx="517478" cy="164928"/>
                </a:xfrm>
                <a:prstGeom prst="rect">
                  <a:avLst/>
                </a:prstGeom>
              </p:spPr>
              <p:txBody>
                <a:bodyPr wrap="none">
                  <a:spAutoFit/>
                </a:bodyPr>
                <a:lstStyle/>
                <a:p>
                  <a:pPr algn="ctr" eaLnBrk="1" fontAlgn="auto" hangingPunct="1">
                    <a:lnSpc>
                      <a:spcPct val="80000"/>
                    </a:lnSpc>
                    <a:spcBef>
                      <a:spcPts val="0"/>
                    </a:spcBef>
                    <a:spcAft>
                      <a:spcPts val="0"/>
                    </a:spcAft>
                    <a:defRPr/>
                  </a:pPr>
                  <a:r>
                    <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rPr>
                    <a:t>LOGICAL</a:t>
                  </a:r>
                  <a:endParaRPr lang="en-US" altLang="zh-CN" sz="600" dirty="0">
                    <a:solidFill>
                      <a:schemeClr val="tx1">
                        <a:lumMod val="65000"/>
                        <a:lumOff val="35000"/>
                      </a:schemeClr>
                    </a:solidFill>
                    <a:latin typeface="Arial" panose="020B0604020202020204" pitchFamily="34" charset="0"/>
                    <a:ea typeface="Arial Unicode MS" panose="020B0604020202020204" pitchFamily="34" charset="-122"/>
                    <a:cs typeface="Arial" panose="020B0604020202020204" pitchFamily="34" charset="0"/>
                  </a:endParaRPr>
                </a:p>
              </p:txBody>
            </p:sp>
            <p:sp>
              <p:nvSpPr>
                <p:cNvPr id="64" name="TextBox 107"/>
                <p:cNvSpPr txBox="1"/>
                <p:nvPr/>
              </p:nvSpPr>
              <p:spPr>
                <a:xfrm>
                  <a:off x="694924" y="923307"/>
                  <a:ext cx="220643" cy="199816"/>
                </a:xfrm>
                <a:prstGeom prst="rect">
                  <a:avLst/>
                </a:prstGeom>
                <a:noFill/>
              </p:spPr>
              <p:txBody>
                <a:bodyPr wrap="none">
                  <a:spAutoFit/>
                </a:bodyPr>
                <a:lstStyle/>
                <a:p>
                  <a:pPr eaLnBrk="1" fontAlgn="auto" hangingPunct="1">
                    <a:spcBef>
                      <a:spcPts val="0"/>
                    </a:spcBef>
                    <a:spcAft>
                      <a:spcPts val="0"/>
                    </a:spcAft>
                    <a:defRPr/>
                  </a:pPr>
                  <a:r>
                    <a:rPr lang="en-US" altLang="zh-CN" sz="700" dirty="0">
                      <a:solidFill>
                        <a:schemeClr val="tx1">
                          <a:lumMod val="50000"/>
                          <a:lumOff val="50000"/>
                        </a:schemeClr>
                      </a:solidFill>
                      <a:latin typeface="+mn-lt"/>
                      <a:ea typeface="+mn-ea"/>
                    </a:rPr>
                    <a:t>/</a:t>
                  </a:r>
                  <a:endParaRPr lang="zh-CN" altLang="en-US" sz="700" dirty="0">
                    <a:solidFill>
                      <a:schemeClr val="tx1">
                        <a:lumMod val="50000"/>
                        <a:lumOff val="50000"/>
                      </a:schemeClr>
                    </a:solidFill>
                    <a:latin typeface="+mn-lt"/>
                    <a:ea typeface="+mn-ea"/>
                  </a:endParaRPr>
                </a:p>
              </p:txBody>
            </p:sp>
          </p:grpSp>
        </p:gr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750"/>
                                        <p:tgtEl>
                                          <p:spTgt spid="7"/>
                                        </p:tgtEl>
                                      </p:cBhvr>
                                    </p:animEffect>
                                  </p:childTnLst>
                                </p:cTn>
                              </p:par>
                              <p:par>
                                <p:cTn id="8" presetID="22" presetClass="entr" presetSubtype="2"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wipe(right)">
                                      <p:cBhvr>
                                        <p:cTn id="10" dur="500"/>
                                        <p:tgtEl>
                                          <p:spTgt spid="29"/>
                                        </p:tgtEl>
                                      </p:cBhvr>
                                    </p:animEffect>
                                  </p:childTnLst>
                                </p:cTn>
                              </p:par>
                              <p:par>
                                <p:cTn id="11" presetID="2" presetClass="entr" presetSubtype="8" decel="100000" fill="hold" grpId="0" nodeType="withEffect">
                                  <p:stCondLst>
                                    <p:cond delay="70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750" fill="hold"/>
                                        <p:tgtEl>
                                          <p:spTgt spid="5"/>
                                        </p:tgtEl>
                                        <p:attrNameLst>
                                          <p:attrName>ppt_x</p:attrName>
                                        </p:attrNameLst>
                                      </p:cBhvr>
                                      <p:tavLst>
                                        <p:tav tm="0">
                                          <p:val>
                                            <p:strVal val="0-#ppt_w/2"/>
                                          </p:val>
                                        </p:tav>
                                        <p:tav tm="100000">
                                          <p:val>
                                            <p:strVal val="#ppt_x"/>
                                          </p:val>
                                        </p:tav>
                                      </p:tavLst>
                                    </p:anim>
                                    <p:anim calcmode="lin" valueType="num">
                                      <p:cBhvr additive="base">
                                        <p:cTn id="14" dur="750" fill="hold"/>
                                        <p:tgtEl>
                                          <p:spTgt spid="5"/>
                                        </p:tgtEl>
                                        <p:attrNameLst>
                                          <p:attrName>ppt_y</p:attrName>
                                        </p:attrNameLst>
                                      </p:cBhvr>
                                      <p:tavLst>
                                        <p:tav tm="0">
                                          <p:val>
                                            <p:strVal val="#ppt_y"/>
                                          </p:val>
                                        </p:tav>
                                        <p:tav tm="100000">
                                          <p:val>
                                            <p:strVal val="#ppt_y"/>
                                          </p:val>
                                        </p:tav>
                                      </p:tavLst>
                                    </p:anim>
                                  </p:childTnLst>
                                </p:cTn>
                              </p:par>
                              <p:par>
                                <p:cTn id="15" presetID="47" presetClass="entr" presetSubtype="0" fill="hold" grpId="0" nodeType="withEffect">
                                  <p:stCondLst>
                                    <p:cond delay="130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16" presetClass="entr" presetSubtype="42" fill="hold" nodeType="withEffect">
                                  <p:stCondLst>
                                    <p:cond delay="4700"/>
                                  </p:stCondLst>
                                  <p:childTnLst>
                                    <p:set>
                                      <p:cBhvr>
                                        <p:cTn id="21" dur="1" fill="hold">
                                          <p:stCondLst>
                                            <p:cond delay="0"/>
                                          </p:stCondLst>
                                        </p:cTn>
                                        <p:tgtEl>
                                          <p:spTgt spid="4"/>
                                        </p:tgtEl>
                                        <p:attrNameLst>
                                          <p:attrName>style.visibility</p:attrName>
                                        </p:attrNameLst>
                                      </p:cBhvr>
                                      <p:to>
                                        <p:strVal val="visible"/>
                                      </p:to>
                                    </p:set>
                                    <p:animEffect transition="in" filter="barn(outHorizontal)">
                                      <p:cBhvr>
                                        <p:cTn id="22" dur="750"/>
                                        <p:tgtEl>
                                          <p:spTgt spid="4"/>
                                        </p:tgtEl>
                                      </p:cBhvr>
                                    </p:animEffect>
                                  </p:childTnLst>
                                </p:cTn>
                              </p:par>
                              <p:par>
                                <p:cTn id="23" presetID="12" presetClass="entr" presetSubtype="8" fill="hold" nodeType="withEffect">
                                  <p:stCondLst>
                                    <p:cond delay="2250"/>
                                  </p:stCondLst>
                                  <p:childTnLst>
                                    <p:set>
                                      <p:cBhvr>
                                        <p:cTn id="24" dur="1" fill="hold">
                                          <p:stCondLst>
                                            <p:cond delay="0"/>
                                          </p:stCondLst>
                                        </p:cTn>
                                        <p:tgtEl>
                                          <p:spTgt spid="37"/>
                                        </p:tgtEl>
                                        <p:attrNameLst>
                                          <p:attrName>style.visibility</p:attrName>
                                        </p:attrNameLst>
                                      </p:cBhvr>
                                      <p:to>
                                        <p:strVal val="visible"/>
                                      </p:to>
                                    </p:set>
                                    <p:anim calcmode="lin" valueType="num">
                                      <p:cBhvr additive="base">
                                        <p:cTn id="25" dur="500"/>
                                        <p:tgtEl>
                                          <p:spTgt spid="37"/>
                                        </p:tgtEl>
                                        <p:attrNameLst>
                                          <p:attrName>ppt_x</p:attrName>
                                        </p:attrNameLst>
                                      </p:cBhvr>
                                      <p:tavLst>
                                        <p:tav tm="0">
                                          <p:val>
                                            <p:strVal val="#ppt_x-#ppt_w*1.125000"/>
                                          </p:val>
                                        </p:tav>
                                        <p:tav tm="100000">
                                          <p:val>
                                            <p:strVal val="#ppt_x"/>
                                          </p:val>
                                        </p:tav>
                                      </p:tavLst>
                                    </p:anim>
                                    <p:animEffect transition="in" filter="wipe(right)">
                                      <p:cBhvr>
                                        <p:cTn id="26" dur="500"/>
                                        <p:tgtEl>
                                          <p:spTgt spid="37"/>
                                        </p:tgtEl>
                                      </p:cBhvr>
                                    </p:animEffect>
                                  </p:childTnLst>
                                </p:cTn>
                              </p:par>
                              <p:par>
                                <p:cTn id="27" presetID="12" presetClass="entr" presetSubtype="8" fill="hold" nodeType="withEffect">
                                  <p:stCondLst>
                                    <p:cond delay="2600"/>
                                  </p:stCondLst>
                                  <p:childTnLst>
                                    <p:set>
                                      <p:cBhvr>
                                        <p:cTn id="28" dur="1" fill="hold">
                                          <p:stCondLst>
                                            <p:cond delay="0"/>
                                          </p:stCondLst>
                                        </p:cTn>
                                        <p:tgtEl>
                                          <p:spTgt spid="44"/>
                                        </p:tgtEl>
                                        <p:attrNameLst>
                                          <p:attrName>style.visibility</p:attrName>
                                        </p:attrNameLst>
                                      </p:cBhvr>
                                      <p:to>
                                        <p:strVal val="visible"/>
                                      </p:to>
                                    </p:set>
                                    <p:anim calcmode="lin" valueType="num">
                                      <p:cBhvr additive="base">
                                        <p:cTn id="29" dur="500"/>
                                        <p:tgtEl>
                                          <p:spTgt spid="44"/>
                                        </p:tgtEl>
                                        <p:attrNameLst>
                                          <p:attrName>ppt_x</p:attrName>
                                        </p:attrNameLst>
                                      </p:cBhvr>
                                      <p:tavLst>
                                        <p:tav tm="0">
                                          <p:val>
                                            <p:strVal val="#ppt_x-#ppt_w*1.125000"/>
                                          </p:val>
                                        </p:tav>
                                        <p:tav tm="100000">
                                          <p:val>
                                            <p:strVal val="#ppt_x"/>
                                          </p:val>
                                        </p:tav>
                                      </p:tavLst>
                                    </p:anim>
                                    <p:animEffect transition="in" filter="wipe(right)">
                                      <p:cBhvr>
                                        <p:cTn id="30" dur="500"/>
                                        <p:tgtEl>
                                          <p:spTgt spid="44"/>
                                        </p:tgtEl>
                                      </p:cBhvr>
                                    </p:animEffect>
                                  </p:childTnLst>
                                </p:cTn>
                              </p:par>
                              <p:par>
                                <p:cTn id="31" presetID="12" presetClass="entr" presetSubtype="8" fill="hold" nodeType="withEffect">
                                  <p:stCondLst>
                                    <p:cond delay="3100"/>
                                  </p:stCondLst>
                                  <p:childTnLst>
                                    <p:set>
                                      <p:cBhvr>
                                        <p:cTn id="32" dur="1" fill="hold">
                                          <p:stCondLst>
                                            <p:cond delay="0"/>
                                          </p:stCondLst>
                                        </p:cTn>
                                        <p:tgtEl>
                                          <p:spTgt spid="51"/>
                                        </p:tgtEl>
                                        <p:attrNameLst>
                                          <p:attrName>style.visibility</p:attrName>
                                        </p:attrNameLst>
                                      </p:cBhvr>
                                      <p:to>
                                        <p:strVal val="visible"/>
                                      </p:to>
                                    </p:set>
                                    <p:anim calcmode="lin" valueType="num">
                                      <p:cBhvr additive="base">
                                        <p:cTn id="33" dur="500"/>
                                        <p:tgtEl>
                                          <p:spTgt spid="51"/>
                                        </p:tgtEl>
                                        <p:attrNameLst>
                                          <p:attrName>ppt_x</p:attrName>
                                        </p:attrNameLst>
                                      </p:cBhvr>
                                      <p:tavLst>
                                        <p:tav tm="0">
                                          <p:val>
                                            <p:strVal val="#ppt_x-#ppt_w*1.125000"/>
                                          </p:val>
                                        </p:tav>
                                        <p:tav tm="100000">
                                          <p:val>
                                            <p:strVal val="#ppt_x"/>
                                          </p:val>
                                        </p:tav>
                                      </p:tavLst>
                                    </p:anim>
                                    <p:animEffect transition="in" filter="wipe(right)">
                                      <p:cBhvr>
                                        <p:cTn id="34" dur="500"/>
                                        <p:tgtEl>
                                          <p:spTgt spid="51"/>
                                        </p:tgtEl>
                                      </p:cBhvr>
                                    </p:animEffect>
                                  </p:childTnLst>
                                </p:cTn>
                              </p:par>
                              <p:par>
                                <p:cTn id="35" presetID="12" presetClass="entr" presetSubtype="8" fill="hold" nodeType="withEffect">
                                  <p:stCondLst>
                                    <p:cond delay="3600"/>
                                  </p:stCondLst>
                                  <p:childTnLst>
                                    <p:set>
                                      <p:cBhvr>
                                        <p:cTn id="36" dur="1" fill="hold">
                                          <p:stCondLst>
                                            <p:cond delay="0"/>
                                          </p:stCondLst>
                                        </p:cTn>
                                        <p:tgtEl>
                                          <p:spTgt spid="58"/>
                                        </p:tgtEl>
                                        <p:attrNameLst>
                                          <p:attrName>style.visibility</p:attrName>
                                        </p:attrNameLst>
                                      </p:cBhvr>
                                      <p:to>
                                        <p:strVal val="visible"/>
                                      </p:to>
                                    </p:set>
                                    <p:anim calcmode="lin" valueType="num">
                                      <p:cBhvr additive="base">
                                        <p:cTn id="37" dur="500"/>
                                        <p:tgtEl>
                                          <p:spTgt spid="58"/>
                                        </p:tgtEl>
                                        <p:attrNameLst>
                                          <p:attrName>ppt_x</p:attrName>
                                        </p:attrNameLst>
                                      </p:cBhvr>
                                      <p:tavLst>
                                        <p:tav tm="0">
                                          <p:val>
                                            <p:strVal val="#ppt_x-#ppt_w*1.125000"/>
                                          </p:val>
                                        </p:tav>
                                        <p:tav tm="100000">
                                          <p:val>
                                            <p:strVal val="#ppt_x"/>
                                          </p:val>
                                        </p:tav>
                                      </p:tavLst>
                                    </p:anim>
                                    <p:animEffect transition="in" filter="wipe(right)">
                                      <p:cBhvr>
                                        <p:cTn id="38"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饼形 1"/>
          <p:cNvSpPr/>
          <p:nvPr/>
        </p:nvSpPr>
        <p:spPr>
          <a:xfrm rot="4814441">
            <a:off x="3432969" y="1588294"/>
            <a:ext cx="2005013" cy="2003425"/>
          </a:xfrm>
          <a:prstGeom prst="pie">
            <a:avLst>
              <a:gd name="adj1" fmla="val 18123256"/>
              <a:gd name="adj2" fmla="val 1432039"/>
            </a:avLst>
          </a:prstGeom>
          <a:solidFill>
            <a:srgbClr val="B2B2B2"/>
          </a:solidFill>
          <a:ln>
            <a:noFill/>
          </a:ln>
          <a:effectLst>
            <a:outerShdw blurRad="50800" dist="38100" dir="8100000" algn="tr" rotWithShape="0">
              <a:prstClr val="black">
                <a:alpha val="10000"/>
              </a:prstClr>
            </a:outerShdw>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 name="饼形 2"/>
          <p:cNvSpPr/>
          <p:nvPr/>
        </p:nvSpPr>
        <p:spPr>
          <a:xfrm rot="4814441">
            <a:off x="3344862" y="1498601"/>
            <a:ext cx="2182813" cy="2182812"/>
          </a:xfrm>
          <a:prstGeom prst="pie">
            <a:avLst>
              <a:gd name="adj1" fmla="val 14871707"/>
              <a:gd name="adj2" fmla="val 18147524"/>
            </a:avLst>
          </a:prstGeom>
          <a:solidFill>
            <a:srgbClr val="C9C9C9"/>
          </a:solidFill>
          <a:ln>
            <a:noFill/>
          </a:ln>
          <a:effectLst>
            <a:outerShdw blurRad="50800" dist="38100" dir="8100000" algn="tr" rotWithShape="0">
              <a:prstClr val="black">
                <a:alpha val="10000"/>
              </a:prstClr>
            </a:outerShdw>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4" name="饼形 3"/>
          <p:cNvSpPr/>
          <p:nvPr/>
        </p:nvSpPr>
        <p:spPr>
          <a:xfrm rot="4814441">
            <a:off x="3312319" y="1432719"/>
            <a:ext cx="2247900" cy="2303462"/>
          </a:xfrm>
          <a:prstGeom prst="pie">
            <a:avLst>
              <a:gd name="adj1" fmla="val 11438211"/>
              <a:gd name="adj2" fmla="val 14922819"/>
            </a:avLst>
          </a:prstGeom>
          <a:solidFill>
            <a:srgbClr val="E2E2E2"/>
          </a:solidFill>
          <a:ln>
            <a:noFill/>
          </a:ln>
          <a:effectLst>
            <a:outerShdw blurRad="50800" dist="25400" dir="5400000" algn="t" rotWithShape="0">
              <a:prstClr val="black">
                <a:alpha val="10000"/>
              </a:prstClr>
            </a:outerShdw>
          </a:effectLst>
        </p:spPr>
        <p:style>
          <a:lnRef idx="1">
            <a:schemeClr val="accent5"/>
          </a:lnRef>
          <a:fillRef idx="3">
            <a:schemeClr val="accent5"/>
          </a:fillRef>
          <a:effectRef idx="2">
            <a:schemeClr val="accent5"/>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饼形 4"/>
          <p:cNvSpPr/>
          <p:nvPr/>
        </p:nvSpPr>
        <p:spPr>
          <a:xfrm rot="4814441">
            <a:off x="3257550" y="1409700"/>
            <a:ext cx="2351088" cy="2351088"/>
          </a:xfrm>
          <a:prstGeom prst="pie">
            <a:avLst>
              <a:gd name="adj1" fmla="val 9854737"/>
              <a:gd name="adj2" fmla="val 11493217"/>
            </a:avLst>
          </a:prstGeom>
          <a:solidFill>
            <a:srgbClr val="F5F5F5"/>
          </a:solidFill>
          <a:ln>
            <a:noFill/>
          </a:ln>
          <a:effectLst>
            <a:outerShdw blurRad="50800" dir="2700000" algn="tl" rotWithShape="0">
              <a:prstClr val="black">
                <a:alpha val="30000"/>
              </a:prstClr>
            </a:outerShdw>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6" name="饼形 5"/>
          <p:cNvSpPr/>
          <p:nvPr/>
        </p:nvSpPr>
        <p:spPr>
          <a:xfrm>
            <a:off x="3221798" y="1375372"/>
            <a:ext cx="2421764" cy="2421764"/>
          </a:xfrm>
          <a:prstGeom prst="pie">
            <a:avLst>
              <a:gd name="adj1" fmla="val 6221959"/>
              <a:gd name="adj2" fmla="val 14701457"/>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7" name="组合 6"/>
          <p:cNvGrpSpPr/>
          <p:nvPr/>
        </p:nvGrpSpPr>
        <p:grpSpPr bwMode="auto">
          <a:xfrm>
            <a:off x="4808538" y="1195388"/>
            <a:ext cx="2787650" cy="1065212"/>
            <a:chOff x="4808527" y="1195608"/>
            <a:chExt cx="2787809" cy="1064295"/>
          </a:xfrm>
        </p:grpSpPr>
        <p:grpSp>
          <p:nvGrpSpPr>
            <p:cNvPr id="17448" name="组合 92"/>
            <p:cNvGrpSpPr/>
            <p:nvPr/>
          </p:nvGrpSpPr>
          <p:grpSpPr bwMode="auto">
            <a:xfrm>
              <a:off x="5567014" y="1667276"/>
              <a:ext cx="2029322" cy="592627"/>
              <a:chOff x="5567014" y="1667276"/>
              <a:chExt cx="2029322" cy="592627"/>
            </a:xfrm>
          </p:grpSpPr>
          <p:sp>
            <p:nvSpPr>
              <p:cNvPr id="14" name="Rectangle 3"/>
              <p:cNvSpPr txBox="1">
                <a:spLocks noChangeArrowheads="1"/>
              </p:cNvSpPr>
              <p:nvPr/>
            </p:nvSpPr>
            <p:spPr>
              <a:xfrm>
                <a:off x="5567395" y="1666690"/>
                <a:ext cx="2028941" cy="593213"/>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fontAlgn="auto">
                  <a:lnSpc>
                    <a:spcPct val="80000"/>
                  </a:lnSpc>
                  <a:spcAft>
                    <a:spcPts val="0"/>
                  </a:spcAft>
                  <a:buFont typeface="Arial" panose="020B0604020202020204" pitchFamily="34" charset="0"/>
                  <a:buNone/>
                  <a:defRPr/>
                </a:pP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click to add text</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a:p>
                <a:pPr marL="0" indent="0" fontAlgn="auto">
                  <a:spcAft>
                    <a:spcPts val="0"/>
                  </a:spcAft>
                  <a:buFont typeface="Arial" panose="020B0604020202020204" pitchFamily="34" charset="0"/>
                  <a:buNone/>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5572157" y="1714273"/>
                <a:ext cx="0" cy="54563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9" name="椭圆 8"/>
            <p:cNvSpPr/>
            <p:nvPr/>
          </p:nvSpPr>
          <p:spPr>
            <a:xfrm>
              <a:off x="4808527" y="1858612"/>
              <a:ext cx="100018" cy="99926"/>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7450" name="组合 51"/>
            <p:cNvGrpSpPr/>
            <p:nvPr/>
          </p:nvGrpSpPr>
          <p:grpSpPr bwMode="auto">
            <a:xfrm>
              <a:off x="4894482" y="1545294"/>
              <a:ext cx="2485831" cy="327647"/>
              <a:chOff x="6489563" y="980261"/>
              <a:chExt cx="2733671" cy="360314"/>
            </a:xfrm>
          </p:grpSpPr>
          <p:cxnSp>
            <p:nvCxnSpPr>
              <p:cNvPr id="12" name="直接连接符 11"/>
              <p:cNvCxnSpPr>
                <a:stCxn id="9" idx="7"/>
              </p:cNvCxnSpPr>
              <p:nvPr/>
            </p:nvCxnSpPr>
            <p:spPr>
              <a:xfrm flipV="1">
                <a:off x="6489316" y="979451"/>
                <a:ext cx="740251" cy="361064"/>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7229567" y="979451"/>
                <a:ext cx="1993789"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7451" name="矩形 61"/>
            <p:cNvSpPr>
              <a:spLocks noChangeArrowheads="1"/>
            </p:cNvSpPr>
            <p:nvPr/>
          </p:nvSpPr>
          <p:spPr bwMode="auto">
            <a:xfrm>
              <a:off x="6817622" y="1195608"/>
              <a:ext cx="59503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600" b="1">
                  <a:latin typeface="Arial" panose="020B0604020202020204" pitchFamily="34" charset="0"/>
                  <a:ea typeface="Malgun Gothic" panose="020B0503020000020004" pitchFamily="34" charset="-127"/>
                </a:rPr>
                <a:t>15%</a:t>
              </a:r>
              <a:endParaRPr lang="en-US" altLang="zh-CN" sz="1600" b="1">
                <a:latin typeface="Arial" panose="020B0604020202020204" pitchFamily="34" charset="0"/>
                <a:cs typeface="Arial" panose="020B0604020202020204" pitchFamily="34" charset="0"/>
              </a:endParaRPr>
            </a:p>
          </p:txBody>
        </p:sp>
      </p:grpSp>
      <p:grpSp>
        <p:nvGrpSpPr>
          <p:cNvPr id="16" name="组合 15"/>
          <p:cNvGrpSpPr/>
          <p:nvPr/>
        </p:nvGrpSpPr>
        <p:grpSpPr bwMode="auto">
          <a:xfrm>
            <a:off x="833438" y="2487613"/>
            <a:ext cx="2889250" cy="1358900"/>
            <a:chOff x="832868" y="2487723"/>
            <a:chExt cx="2890291" cy="1358777"/>
          </a:xfrm>
        </p:grpSpPr>
        <p:sp>
          <p:nvSpPr>
            <p:cNvPr id="17" name="Rectangle 3"/>
            <p:cNvSpPr txBox="1">
              <a:spLocks noChangeArrowheads="1"/>
            </p:cNvSpPr>
            <p:nvPr/>
          </p:nvSpPr>
          <p:spPr>
            <a:xfrm>
              <a:off x="832868" y="3181397"/>
              <a:ext cx="2316997" cy="665103"/>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fontAlgn="auto">
                <a:spcAft>
                  <a:spcPts val="0"/>
                </a:spcAft>
                <a:buFont typeface="Arial" panose="020B0604020202020204" pitchFamily="34" charset="0"/>
                <a:buNone/>
                <a:defRPr/>
              </a:pPr>
              <a:r>
                <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click to add text  </a:t>
              </a:r>
              <a:r>
                <a:rPr lang="zh-CN" altLang="en-US" sz="1400" b="1" dirty="0">
                  <a:solidFill>
                    <a:srgbClr val="C00000"/>
                  </a:solidFill>
                  <a:latin typeface="微软雅黑" panose="020B0503020204020204" pitchFamily="34" charset="-122"/>
                  <a:ea typeface="微软雅黑" panose="020B0503020204020204" pitchFamily="34" charset="-122"/>
                  <a:cs typeface="Arial" panose="020B0604020202020204" pitchFamily="34" charset="0"/>
                </a:rPr>
                <a:t>添加文字</a:t>
              </a:r>
              <a:endParaRPr lang="en-US" altLang="zh-CN" sz="1400" b="1" dirty="0">
                <a:solidFill>
                  <a:srgbClr val="C00000"/>
                </a:solidFill>
                <a:latin typeface="微软雅黑" panose="020B0503020204020204" pitchFamily="34" charset="-122"/>
                <a:ea typeface="微软雅黑" panose="020B0503020204020204" pitchFamily="34" charset="-122"/>
                <a:cs typeface="Arial" panose="020B0604020202020204" pitchFamily="34" charset="0"/>
              </a:endParaRPr>
            </a:p>
            <a:p>
              <a:pPr marL="0" indent="0" algn="r" fontAlgn="auto">
                <a:spcAft>
                  <a:spcPts val="0"/>
                </a:spcAft>
                <a:buFont typeface="Arial" panose="020B0604020202020204" pitchFamily="34" charset="0"/>
                <a:buNone/>
                <a:defRPr/>
              </a:pP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17441" name="组合 3"/>
            <p:cNvGrpSpPr/>
            <p:nvPr/>
          </p:nvGrpSpPr>
          <p:grpSpPr bwMode="auto">
            <a:xfrm>
              <a:off x="1912967" y="2487723"/>
              <a:ext cx="1810192" cy="1309413"/>
              <a:chOff x="1912967" y="2487723"/>
              <a:chExt cx="1810192" cy="1309413"/>
            </a:xfrm>
          </p:grpSpPr>
          <p:cxnSp>
            <p:nvCxnSpPr>
              <p:cNvPr id="19" name="直接连接符 18"/>
              <p:cNvCxnSpPr/>
              <p:nvPr/>
            </p:nvCxnSpPr>
            <p:spPr>
              <a:xfrm>
                <a:off x="3187978" y="3256003"/>
                <a:ext cx="0" cy="541288"/>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3623110" y="2487723"/>
                <a:ext cx="100049" cy="100003"/>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7444" name="组合 85"/>
              <p:cNvGrpSpPr/>
              <p:nvPr/>
            </p:nvGrpSpPr>
            <p:grpSpPr bwMode="auto">
              <a:xfrm flipH="1" flipV="1">
                <a:off x="1920405" y="2565930"/>
                <a:ext cx="1720093" cy="532930"/>
                <a:chOff x="6497002" y="979503"/>
                <a:chExt cx="1732088" cy="360319"/>
              </a:xfrm>
            </p:grpSpPr>
            <p:cxnSp>
              <p:nvCxnSpPr>
                <p:cNvPr id="23" name="直接连接符 22"/>
                <p:cNvCxnSpPr/>
                <p:nvPr/>
              </p:nvCxnSpPr>
              <p:spPr>
                <a:xfrm flipV="1">
                  <a:off x="6496919" y="979506"/>
                  <a:ext cx="444563" cy="360604"/>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6938284" y="980579"/>
                  <a:ext cx="1290512"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7445" name="矩形 88"/>
              <p:cNvSpPr>
                <a:spLocks noChangeArrowheads="1"/>
              </p:cNvSpPr>
              <p:nvPr/>
            </p:nvSpPr>
            <p:spPr bwMode="auto">
              <a:xfrm>
                <a:off x="1912967" y="2749674"/>
                <a:ext cx="69762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2000" b="1">
                    <a:solidFill>
                      <a:srgbClr val="C00000"/>
                    </a:solidFill>
                    <a:latin typeface="Arial" panose="020B0604020202020204" pitchFamily="34" charset="0"/>
                    <a:ea typeface="Malgun Gothic" panose="020B0503020000020004" pitchFamily="34" charset="-127"/>
                  </a:rPr>
                  <a:t>41%</a:t>
                </a:r>
                <a:endParaRPr lang="en-US" altLang="zh-CN" sz="2000" b="1">
                  <a:solidFill>
                    <a:srgbClr val="C00000"/>
                  </a:solidFill>
                  <a:latin typeface="Arial" panose="020B0604020202020204" pitchFamily="34" charset="0"/>
                  <a:cs typeface="Arial" panose="020B0604020202020204" pitchFamily="34" charset="0"/>
                </a:endParaRPr>
              </a:p>
            </p:txBody>
          </p:sp>
        </p:grpSp>
      </p:grpSp>
      <p:grpSp>
        <p:nvGrpSpPr>
          <p:cNvPr id="25" name="组合 24"/>
          <p:cNvGrpSpPr/>
          <p:nvPr/>
        </p:nvGrpSpPr>
        <p:grpSpPr bwMode="auto">
          <a:xfrm>
            <a:off x="4662488" y="3098800"/>
            <a:ext cx="2308225" cy="1357313"/>
            <a:chOff x="4662750" y="3098860"/>
            <a:chExt cx="2308516" cy="1356898"/>
          </a:xfrm>
        </p:grpSpPr>
        <p:sp>
          <p:nvSpPr>
            <p:cNvPr id="26" name="椭圆 25"/>
            <p:cNvSpPr/>
            <p:nvPr/>
          </p:nvSpPr>
          <p:spPr>
            <a:xfrm>
              <a:off x="4662750" y="3098860"/>
              <a:ext cx="100025" cy="99982"/>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7433" name="组合 66"/>
            <p:cNvGrpSpPr/>
            <p:nvPr/>
          </p:nvGrpSpPr>
          <p:grpSpPr bwMode="auto">
            <a:xfrm flipV="1">
              <a:off x="4751867" y="3180879"/>
              <a:ext cx="1424399" cy="570922"/>
              <a:chOff x="6490881" y="1044570"/>
              <a:chExt cx="1354363" cy="300954"/>
            </a:xfrm>
          </p:grpSpPr>
          <p:cxnSp>
            <p:nvCxnSpPr>
              <p:cNvPr id="32" name="直接连接符 31"/>
              <p:cNvCxnSpPr/>
              <p:nvPr/>
            </p:nvCxnSpPr>
            <p:spPr>
              <a:xfrm flipV="1">
                <a:off x="6490685" y="1044927"/>
                <a:ext cx="243051" cy="30033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flipV="1">
                <a:off x="6733736" y="1044927"/>
                <a:ext cx="1111092"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28" name="矩形 71"/>
            <p:cNvSpPr>
              <a:spLocks noChangeArrowheads="1"/>
            </p:cNvSpPr>
            <p:nvPr/>
          </p:nvSpPr>
          <p:spPr bwMode="auto">
            <a:xfrm>
              <a:off x="5512169" y="3375001"/>
              <a:ext cx="647782" cy="36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r>
                <a:rPr lang="en-US" altLang="zh-CN" sz="1350" b="1">
                  <a:latin typeface="Arial" panose="020B0604020202020204" pitchFamily="34" charset="0"/>
                  <a:cs typeface="Arial" panose="020B0604020202020204" pitchFamily="34" charset="0"/>
                </a:rPr>
                <a:t>2</a:t>
              </a:r>
              <a:r>
                <a:rPr lang="en-US" altLang="ko-KR" sz="1350" b="1">
                  <a:latin typeface="Arial" panose="020B0604020202020204" pitchFamily="34" charset="0"/>
                  <a:ea typeface="Malgun Gothic" panose="020B0503020000020004" pitchFamily="34" charset="-127"/>
                </a:rPr>
                <a:t>5%</a:t>
              </a:r>
              <a:endParaRPr lang="en-US" altLang="zh-CN" sz="1350" b="1">
                <a:latin typeface="Arial" panose="020B0604020202020204" pitchFamily="34" charset="0"/>
                <a:cs typeface="Arial" panose="020B0604020202020204" pitchFamily="34" charset="0"/>
              </a:endParaRPr>
            </a:p>
          </p:txBody>
        </p:sp>
        <p:grpSp>
          <p:nvGrpSpPr>
            <p:cNvPr id="17435" name="组合 94"/>
            <p:cNvGrpSpPr/>
            <p:nvPr/>
          </p:nvGrpSpPr>
          <p:grpSpPr bwMode="auto">
            <a:xfrm>
              <a:off x="5004048" y="3863131"/>
              <a:ext cx="1967218" cy="592627"/>
              <a:chOff x="5446000" y="1569416"/>
              <a:chExt cx="1967218" cy="592627"/>
            </a:xfrm>
          </p:grpSpPr>
          <p:sp>
            <p:nvSpPr>
              <p:cNvPr id="30" name="Rectangle 3"/>
              <p:cNvSpPr txBox="1">
                <a:spLocks noChangeArrowheads="1"/>
              </p:cNvSpPr>
              <p:nvPr/>
            </p:nvSpPr>
            <p:spPr>
              <a:xfrm>
                <a:off x="5446057" y="1570086"/>
                <a:ext cx="1967161" cy="591957"/>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fontAlgn="auto">
                  <a:lnSpc>
                    <a:spcPct val="80000"/>
                  </a:lnSpc>
                  <a:spcAft>
                    <a:spcPts val="0"/>
                  </a:spcAft>
                  <a:buFont typeface="Arial" panose="020B0604020202020204" pitchFamily="34" charset="0"/>
                  <a:buNone/>
                  <a:defRPr/>
                </a:pP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click to add text</a:t>
                </a:r>
                <a:endParaRPr lang="en-US" altLang="zh-CN" sz="1000" dirty="0">
                  <a:solidFill>
                    <a:schemeClr val="tx1">
                      <a:lumMod val="65000"/>
                      <a:lumOff val="35000"/>
                    </a:schemeClr>
                  </a:solidFill>
                  <a:latin typeface="Arial" panose="020B0604020202020204" pitchFamily="34" charset="0"/>
                </a:endParaRPr>
              </a:p>
              <a:p>
                <a:pPr marL="0" indent="0" fontAlgn="auto">
                  <a:spcAft>
                    <a:spcPts val="0"/>
                  </a:spcAft>
                  <a:buFont typeface="Arial" panose="020B0604020202020204" pitchFamily="34" charset="0"/>
                  <a:buNone/>
                  <a:defRPr/>
                </a:pP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5450821" y="1617696"/>
                <a:ext cx="0" cy="544347"/>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nvGrpSpPr>
          <p:cNvPr id="34" name="组合 33"/>
          <p:cNvGrpSpPr/>
          <p:nvPr/>
        </p:nvGrpSpPr>
        <p:grpSpPr bwMode="auto">
          <a:xfrm>
            <a:off x="1331913" y="534988"/>
            <a:ext cx="2922587" cy="1217612"/>
            <a:chOff x="1331640" y="535186"/>
            <a:chExt cx="2922564" cy="1216663"/>
          </a:xfrm>
        </p:grpSpPr>
        <p:grpSp>
          <p:nvGrpSpPr>
            <p:cNvPr id="17424" name="组合 76"/>
            <p:cNvGrpSpPr/>
            <p:nvPr/>
          </p:nvGrpSpPr>
          <p:grpSpPr bwMode="auto">
            <a:xfrm flipH="1">
              <a:off x="2261392" y="842963"/>
              <a:ext cx="1899726" cy="816666"/>
              <a:chOff x="6153628" y="647382"/>
              <a:chExt cx="1912972" cy="518659"/>
            </a:xfrm>
          </p:grpSpPr>
          <p:cxnSp>
            <p:nvCxnSpPr>
              <p:cNvPr id="41" name="直接连接符 40"/>
              <p:cNvCxnSpPr/>
              <p:nvPr/>
            </p:nvCxnSpPr>
            <p:spPr>
              <a:xfrm flipV="1">
                <a:off x="6154207" y="647355"/>
                <a:ext cx="684182" cy="518823"/>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6838389" y="647355"/>
                <a:ext cx="1227691"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7425" name="矩形 89"/>
            <p:cNvSpPr>
              <a:spLocks noChangeArrowheads="1"/>
            </p:cNvSpPr>
            <p:nvPr/>
          </p:nvSpPr>
          <p:spPr bwMode="auto">
            <a:xfrm flipH="1">
              <a:off x="2261780" y="535186"/>
              <a:ext cx="46405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400" b="1">
                  <a:latin typeface="Arial" panose="020B0604020202020204" pitchFamily="34" charset="0"/>
                  <a:ea typeface="Malgun Gothic" panose="020B0503020000020004" pitchFamily="34" charset="-127"/>
                </a:rPr>
                <a:t>4%</a:t>
              </a:r>
              <a:endParaRPr lang="en-US" altLang="zh-CN" sz="1400" b="1">
                <a:latin typeface="Arial" panose="020B0604020202020204" pitchFamily="34" charset="0"/>
                <a:cs typeface="Arial" panose="020B0604020202020204" pitchFamily="34" charset="0"/>
              </a:endParaRPr>
            </a:p>
          </p:txBody>
        </p:sp>
        <p:sp>
          <p:nvSpPr>
            <p:cNvPr id="37" name="椭圆 36"/>
            <p:cNvSpPr/>
            <p:nvPr/>
          </p:nvSpPr>
          <p:spPr>
            <a:xfrm>
              <a:off x="4154193" y="1651915"/>
              <a:ext cx="100011" cy="99934"/>
            </a:xfrm>
            <a:prstGeom prst="ellipse">
              <a:avLst/>
            </a:prstGeom>
            <a:noFill/>
            <a:ln w="20066">
              <a:solidFill>
                <a:schemeClr val="tx1">
                  <a:lumMod val="50000"/>
                  <a:lumOff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7427" name="组合 98"/>
            <p:cNvGrpSpPr/>
            <p:nvPr/>
          </p:nvGrpSpPr>
          <p:grpSpPr bwMode="auto">
            <a:xfrm>
              <a:off x="1331640" y="971011"/>
              <a:ext cx="2172011" cy="641220"/>
              <a:chOff x="5280309" y="1612231"/>
              <a:chExt cx="2172011" cy="641220"/>
            </a:xfrm>
          </p:grpSpPr>
          <p:sp>
            <p:nvSpPr>
              <p:cNvPr id="39" name="Rectangle 3"/>
              <p:cNvSpPr txBox="1">
                <a:spLocks noChangeArrowheads="1"/>
              </p:cNvSpPr>
              <p:nvPr/>
            </p:nvSpPr>
            <p:spPr>
              <a:xfrm>
                <a:off x="5280309" y="1612628"/>
                <a:ext cx="2171683" cy="591677"/>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r" fontAlgn="auto">
                  <a:spcAft>
                    <a:spcPts val="0"/>
                  </a:spcAft>
                  <a:buFont typeface="Arial" panose="020B0604020202020204" pitchFamily="34" charset="0"/>
                  <a:buNone/>
                  <a:defRPr/>
                </a:pPr>
                <a:r>
                  <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click to add text</a:t>
                </a:r>
                <a:r>
                  <a:rPr lang="en-US" altLang="zh-CN" sz="1000" dirty="0">
                    <a:solidFill>
                      <a:schemeClr val="tx1">
                        <a:lumMod val="65000"/>
                        <a:lumOff val="35000"/>
                      </a:schemeClr>
                    </a:solidFill>
                    <a:latin typeface="Arial" panose="020B0604020202020204" pitchFamily="34" charset="0"/>
                  </a:rPr>
                  <a:t> </a:t>
                </a:r>
                <a:r>
                  <a:rPr lang="zh-CN" altLang="en-US" sz="1400"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rPr>
                  <a:t>添加文字</a:t>
                </a:r>
                <a:endParaRPr lang="en-US" altLang="zh-CN" sz="1400" b="1" dirty="0">
                  <a:solidFill>
                    <a:schemeClr val="tx1">
                      <a:lumMod val="65000"/>
                      <a:lumOff val="35000"/>
                    </a:schemeClr>
                  </a:solidFill>
                  <a:latin typeface="微软雅黑" panose="020B0503020204020204" pitchFamily="34" charset="-122"/>
                  <a:ea typeface="微软雅黑" panose="020B0503020204020204" pitchFamily="34" charset="-122"/>
                  <a:cs typeface="Arial" panose="020B0604020202020204" pitchFamily="34" charset="0"/>
                </a:endParaRPr>
              </a:p>
              <a:p>
                <a:pPr marL="0" indent="0" algn="r" fontAlgn="auto">
                  <a:spcAft>
                    <a:spcPts val="0"/>
                  </a:spcAft>
                  <a:buFont typeface="Arial" panose="020B0604020202020204" pitchFamily="34" charset="0"/>
                  <a:buNone/>
                  <a:defRPr/>
                </a:pP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marL="0" indent="0" algn="r" fontAlgn="auto">
                  <a:spcAft>
                    <a:spcPts val="0"/>
                  </a:spcAft>
                  <a:buFont typeface="Arial" panose="020B0604020202020204" pitchFamily="34" charset="0"/>
                  <a:buNone/>
                  <a:defRPr/>
                </a:pP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是中国第一家精品</a:t>
                </a:r>
                <a:r>
                  <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cxnSp>
            <p:nvCxnSpPr>
              <p:cNvPr id="40" name="直接连接符 39"/>
              <p:cNvCxnSpPr/>
              <p:nvPr/>
            </p:nvCxnSpPr>
            <p:spPr>
              <a:xfrm>
                <a:off x="7429767" y="1660216"/>
                <a:ext cx="0" cy="593262"/>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grpSp>
        <p:nvGrpSpPr>
          <p:cNvPr id="17421" name="组合 42"/>
          <p:cNvGrpSpPr/>
          <p:nvPr/>
        </p:nvGrpSpPr>
        <p:grpSpPr bwMode="auto">
          <a:xfrm>
            <a:off x="835025" y="-14288"/>
            <a:ext cx="2513013" cy="307976"/>
            <a:chOff x="835117" y="-14845"/>
            <a:chExt cx="2512747" cy="307777"/>
          </a:xfrm>
        </p:grpSpPr>
        <p:sp>
          <p:nvSpPr>
            <p:cNvPr id="17422" name="TextBox 43"/>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45" name="TextBox 44"/>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left)">
                                      <p:cBhvr>
                                        <p:cTn id="8" dur="500"/>
                                        <p:tgtEl>
                                          <p:spTgt spid="6"/>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p:tgtEl>
                                          <p:spTgt spid="5"/>
                                        </p:tgtEl>
                                        <p:attrNameLst>
                                          <p:attrName>ppt_y</p:attrName>
                                        </p:attrNameLst>
                                      </p:cBhvr>
                                      <p:tavLst>
                                        <p:tav tm="0">
                                          <p:val>
                                            <p:strVal val="#ppt_y+#ppt_h*1.125000"/>
                                          </p:val>
                                        </p:tav>
                                        <p:tav tm="100000">
                                          <p:val>
                                            <p:strVal val="#ppt_y"/>
                                          </p:val>
                                        </p:tav>
                                      </p:tavLst>
                                    </p:anim>
                                    <p:animEffect transition="in" filter="wipe(up)">
                                      <p:cBhvr>
                                        <p:cTn id="13" dur="500"/>
                                        <p:tgtEl>
                                          <p:spTgt spid="5"/>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p:tgtEl>
                                          <p:spTgt spid="4"/>
                                        </p:tgtEl>
                                        <p:attrNameLst>
                                          <p:attrName>ppt_y</p:attrName>
                                        </p:attrNameLst>
                                      </p:cBhvr>
                                      <p:tavLst>
                                        <p:tav tm="0">
                                          <p:val>
                                            <p:strVal val="#ppt_y+#ppt_h*1.125000"/>
                                          </p:val>
                                        </p:tav>
                                        <p:tav tm="100000">
                                          <p:val>
                                            <p:strVal val="#ppt_y"/>
                                          </p:val>
                                        </p:tav>
                                      </p:tavLst>
                                    </p:anim>
                                    <p:animEffect transition="in" filter="wipe(up)">
                                      <p:cBhvr>
                                        <p:cTn id="18" dur="500"/>
                                        <p:tgtEl>
                                          <p:spTgt spid="4"/>
                                        </p:tgtEl>
                                      </p:cBhvr>
                                    </p:animEffect>
                                  </p:childTnLst>
                                </p:cTn>
                              </p:par>
                            </p:childTnLst>
                          </p:cTn>
                        </p:par>
                        <p:par>
                          <p:cTn id="19" fill="hold">
                            <p:stCondLst>
                              <p:cond delay="1500"/>
                            </p:stCondLst>
                            <p:childTnLst>
                              <p:par>
                                <p:cTn id="20" presetID="12" presetClass="entr" presetSubtype="8"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p:tgtEl>
                                          <p:spTgt spid="3"/>
                                        </p:tgtEl>
                                        <p:attrNameLst>
                                          <p:attrName>ppt_x</p:attrName>
                                        </p:attrNameLst>
                                      </p:cBhvr>
                                      <p:tavLst>
                                        <p:tav tm="0">
                                          <p:val>
                                            <p:strVal val="#ppt_x-#ppt_w*1.125000"/>
                                          </p:val>
                                        </p:tav>
                                        <p:tav tm="100000">
                                          <p:val>
                                            <p:strVal val="#ppt_x"/>
                                          </p:val>
                                        </p:tav>
                                      </p:tavLst>
                                    </p:anim>
                                    <p:animEffect transition="in" filter="wipe(right)">
                                      <p:cBhvr>
                                        <p:cTn id="23" dur="500"/>
                                        <p:tgtEl>
                                          <p:spTgt spid="3"/>
                                        </p:tgtEl>
                                      </p:cBhvr>
                                    </p:animEffect>
                                  </p:childTnLst>
                                </p:cTn>
                              </p:par>
                            </p:childTnLst>
                          </p:cTn>
                        </p:par>
                        <p:par>
                          <p:cTn id="24" fill="hold">
                            <p:stCondLst>
                              <p:cond delay="2000"/>
                            </p:stCondLst>
                            <p:childTnLst>
                              <p:par>
                                <p:cTn id="25" presetID="12" presetClass="entr" presetSubtype="1" fill="hold" nodeType="afterEffect">
                                  <p:stCondLst>
                                    <p:cond delay="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500"/>
                                        <p:tgtEl>
                                          <p:spTgt spid="2"/>
                                        </p:tgtEl>
                                        <p:attrNameLst>
                                          <p:attrName>ppt_y</p:attrName>
                                        </p:attrNameLst>
                                      </p:cBhvr>
                                      <p:tavLst>
                                        <p:tav tm="0">
                                          <p:val>
                                            <p:strVal val="#ppt_y-#ppt_h*1.125000"/>
                                          </p:val>
                                        </p:tav>
                                        <p:tav tm="100000">
                                          <p:val>
                                            <p:strVal val="#ppt_y"/>
                                          </p:val>
                                        </p:tav>
                                      </p:tavLst>
                                    </p:anim>
                                    <p:animEffect transition="in" filter="wipe(down)">
                                      <p:cBhvr>
                                        <p:cTn id="28" dur="500"/>
                                        <p:tgtEl>
                                          <p:spTgt spid="2"/>
                                        </p:tgtEl>
                                      </p:cBhvr>
                                    </p:animEffect>
                                  </p:childTnLst>
                                </p:cTn>
                              </p:par>
                              <p:par>
                                <p:cTn id="29" presetID="12" presetClass="entr" presetSubtype="2" fill="hold" nodeType="withEffect">
                                  <p:stCondLst>
                                    <p:cond delay="500"/>
                                  </p:stCondLst>
                                  <p:childTnLst>
                                    <p:set>
                                      <p:cBhvr>
                                        <p:cTn id="30" dur="1" fill="hold">
                                          <p:stCondLst>
                                            <p:cond delay="0"/>
                                          </p:stCondLst>
                                        </p:cTn>
                                        <p:tgtEl>
                                          <p:spTgt spid="34"/>
                                        </p:tgtEl>
                                        <p:attrNameLst>
                                          <p:attrName>style.visibility</p:attrName>
                                        </p:attrNameLst>
                                      </p:cBhvr>
                                      <p:to>
                                        <p:strVal val="visible"/>
                                      </p:to>
                                    </p:set>
                                    <p:anim calcmode="lin" valueType="num">
                                      <p:cBhvr additive="base">
                                        <p:cTn id="31" dur="500"/>
                                        <p:tgtEl>
                                          <p:spTgt spid="34"/>
                                        </p:tgtEl>
                                        <p:attrNameLst>
                                          <p:attrName>ppt_x</p:attrName>
                                        </p:attrNameLst>
                                      </p:cBhvr>
                                      <p:tavLst>
                                        <p:tav tm="0">
                                          <p:val>
                                            <p:strVal val="#ppt_x+#ppt_w*1.125000"/>
                                          </p:val>
                                        </p:tav>
                                        <p:tav tm="100000">
                                          <p:val>
                                            <p:strVal val="#ppt_x"/>
                                          </p:val>
                                        </p:tav>
                                      </p:tavLst>
                                    </p:anim>
                                    <p:animEffect transition="in" filter="wipe(left)">
                                      <p:cBhvr>
                                        <p:cTn id="32" dur="500"/>
                                        <p:tgtEl>
                                          <p:spTgt spid="34"/>
                                        </p:tgtEl>
                                      </p:cBhvr>
                                    </p:animEffect>
                                  </p:childTnLst>
                                </p:cTn>
                              </p:par>
                              <p:par>
                                <p:cTn id="33" presetID="12" presetClass="entr" presetSubtype="2" fill="hold" nodeType="withEffect">
                                  <p:stCondLst>
                                    <p:cond delay="50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500"/>
                                        <p:tgtEl>
                                          <p:spTgt spid="16"/>
                                        </p:tgtEl>
                                        <p:attrNameLst>
                                          <p:attrName>ppt_x</p:attrName>
                                        </p:attrNameLst>
                                      </p:cBhvr>
                                      <p:tavLst>
                                        <p:tav tm="0">
                                          <p:val>
                                            <p:strVal val="#ppt_x+#ppt_w*1.125000"/>
                                          </p:val>
                                        </p:tav>
                                        <p:tav tm="100000">
                                          <p:val>
                                            <p:strVal val="#ppt_x"/>
                                          </p:val>
                                        </p:tav>
                                      </p:tavLst>
                                    </p:anim>
                                    <p:animEffect transition="in" filter="wipe(left)">
                                      <p:cBhvr>
                                        <p:cTn id="36" dur="500"/>
                                        <p:tgtEl>
                                          <p:spTgt spid="16"/>
                                        </p:tgtEl>
                                      </p:cBhvr>
                                    </p:animEffect>
                                  </p:childTnLst>
                                </p:cTn>
                              </p:par>
                              <p:par>
                                <p:cTn id="37" presetID="12" presetClass="entr" presetSubtype="8" fill="hold" nodeType="withEffect">
                                  <p:stCondLst>
                                    <p:cond delay="50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p:tgtEl>
                                          <p:spTgt spid="25"/>
                                        </p:tgtEl>
                                        <p:attrNameLst>
                                          <p:attrName>ppt_x</p:attrName>
                                        </p:attrNameLst>
                                      </p:cBhvr>
                                      <p:tavLst>
                                        <p:tav tm="0">
                                          <p:val>
                                            <p:strVal val="#ppt_x-#ppt_w*1.125000"/>
                                          </p:val>
                                        </p:tav>
                                        <p:tav tm="100000">
                                          <p:val>
                                            <p:strVal val="#ppt_x"/>
                                          </p:val>
                                        </p:tav>
                                      </p:tavLst>
                                    </p:anim>
                                    <p:animEffect transition="in" filter="wipe(right)">
                                      <p:cBhvr>
                                        <p:cTn id="40" dur="500"/>
                                        <p:tgtEl>
                                          <p:spTgt spid="25"/>
                                        </p:tgtEl>
                                      </p:cBhvr>
                                    </p:animEffect>
                                  </p:childTnLst>
                                </p:cTn>
                              </p:par>
                              <p:par>
                                <p:cTn id="41" presetID="12" presetClass="entr" presetSubtype="8" fill="hold" nodeType="withEffect">
                                  <p:stCondLst>
                                    <p:cond delay="50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500"/>
                                        <p:tgtEl>
                                          <p:spTgt spid="7"/>
                                        </p:tgtEl>
                                        <p:attrNameLst>
                                          <p:attrName>ppt_x</p:attrName>
                                        </p:attrNameLst>
                                      </p:cBhvr>
                                      <p:tavLst>
                                        <p:tav tm="0">
                                          <p:val>
                                            <p:strVal val="#ppt_x-#ppt_w*1.125000"/>
                                          </p:val>
                                        </p:tav>
                                        <p:tav tm="100000">
                                          <p:val>
                                            <p:strVal val="#ppt_x"/>
                                          </p:val>
                                        </p:tav>
                                      </p:tavLst>
                                    </p:anim>
                                    <p:animEffect transition="in" filter="wipe(right)">
                                      <p:cBhvr>
                                        <p:cTn id="4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511959" y="928902"/>
            <a:ext cx="6240209" cy="3064662"/>
            <a:chOff x="1403350" y="2276475"/>
            <a:chExt cx="7416800" cy="3897371"/>
          </a:xfrm>
          <a:solidFill>
            <a:schemeClr val="bg1">
              <a:lumMod val="85000"/>
            </a:schemeClr>
          </a:solidFill>
        </p:grpSpPr>
        <p:sp>
          <p:nvSpPr>
            <p:cNvPr id="3" name="Freeform 243"/>
            <p:cNvSpPr/>
            <p:nvPr/>
          </p:nvSpPr>
          <p:spPr bwMode="auto">
            <a:xfrm>
              <a:off x="6232572" y="3027808"/>
              <a:ext cx="1199234" cy="947794"/>
            </a:xfrm>
            <a:custGeom>
              <a:avLst/>
              <a:gdLst>
                <a:gd name="T0" fmla="*/ 2147483647 w 820"/>
                <a:gd name="T1" fmla="*/ 2147483647 h 600"/>
                <a:gd name="T2" fmla="*/ 2147483647 w 820"/>
                <a:gd name="T3" fmla="*/ 2147483647 h 600"/>
                <a:gd name="T4" fmla="*/ 2147483647 w 820"/>
                <a:gd name="T5" fmla="*/ 2147483647 h 600"/>
                <a:gd name="T6" fmla="*/ 2147483647 w 820"/>
                <a:gd name="T7" fmla="*/ 2147483647 h 600"/>
                <a:gd name="T8" fmla="*/ 2147483647 w 820"/>
                <a:gd name="T9" fmla="*/ 2147483647 h 600"/>
                <a:gd name="T10" fmla="*/ 2147483647 w 820"/>
                <a:gd name="T11" fmla="*/ 2147483647 h 600"/>
                <a:gd name="T12" fmla="*/ 2147483647 w 820"/>
                <a:gd name="T13" fmla="*/ 2147483647 h 600"/>
                <a:gd name="T14" fmla="*/ 2147483647 w 820"/>
                <a:gd name="T15" fmla="*/ 2147483647 h 600"/>
                <a:gd name="T16" fmla="*/ 2147483647 w 820"/>
                <a:gd name="T17" fmla="*/ 2147483647 h 600"/>
                <a:gd name="T18" fmla="*/ 2147483647 w 820"/>
                <a:gd name="T19" fmla="*/ 2147483647 h 600"/>
                <a:gd name="T20" fmla="*/ 2147483647 w 820"/>
                <a:gd name="T21" fmla="*/ 2147483647 h 600"/>
                <a:gd name="T22" fmla="*/ 2147483647 w 820"/>
                <a:gd name="T23" fmla="*/ 2147483647 h 600"/>
                <a:gd name="T24" fmla="*/ 2147483647 w 820"/>
                <a:gd name="T25" fmla="*/ 2147483647 h 600"/>
                <a:gd name="T26" fmla="*/ 2147483647 w 820"/>
                <a:gd name="T27" fmla="*/ 2147483647 h 600"/>
                <a:gd name="T28" fmla="*/ 2147483647 w 820"/>
                <a:gd name="T29" fmla="*/ 2147483647 h 600"/>
                <a:gd name="T30" fmla="*/ 2147483647 w 820"/>
                <a:gd name="T31" fmla="*/ 2147483647 h 600"/>
                <a:gd name="T32" fmla="*/ 2147483647 w 820"/>
                <a:gd name="T33" fmla="*/ 2147483647 h 600"/>
                <a:gd name="T34" fmla="*/ 2147483647 w 820"/>
                <a:gd name="T35" fmla="*/ 2147483647 h 600"/>
                <a:gd name="T36" fmla="*/ 2147483647 w 820"/>
                <a:gd name="T37" fmla="*/ 2147483647 h 600"/>
                <a:gd name="T38" fmla="*/ 2147483647 w 820"/>
                <a:gd name="T39" fmla="*/ 2147483647 h 600"/>
                <a:gd name="T40" fmla="*/ 2147483647 w 820"/>
                <a:gd name="T41" fmla="*/ 2147483647 h 600"/>
                <a:gd name="T42" fmla="*/ 2147483647 w 820"/>
                <a:gd name="T43" fmla="*/ 2147483647 h 600"/>
                <a:gd name="T44" fmla="*/ 2147483647 w 820"/>
                <a:gd name="T45" fmla="*/ 2147483647 h 600"/>
                <a:gd name="T46" fmla="*/ 2147483647 w 820"/>
                <a:gd name="T47" fmla="*/ 2147483647 h 600"/>
                <a:gd name="T48" fmla="*/ 2147483647 w 820"/>
                <a:gd name="T49" fmla="*/ 2147483647 h 600"/>
                <a:gd name="T50" fmla="*/ 2147483647 w 820"/>
                <a:gd name="T51" fmla="*/ 2147483647 h 600"/>
                <a:gd name="T52" fmla="*/ 2147483647 w 820"/>
                <a:gd name="T53" fmla="*/ 2147483647 h 600"/>
                <a:gd name="T54" fmla="*/ 2147483647 w 820"/>
                <a:gd name="T55" fmla="*/ 2147483647 h 600"/>
                <a:gd name="T56" fmla="*/ 2147483647 w 820"/>
                <a:gd name="T57" fmla="*/ 2147483647 h 600"/>
                <a:gd name="T58" fmla="*/ 2147483647 w 820"/>
                <a:gd name="T59" fmla="*/ 2147483647 h 600"/>
                <a:gd name="T60" fmla="*/ 2147483647 w 820"/>
                <a:gd name="T61" fmla="*/ 2147483647 h 600"/>
                <a:gd name="T62" fmla="*/ 2147483647 w 820"/>
                <a:gd name="T63" fmla="*/ 2147483647 h 600"/>
                <a:gd name="T64" fmla="*/ 2147483647 w 820"/>
                <a:gd name="T65" fmla="*/ 2147483647 h 600"/>
                <a:gd name="T66" fmla="*/ 2147483647 w 820"/>
                <a:gd name="T67" fmla="*/ 2147483647 h 600"/>
                <a:gd name="T68" fmla="*/ 2147483647 w 820"/>
                <a:gd name="T69" fmla="*/ 2147483647 h 600"/>
                <a:gd name="T70" fmla="*/ 2147483647 w 820"/>
                <a:gd name="T71" fmla="*/ 2147483647 h 600"/>
                <a:gd name="T72" fmla="*/ 2147483647 w 820"/>
                <a:gd name="T73" fmla="*/ 2147483647 h 600"/>
                <a:gd name="T74" fmla="*/ 2147483647 w 820"/>
                <a:gd name="T75" fmla="*/ 2147483647 h 600"/>
                <a:gd name="T76" fmla="*/ 2147483647 w 820"/>
                <a:gd name="T77" fmla="*/ 2147483647 h 600"/>
                <a:gd name="T78" fmla="*/ 2147483647 w 820"/>
                <a:gd name="T79" fmla="*/ 2147483647 h 600"/>
                <a:gd name="T80" fmla="*/ 2147483647 w 820"/>
                <a:gd name="T81" fmla="*/ 2147483647 h 600"/>
                <a:gd name="T82" fmla="*/ 2147483647 w 820"/>
                <a:gd name="T83" fmla="*/ 2147483647 h 600"/>
                <a:gd name="T84" fmla="*/ 2147483647 w 820"/>
                <a:gd name="T85" fmla="*/ 2147483647 h 600"/>
                <a:gd name="T86" fmla="*/ 2147483647 w 820"/>
                <a:gd name="T87" fmla="*/ 2147483647 h 600"/>
                <a:gd name="T88" fmla="*/ 0 w 820"/>
                <a:gd name="T89" fmla="*/ 2147483647 h 600"/>
                <a:gd name="T90" fmla="*/ 2147483647 w 820"/>
                <a:gd name="T91" fmla="*/ 2147483647 h 600"/>
                <a:gd name="T92" fmla="*/ 2147483647 w 820"/>
                <a:gd name="T93" fmla="*/ 2147483647 h 600"/>
                <a:gd name="T94" fmla="*/ 2147483647 w 820"/>
                <a:gd name="T95" fmla="*/ 2147483647 h 600"/>
                <a:gd name="T96" fmla="*/ 2147483647 w 820"/>
                <a:gd name="T97" fmla="*/ 2147483647 h 600"/>
                <a:gd name="T98" fmla="*/ 2147483647 w 820"/>
                <a:gd name="T99" fmla="*/ 2147483647 h 600"/>
                <a:gd name="T100" fmla="*/ 2147483647 w 820"/>
                <a:gd name="T101" fmla="*/ 2147483647 h 600"/>
                <a:gd name="T102" fmla="*/ 2147483647 w 820"/>
                <a:gd name="T103" fmla="*/ 2147483647 h 600"/>
                <a:gd name="T104" fmla="*/ 2147483647 w 820"/>
                <a:gd name="T105" fmla="*/ 2147483647 h 600"/>
                <a:gd name="T106" fmla="*/ 2147483647 w 820"/>
                <a:gd name="T107" fmla="*/ 2147483647 h 600"/>
                <a:gd name="T108" fmla="*/ 2147483647 w 820"/>
                <a:gd name="T109" fmla="*/ 2147483647 h 600"/>
                <a:gd name="T110" fmla="*/ 2147483647 w 820"/>
                <a:gd name="T111" fmla="*/ 2147483647 h 600"/>
                <a:gd name="T112" fmla="*/ 2147483647 w 820"/>
                <a:gd name="T113" fmla="*/ 2147483647 h 600"/>
                <a:gd name="T114" fmla="*/ 2147483647 w 820"/>
                <a:gd name="T115" fmla="*/ 2147483647 h 600"/>
                <a:gd name="T116" fmla="*/ 2147483647 w 820"/>
                <a:gd name="T117" fmla="*/ 2147483647 h 600"/>
                <a:gd name="T118" fmla="*/ 2147483647 w 820"/>
                <a:gd name="T119" fmla="*/ 2147483647 h 60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820"/>
                <a:gd name="T181" fmla="*/ 0 h 600"/>
                <a:gd name="T182" fmla="*/ 820 w 820"/>
                <a:gd name="T183" fmla="*/ 600 h 60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820" h="600">
                  <a:moveTo>
                    <a:pt x="414" y="452"/>
                  </a:moveTo>
                  <a:lnTo>
                    <a:pt x="420" y="452"/>
                  </a:lnTo>
                  <a:lnTo>
                    <a:pt x="424" y="454"/>
                  </a:lnTo>
                  <a:lnTo>
                    <a:pt x="426" y="456"/>
                  </a:lnTo>
                  <a:lnTo>
                    <a:pt x="430" y="462"/>
                  </a:lnTo>
                  <a:lnTo>
                    <a:pt x="430" y="464"/>
                  </a:lnTo>
                  <a:lnTo>
                    <a:pt x="434" y="466"/>
                  </a:lnTo>
                  <a:lnTo>
                    <a:pt x="438" y="466"/>
                  </a:lnTo>
                  <a:lnTo>
                    <a:pt x="440" y="470"/>
                  </a:lnTo>
                  <a:lnTo>
                    <a:pt x="442" y="480"/>
                  </a:lnTo>
                  <a:lnTo>
                    <a:pt x="446" y="496"/>
                  </a:lnTo>
                  <a:lnTo>
                    <a:pt x="444" y="500"/>
                  </a:lnTo>
                  <a:lnTo>
                    <a:pt x="446" y="502"/>
                  </a:lnTo>
                  <a:lnTo>
                    <a:pt x="440" y="504"/>
                  </a:lnTo>
                  <a:lnTo>
                    <a:pt x="436" y="510"/>
                  </a:lnTo>
                  <a:lnTo>
                    <a:pt x="434" y="516"/>
                  </a:lnTo>
                  <a:lnTo>
                    <a:pt x="434" y="520"/>
                  </a:lnTo>
                  <a:lnTo>
                    <a:pt x="436" y="528"/>
                  </a:lnTo>
                  <a:lnTo>
                    <a:pt x="438" y="532"/>
                  </a:lnTo>
                  <a:lnTo>
                    <a:pt x="442" y="534"/>
                  </a:lnTo>
                  <a:lnTo>
                    <a:pt x="448" y="534"/>
                  </a:lnTo>
                  <a:lnTo>
                    <a:pt x="452" y="534"/>
                  </a:lnTo>
                  <a:lnTo>
                    <a:pt x="454" y="536"/>
                  </a:lnTo>
                  <a:lnTo>
                    <a:pt x="456" y="542"/>
                  </a:lnTo>
                  <a:lnTo>
                    <a:pt x="458" y="546"/>
                  </a:lnTo>
                  <a:lnTo>
                    <a:pt x="462" y="548"/>
                  </a:lnTo>
                  <a:lnTo>
                    <a:pt x="466" y="550"/>
                  </a:lnTo>
                  <a:lnTo>
                    <a:pt x="468" y="554"/>
                  </a:lnTo>
                  <a:lnTo>
                    <a:pt x="468" y="558"/>
                  </a:lnTo>
                  <a:lnTo>
                    <a:pt x="466" y="568"/>
                  </a:lnTo>
                  <a:lnTo>
                    <a:pt x="472" y="570"/>
                  </a:lnTo>
                  <a:lnTo>
                    <a:pt x="478" y="574"/>
                  </a:lnTo>
                  <a:lnTo>
                    <a:pt x="484" y="578"/>
                  </a:lnTo>
                  <a:lnTo>
                    <a:pt x="490" y="580"/>
                  </a:lnTo>
                  <a:lnTo>
                    <a:pt x="492" y="582"/>
                  </a:lnTo>
                  <a:lnTo>
                    <a:pt x="496" y="578"/>
                  </a:lnTo>
                  <a:lnTo>
                    <a:pt x="500" y="582"/>
                  </a:lnTo>
                  <a:lnTo>
                    <a:pt x="502" y="582"/>
                  </a:lnTo>
                  <a:lnTo>
                    <a:pt x="506" y="580"/>
                  </a:lnTo>
                  <a:lnTo>
                    <a:pt x="502" y="574"/>
                  </a:lnTo>
                  <a:lnTo>
                    <a:pt x="500" y="568"/>
                  </a:lnTo>
                  <a:lnTo>
                    <a:pt x="500" y="566"/>
                  </a:lnTo>
                  <a:lnTo>
                    <a:pt x="502" y="562"/>
                  </a:lnTo>
                  <a:lnTo>
                    <a:pt x="506" y="560"/>
                  </a:lnTo>
                  <a:lnTo>
                    <a:pt x="518" y="560"/>
                  </a:lnTo>
                  <a:lnTo>
                    <a:pt x="524" y="560"/>
                  </a:lnTo>
                  <a:lnTo>
                    <a:pt x="534" y="558"/>
                  </a:lnTo>
                  <a:lnTo>
                    <a:pt x="542" y="552"/>
                  </a:lnTo>
                  <a:lnTo>
                    <a:pt x="550" y="548"/>
                  </a:lnTo>
                  <a:lnTo>
                    <a:pt x="558" y="546"/>
                  </a:lnTo>
                  <a:lnTo>
                    <a:pt x="564" y="548"/>
                  </a:lnTo>
                  <a:lnTo>
                    <a:pt x="568" y="550"/>
                  </a:lnTo>
                  <a:lnTo>
                    <a:pt x="574" y="552"/>
                  </a:lnTo>
                  <a:lnTo>
                    <a:pt x="578" y="552"/>
                  </a:lnTo>
                  <a:lnTo>
                    <a:pt x="580" y="558"/>
                  </a:lnTo>
                  <a:lnTo>
                    <a:pt x="582" y="562"/>
                  </a:lnTo>
                  <a:lnTo>
                    <a:pt x="590" y="570"/>
                  </a:lnTo>
                  <a:lnTo>
                    <a:pt x="598" y="574"/>
                  </a:lnTo>
                  <a:lnTo>
                    <a:pt x="606" y="576"/>
                  </a:lnTo>
                  <a:lnTo>
                    <a:pt x="620" y="576"/>
                  </a:lnTo>
                  <a:lnTo>
                    <a:pt x="626" y="576"/>
                  </a:lnTo>
                  <a:lnTo>
                    <a:pt x="630" y="578"/>
                  </a:lnTo>
                  <a:lnTo>
                    <a:pt x="638" y="582"/>
                  </a:lnTo>
                  <a:lnTo>
                    <a:pt x="638" y="588"/>
                  </a:lnTo>
                  <a:lnTo>
                    <a:pt x="638" y="594"/>
                  </a:lnTo>
                  <a:lnTo>
                    <a:pt x="640" y="598"/>
                  </a:lnTo>
                  <a:lnTo>
                    <a:pt x="646" y="600"/>
                  </a:lnTo>
                  <a:lnTo>
                    <a:pt x="650" y="596"/>
                  </a:lnTo>
                  <a:lnTo>
                    <a:pt x="648" y="594"/>
                  </a:lnTo>
                  <a:lnTo>
                    <a:pt x="648" y="590"/>
                  </a:lnTo>
                  <a:lnTo>
                    <a:pt x="646" y="584"/>
                  </a:lnTo>
                  <a:lnTo>
                    <a:pt x="662" y="580"/>
                  </a:lnTo>
                  <a:lnTo>
                    <a:pt x="674" y="572"/>
                  </a:lnTo>
                  <a:lnTo>
                    <a:pt x="696" y="558"/>
                  </a:lnTo>
                  <a:lnTo>
                    <a:pt x="696" y="568"/>
                  </a:lnTo>
                  <a:lnTo>
                    <a:pt x="708" y="568"/>
                  </a:lnTo>
                  <a:lnTo>
                    <a:pt x="712" y="562"/>
                  </a:lnTo>
                  <a:lnTo>
                    <a:pt x="714" y="560"/>
                  </a:lnTo>
                  <a:lnTo>
                    <a:pt x="724" y="556"/>
                  </a:lnTo>
                  <a:lnTo>
                    <a:pt x="734" y="554"/>
                  </a:lnTo>
                  <a:lnTo>
                    <a:pt x="738" y="552"/>
                  </a:lnTo>
                  <a:lnTo>
                    <a:pt x="742" y="548"/>
                  </a:lnTo>
                  <a:lnTo>
                    <a:pt x="742" y="550"/>
                  </a:lnTo>
                  <a:lnTo>
                    <a:pt x="746" y="540"/>
                  </a:lnTo>
                  <a:lnTo>
                    <a:pt x="752" y="532"/>
                  </a:lnTo>
                  <a:lnTo>
                    <a:pt x="770" y="518"/>
                  </a:lnTo>
                  <a:lnTo>
                    <a:pt x="772" y="514"/>
                  </a:lnTo>
                  <a:lnTo>
                    <a:pt x="774" y="508"/>
                  </a:lnTo>
                  <a:lnTo>
                    <a:pt x="774" y="498"/>
                  </a:lnTo>
                  <a:lnTo>
                    <a:pt x="774" y="488"/>
                  </a:lnTo>
                  <a:lnTo>
                    <a:pt x="778" y="478"/>
                  </a:lnTo>
                  <a:lnTo>
                    <a:pt x="786" y="466"/>
                  </a:lnTo>
                  <a:lnTo>
                    <a:pt x="792" y="454"/>
                  </a:lnTo>
                  <a:lnTo>
                    <a:pt x="794" y="448"/>
                  </a:lnTo>
                  <a:lnTo>
                    <a:pt x="794" y="442"/>
                  </a:lnTo>
                  <a:lnTo>
                    <a:pt x="792" y="432"/>
                  </a:lnTo>
                  <a:lnTo>
                    <a:pt x="790" y="426"/>
                  </a:lnTo>
                  <a:lnTo>
                    <a:pt x="782" y="420"/>
                  </a:lnTo>
                  <a:lnTo>
                    <a:pt x="772" y="418"/>
                  </a:lnTo>
                  <a:lnTo>
                    <a:pt x="778" y="410"/>
                  </a:lnTo>
                  <a:lnTo>
                    <a:pt x="786" y="406"/>
                  </a:lnTo>
                  <a:lnTo>
                    <a:pt x="778" y="400"/>
                  </a:lnTo>
                  <a:lnTo>
                    <a:pt x="774" y="396"/>
                  </a:lnTo>
                  <a:lnTo>
                    <a:pt x="772" y="392"/>
                  </a:lnTo>
                  <a:lnTo>
                    <a:pt x="776" y="392"/>
                  </a:lnTo>
                  <a:lnTo>
                    <a:pt x="768" y="378"/>
                  </a:lnTo>
                  <a:lnTo>
                    <a:pt x="760" y="366"/>
                  </a:lnTo>
                  <a:lnTo>
                    <a:pt x="750" y="352"/>
                  </a:lnTo>
                  <a:lnTo>
                    <a:pt x="738" y="342"/>
                  </a:lnTo>
                  <a:lnTo>
                    <a:pt x="726" y="338"/>
                  </a:lnTo>
                  <a:lnTo>
                    <a:pt x="720" y="334"/>
                  </a:lnTo>
                  <a:lnTo>
                    <a:pt x="718" y="332"/>
                  </a:lnTo>
                  <a:lnTo>
                    <a:pt x="718" y="328"/>
                  </a:lnTo>
                  <a:lnTo>
                    <a:pt x="718" y="324"/>
                  </a:lnTo>
                  <a:lnTo>
                    <a:pt x="720" y="316"/>
                  </a:lnTo>
                  <a:lnTo>
                    <a:pt x="724" y="312"/>
                  </a:lnTo>
                  <a:lnTo>
                    <a:pt x="728" y="308"/>
                  </a:lnTo>
                  <a:lnTo>
                    <a:pt x="748" y="294"/>
                  </a:lnTo>
                  <a:lnTo>
                    <a:pt x="734" y="286"/>
                  </a:lnTo>
                  <a:lnTo>
                    <a:pt x="726" y="282"/>
                  </a:lnTo>
                  <a:lnTo>
                    <a:pt x="718" y="280"/>
                  </a:lnTo>
                  <a:lnTo>
                    <a:pt x="714" y="282"/>
                  </a:lnTo>
                  <a:lnTo>
                    <a:pt x="710" y="286"/>
                  </a:lnTo>
                  <a:lnTo>
                    <a:pt x="706" y="290"/>
                  </a:lnTo>
                  <a:lnTo>
                    <a:pt x="702" y="290"/>
                  </a:lnTo>
                  <a:lnTo>
                    <a:pt x="662" y="266"/>
                  </a:lnTo>
                  <a:lnTo>
                    <a:pt x="662" y="262"/>
                  </a:lnTo>
                  <a:lnTo>
                    <a:pt x="666" y="260"/>
                  </a:lnTo>
                  <a:lnTo>
                    <a:pt x="670" y="256"/>
                  </a:lnTo>
                  <a:lnTo>
                    <a:pt x="676" y="254"/>
                  </a:lnTo>
                  <a:lnTo>
                    <a:pt x="682" y="250"/>
                  </a:lnTo>
                  <a:lnTo>
                    <a:pt x="686" y="240"/>
                  </a:lnTo>
                  <a:lnTo>
                    <a:pt x="694" y="228"/>
                  </a:lnTo>
                  <a:lnTo>
                    <a:pt x="698" y="224"/>
                  </a:lnTo>
                  <a:lnTo>
                    <a:pt x="704" y="224"/>
                  </a:lnTo>
                  <a:lnTo>
                    <a:pt x="708" y="224"/>
                  </a:lnTo>
                  <a:lnTo>
                    <a:pt x="712" y="228"/>
                  </a:lnTo>
                  <a:lnTo>
                    <a:pt x="714" y="236"/>
                  </a:lnTo>
                  <a:lnTo>
                    <a:pt x="714" y="262"/>
                  </a:lnTo>
                  <a:lnTo>
                    <a:pt x="718" y="262"/>
                  </a:lnTo>
                  <a:lnTo>
                    <a:pt x="724" y="258"/>
                  </a:lnTo>
                  <a:lnTo>
                    <a:pt x="732" y="250"/>
                  </a:lnTo>
                  <a:lnTo>
                    <a:pt x="740" y="242"/>
                  </a:lnTo>
                  <a:lnTo>
                    <a:pt x="742" y="242"/>
                  </a:lnTo>
                  <a:lnTo>
                    <a:pt x="748" y="242"/>
                  </a:lnTo>
                  <a:lnTo>
                    <a:pt x="752" y="234"/>
                  </a:lnTo>
                  <a:lnTo>
                    <a:pt x="760" y="222"/>
                  </a:lnTo>
                  <a:lnTo>
                    <a:pt x="770" y="210"/>
                  </a:lnTo>
                  <a:lnTo>
                    <a:pt x="774" y="212"/>
                  </a:lnTo>
                  <a:lnTo>
                    <a:pt x="780" y="214"/>
                  </a:lnTo>
                  <a:lnTo>
                    <a:pt x="792" y="214"/>
                  </a:lnTo>
                  <a:lnTo>
                    <a:pt x="790" y="208"/>
                  </a:lnTo>
                  <a:lnTo>
                    <a:pt x="792" y="204"/>
                  </a:lnTo>
                  <a:lnTo>
                    <a:pt x="796" y="198"/>
                  </a:lnTo>
                  <a:lnTo>
                    <a:pt x="802" y="188"/>
                  </a:lnTo>
                  <a:lnTo>
                    <a:pt x="806" y="190"/>
                  </a:lnTo>
                  <a:lnTo>
                    <a:pt x="810" y="192"/>
                  </a:lnTo>
                  <a:lnTo>
                    <a:pt x="814" y="190"/>
                  </a:lnTo>
                  <a:lnTo>
                    <a:pt x="818" y="188"/>
                  </a:lnTo>
                  <a:lnTo>
                    <a:pt x="818" y="186"/>
                  </a:lnTo>
                  <a:lnTo>
                    <a:pt x="820" y="188"/>
                  </a:lnTo>
                  <a:lnTo>
                    <a:pt x="814" y="172"/>
                  </a:lnTo>
                  <a:lnTo>
                    <a:pt x="808" y="164"/>
                  </a:lnTo>
                  <a:lnTo>
                    <a:pt x="800" y="158"/>
                  </a:lnTo>
                  <a:lnTo>
                    <a:pt x="800" y="142"/>
                  </a:lnTo>
                  <a:lnTo>
                    <a:pt x="812" y="146"/>
                  </a:lnTo>
                  <a:lnTo>
                    <a:pt x="820" y="152"/>
                  </a:lnTo>
                  <a:lnTo>
                    <a:pt x="820" y="142"/>
                  </a:lnTo>
                  <a:lnTo>
                    <a:pt x="820" y="136"/>
                  </a:lnTo>
                  <a:lnTo>
                    <a:pt x="820" y="124"/>
                  </a:lnTo>
                  <a:lnTo>
                    <a:pt x="818" y="110"/>
                  </a:lnTo>
                  <a:lnTo>
                    <a:pt x="814" y="100"/>
                  </a:lnTo>
                  <a:lnTo>
                    <a:pt x="806" y="86"/>
                  </a:lnTo>
                  <a:lnTo>
                    <a:pt x="798" y="92"/>
                  </a:lnTo>
                  <a:lnTo>
                    <a:pt x="792" y="98"/>
                  </a:lnTo>
                  <a:lnTo>
                    <a:pt x="786" y="102"/>
                  </a:lnTo>
                  <a:lnTo>
                    <a:pt x="774" y="104"/>
                  </a:lnTo>
                  <a:lnTo>
                    <a:pt x="770" y="104"/>
                  </a:lnTo>
                  <a:lnTo>
                    <a:pt x="764" y="102"/>
                  </a:lnTo>
                  <a:lnTo>
                    <a:pt x="756" y="96"/>
                  </a:lnTo>
                  <a:lnTo>
                    <a:pt x="750" y="88"/>
                  </a:lnTo>
                  <a:lnTo>
                    <a:pt x="744" y="80"/>
                  </a:lnTo>
                  <a:lnTo>
                    <a:pt x="732" y="76"/>
                  </a:lnTo>
                  <a:lnTo>
                    <a:pt x="718" y="72"/>
                  </a:lnTo>
                  <a:lnTo>
                    <a:pt x="704" y="68"/>
                  </a:lnTo>
                  <a:lnTo>
                    <a:pt x="690" y="62"/>
                  </a:lnTo>
                  <a:lnTo>
                    <a:pt x="680" y="54"/>
                  </a:lnTo>
                  <a:lnTo>
                    <a:pt x="668" y="46"/>
                  </a:lnTo>
                  <a:lnTo>
                    <a:pt x="646" y="24"/>
                  </a:lnTo>
                  <a:lnTo>
                    <a:pt x="634" y="16"/>
                  </a:lnTo>
                  <a:lnTo>
                    <a:pt x="622" y="8"/>
                  </a:lnTo>
                  <a:lnTo>
                    <a:pt x="606" y="2"/>
                  </a:lnTo>
                  <a:lnTo>
                    <a:pt x="584" y="0"/>
                  </a:lnTo>
                  <a:lnTo>
                    <a:pt x="572" y="0"/>
                  </a:lnTo>
                  <a:lnTo>
                    <a:pt x="562" y="2"/>
                  </a:lnTo>
                  <a:lnTo>
                    <a:pt x="556" y="4"/>
                  </a:lnTo>
                  <a:lnTo>
                    <a:pt x="552" y="8"/>
                  </a:lnTo>
                  <a:lnTo>
                    <a:pt x="550" y="12"/>
                  </a:lnTo>
                  <a:lnTo>
                    <a:pt x="550" y="18"/>
                  </a:lnTo>
                  <a:lnTo>
                    <a:pt x="552" y="20"/>
                  </a:lnTo>
                  <a:lnTo>
                    <a:pt x="556" y="24"/>
                  </a:lnTo>
                  <a:lnTo>
                    <a:pt x="562" y="30"/>
                  </a:lnTo>
                  <a:lnTo>
                    <a:pt x="564" y="40"/>
                  </a:lnTo>
                  <a:lnTo>
                    <a:pt x="566" y="50"/>
                  </a:lnTo>
                  <a:lnTo>
                    <a:pt x="566" y="56"/>
                  </a:lnTo>
                  <a:lnTo>
                    <a:pt x="566" y="62"/>
                  </a:lnTo>
                  <a:lnTo>
                    <a:pt x="562" y="66"/>
                  </a:lnTo>
                  <a:lnTo>
                    <a:pt x="560" y="68"/>
                  </a:lnTo>
                  <a:lnTo>
                    <a:pt x="550" y="68"/>
                  </a:lnTo>
                  <a:lnTo>
                    <a:pt x="536" y="66"/>
                  </a:lnTo>
                  <a:lnTo>
                    <a:pt x="538" y="88"/>
                  </a:lnTo>
                  <a:lnTo>
                    <a:pt x="538" y="94"/>
                  </a:lnTo>
                  <a:lnTo>
                    <a:pt x="542" y="98"/>
                  </a:lnTo>
                  <a:lnTo>
                    <a:pt x="544" y="102"/>
                  </a:lnTo>
                  <a:lnTo>
                    <a:pt x="550" y="102"/>
                  </a:lnTo>
                  <a:lnTo>
                    <a:pt x="568" y="102"/>
                  </a:lnTo>
                  <a:lnTo>
                    <a:pt x="576" y="100"/>
                  </a:lnTo>
                  <a:lnTo>
                    <a:pt x="582" y="98"/>
                  </a:lnTo>
                  <a:lnTo>
                    <a:pt x="592" y="100"/>
                  </a:lnTo>
                  <a:lnTo>
                    <a:pt x="602" y="106"/>
                  </a:lnTo>
                  <a:lnTo>
                    <a:pt x="610" y="112"/>
                  </a:lnTo>
                  <a:lnTo>
                    <a:pt x="616" y="120"/>
                  </a:lnTo>
                  <a:lnTo>
                    <a:pt x="596" y="122"/>
                  </a:lnTo>
                  <a:lnTo>
                    <a:pt x="578" y="124"/>
                  </a:lnTo>
                  <a:lnTo>
                    <a:pt x="576" y="128"/>
                  </a:lnTo>
                  <a:lnTo>
                    <a:pt x="576" y="132"/>
                  </a:lnTo>
                  <a:lnTo>
                    <a:pt x="574" y="134"/>
                  </a:lnTo>
                  <a:lnTo>
                    <a:pt x="574" y="140"/>
                  </a:lnTo>
                  <a:lnTo>
                    <a:pt x="570" y="142"/>
                  </a:lnTo>
                  <a:lnTo>
                    <a:pt x="566" y="142"/>
                  </a:lnTo>
                  <a:lnTo>
                    <a:pt x="556" y="144"/>
                  </a:lnTo>
                  <a:lnTo>
                    <a:pt x="552" y="146"/>
                  </a:lnTo>
                  <a:lnTo>
                    <a:pt x="550" y="150"/>
                  </a:lnTo>
                  <a:lnTo>
                    <a:pt x="544" y="152"/>
                  </a:lnTo>
                  <a:lnTo>
                    <a:pt x="538" y="154"/>
                  </a:lnTo>
                  <a:lnTo>
                    <a:pt x="532" y="154"/>
                  </a:lnTo>
                  <a:lnTo>
                    <a:pt x="528" y="152"/>
                  </a:lnTo>
                  <a:lnTo>
                    <a:pt x="524" y="150"/>
                  </a:lnTo>
                  <a:lnTo>
                    <a:pt x="522" y="150"/>
                  </a:lnTo>
                  <a:lnTo>
                    <a:pt x="518" y="152"/>
                  </a:lnTo>
                  <a:lnTo>
                    <a:pt x="516" y="156"/>
                  </a:lnTo>
                  <a:lnTo>
                    <a:pt x="516" y="160"/>
                  </a:lnTo>
                  <a:lnTo>
                    <a:pt x="518" y="160"/>
                  </a:lnTo>
                  <a:lnTo>
                    <a:pt x="524" y="164"/>
                  </a:lnTo>
                  <a:lnTo>
                    <a:pt x="528" y="166"/>
                  </a:lnTo>
                  <a:lnTo>
                    <a:pt x="530" y="168"/>
                  </a:lnTo>
                  <a:lnTo>
                    <a:pt x="530" y="172"/>
                  </a:lnTo>
                  <a:lnTo>
                    <a:pt x="530" y="176"/>
                  </a:lnTo>
                  <a:lnTo>
                    <a:pt x="526" y="182"/>
                  </a:lnTo>
                  <a:lnTo>
                    <a:pt x="518" y="188"/>
                  </a:lnTo>
                  <a:lnTo>
                    <a:pt x="508" y="194"/>
                  </a:lnTo>
                  <a:lnTo>
                    <a:pt x="496" y="198"/>
                  </a:lnTo>
                  <a:lnTo>
                    <a:pt x="468" y="198"/>
                  </a:lnTo>
                  <a:lnTo>
                    <a:pt x="458" y="206"/>
                  </a:lnTo>
                  <a:lnTo>
                    <a:pt x="452" y="210"/>
                  </a:lnTo>
                  <a:lnTo>
                    <a:pt x="444" y="212"/>
                  </a:lnTo>
                  <a:lnTo>
                    <a:pt x="430" y="210"/>
                  </a:lnTo>
                  <a:lnTo>
                    <a:pt x="414" y="206"/>
                  </a:lnTo>
                  <a:lnTo>
                    <a:pt x="402" y="200"/>
                  </a:lnTo>
                  <a:lnTo>
                    <a:pt x="392" y="194"/>
                  </a:lnTo>
                  <a:lnTo>
                    <a:pt x="348" y="194"/>
                  </a:lnTo>
                  <a:lnTo>
                    <a:pt x="348" y="192"/>
                  </a:lnTo>
                  <a:lnTo>
                    <a:pt x="314" y="192"/>
                  </a:lnTo>
                  <a:lnTo>
                    <a:pt x="306" y="188"/>
                  </a:lnTo>
                  <a:lnTo>
                    <a:pt x="298" y="180"/>
                  </a:lnTo>
                  <a:lnTo>
                    <a:pt x="290" y="172"/>
                  </a:lnTo>
                  <a:lnTo>
                    <a:pt x="280" y="166"/>
                  </a:lnTo>
                  <a:lnTo>
                    <a:pt x="272" y="160"/>
                  </a:lnTo>
                  <a:lnTo>
                    <a:pt x="262" y="160"/>
                  </a:lnTo>
                  <a:lnTo>
                    <a:pt x="252" y="156"/>
                  </a:lnTo>
                  <a:lnTo>
                    <a:pt x="244" y="152"/>
                  </a:lnTo>
                  <a:lnTo>
                    <a:pt x="214" y="152"/>
                  </a:lnTo>
                  <a:lnTo>
                    <a:pt x="210" y="146"/>
                  </a:lnTo>
                  <a:lnTo>
                    <a:pt x="206" y="140"/>
                  </a:lnTo>
                  <a:lnTo>
                    <a:pt x="202" y="126"/>
                  </a:lnTo>
                  <a:lnTo>
                    <a:pt x="198" y="118"/>
                  </a:lnTo>
                  <a:lnTo>
                    <a:pt x="194" y="112"/>
                  </a:lnTo>
                  <a:lnTo>
                    <a:pt x="182" y="104"/>
                  </a:lnTo>
                  <a:lnTo>
                    <a:pt x="174" y="100"/>
                  </a:lnTo>
                  <a:lnTo>
                    <a:pt x="168" y="98"/>
                  </a:lnTo>
                  <a:lnTo>
                    <a:pt x="154" y="92"/>
                  </a:lnTo>
                  <a:lnTo>
                    <a:pt x="146" y="90"/>
                  </a:lnTo>
                  <a:lnTo>
                    <a:pt x="140" y="86"/>
                  </a:lnTo>
                  <a:lnTo>
                    <a:pt x="138" y="82"/>
                  </a:lnTo>
                  <a:lnTo>
                    <a:pt x="134" y="76"/>
                  </a:lnTo>
                  <a:lnTo>
                    <a:pt x="134" y="78"/>
                  </a:lnTo>
                  <a:lnTo>
                    <a:pt x="122" y="86"/>
                  </a:lnTo>
                  <a:lnTo>
                    <a:pt x="114" y="94"/>
                  </a:lnTo>
                  <a:lnTo>
                    <a:pt x="126" y="108"/>
                  </a:lnTo>
                  <a:lnTo>
                    <a:pt x="116" y="116"/>
                  </a:lnTo>
                  <a:lnTo>
                    <a:pt x="110" y="118"/>
                  </a:lnTo>
                  <a:lnTo>
                    <a:pt x="100" y="116"/>
                  </a:lnTo>
                  <a:lnTo>
                    <a:pt x="88" y="112"/>
                  </a:lnTo>
                  <a:lnTo>
                    <a:pt x="92" y="130"/>
                  </a:lnTo>
                  <a:lnTo>
                    <a:pt x="92" y="140"/>
                  </a:lnTo>
                  <a:lnTo>
                    <a:pt x="90" y="148"/>
                  </a:lnTo>
                  <a:lnTo>
                    <a:pt x="86" y="150"/>
                  </a:lnTo>
                  <a:lnTo>
                    <a:pt x="84" y="150"/>
                  </a:lnTo>
                  <a:lnTo>
                    <a:pt x="78" y="150"/>
                  </a:lnTo>
                  <a:lnTo>
                    <a:pt x="68" y="146"/>
                  </a:lnTo>
                  <a:lnTo>
                    <a:pt x="70" y="156"/>
                  </a:lnTo>
                  <a:lnTo>
                    <a:pt x="76" y="164"/>
                  </a:lnTo>
                  <a:lnTo>
                    <a:pt x="80" y="176"/>
                  </a:lnTo>
                  <a:lnTo>
                    <a:pt x="82" y="188"/>
                  </a:lnTo>
                  <a:lnTo>
                    <a:pt x="78" y="194"/>
                  </a:lnTo>
                  <a:lnTo>
                    <a:pt x="74" y="200"/>
                  </a:lnTo>
                  <a:lnTo>
                    <a:pt x="64" y="214"/>
                  </a:lnTo>
                  <a:lnTo>
                    <a:pt x="50" y="228"/>
                  </a:lnTo>
                  <a:lnTo>
                    <a:pt x="38" y="236"/>
                  </a:lnTo>
                  <a:lnTo>
                    <a:pt x="28" y="238"/>
                  </a:lnTo>
                  <a:lnTo>
                    <a:pt x="14" y="240"/>
                  </a:lnTo>
                  <a:lnTo>
                    <a:pt x="8" y="242"/>
                  </a:lnTo>
                  <a:lnTo>
                    <a:pt x="4" y="244"/>
                  </a:lnTo>
                  <a:lnTo>
                    <a:pt x="2" y="248"/>
                  </a:lnTo>
                  <a:lnTo>
                    <a:pt x="0" y="254"/>
                  </a:lnTo>
                  <a:lnTo>
                    <a:pt x="2" y="258"/>
                  </a:lnTo>
                  <a:lnTo>
                    <a:pt x="4" y="262"/>
                  </a:lnTo>
                  <a:lnTo>
                    <a:pt x="14" y="268"/>
                  </a:lnTo>
                  <a:lnTo>
                    <a:pt x="24" y="276"/>
                  </a:lnTo>
                  <a:lnTo>
                    <a:pt x="26" y="280"/>
                  </a:lnTo>
                  <a:lnTo>
                    <a:pt x="26" y="286"/>
                  </a:lnTo>
                  <a:lnTo>
                    <a:pt x="20" y="288"/>
                  </a:lnTo>
                  <a:lnTo>
                    <a:pt x="14" y="290"/>
                  </a:lnTo>
                  <a:lnTo>
                    <a:pt x="18" y="292"/>
                  </a:lnTo>
                  <a:lnTo>
                    <a:pt x="20" y="294"/>
                  </a:lnTo>
                  <a:lnTo>
                    <a:pt x="28" y="296"/>
                  </a:lnTo>
                  <a:lnTo>
                    <a:pt x="28" y="298"/>
                  </a:lnTo>
                  <a:lnTo>
                    <a:pt x="36" y="298"/>
                  </a:lnTo>
                  <a:lnTo>
                    <a:pt x="44" y="302"/>
                  </a:lnTo>
                  <a:lnTo>
                    <a:pt x="50" y="308"/>
                  </a:lnTo>
                  <a:lnTo>
                    <a:pt x="54" y="316"/>
                  </a:lnTo>
                  <a:lnTo>
                    <a:pt x="58" y="320"/>
                  </a:lnTo>
                  <a:lnTo>
                    <a:pt x="62" y="322"/>
                  </a:lnTo>
                  <a:lnTo>
                    <a:pt x="68" y="322"/>
                  </a:lnTo>
                  <a:lnTo>
                    <a:pt x="74" y="324"/>
                  </a:lnTo>
                  <a:lnTo>
                    <a:pt x="78" y="324"/>
                  </a:lnTo>
                  <a:lnTo>
                    <a:pt x="82" y="326"/>
                  </a:lnTo>
                  <a:lnTo>
                    <a:pt x="84" y="326"/>
                  </a:lnTo>
                  <a:lnTo>
                    <a:pt x="86" y="324"/>
                  </a:lnTo>
                  <a:lnTo>
                    <a:pt x="90" y="322"/>
                  </a:lnTo>
                  <a:lnTo>
                    <a:pt x="94" y="320"/>
                  </a:lnTo>
                  <a:lnTo>
                    <a:pt x="100" y="320"/>
                  </a:lnTo>
                  <a:lnTo>
                    <a:pt x="108" y="320"/>
                  </a:lnTo>
                  <a:lnTo>
                    <a:pt x="114" y="324"/>
                  </a:lnTo>
                  <a:lnTo>
                    <a:pt x="116" y="324"/>
                  </a:lnTo>
                  <a:lnTo>
                    <a:pt x="122" y="326"/>
                  </a:lnTo>
                  <a:lnTo>
                    <a:pt x="122" y="332"/>
                  </a:lnTo>
                  <a:lnTo>
                    <a:pt x="120" y="336"/>
                  </a:lnTo>
                  <a:lnTo>
                    <a:pt x="114" y="344"/>
                  </a:lnTo>
                  <a:lnTo>
                    <a:pt x="112" y="352"/>
                  </a:lnTo>
                  <a:lnTo>
                    <a:pt x="110" y="358"/>
                  </a:lnTo>
                  <a:lnTo>
                    <a:pt x="112" y="362"/>
                  </a:lnTo>
                  <a:lnTo>
                    <a:pt x="114" y="368"/>
                  </a:lnTo>
                  <a:lnTo>
                    <a:pt x="122" y="376"/>
                  </a:lnTo>
                  <a:lnTo>
                    <a:pt x="120" y="378"/>
                  </a:lnTo>
                  <a:lnTo>
                    <a:pt x="118" y="378"/>
                  </a:lnTo>
                  <a:lnTo>
                    <a:pt x="112" y="380"/>
                  </a:lnTo>
                  <a:lnTo>
                    <a:pt x="114" y="388"/>
                  </a:lnTo>
                  <a:lnTo>
                    <a:pt x="114" y="392"/>
                  </a:lnTo>
                  <a:lnTo>
                    <a:pt x="116" y="396"/>
                  </a:lnTo>
                  <a:lnTo>
                    <a:pt x="118" y="400"/>
                  </a:lnTo>
                  <a:lnTo>
                    <a:pt x="126" y="404"/>
                  </a:lnTo>
                  <a:lnTo>
                    <a:pt x="136" y="408"/>
                  </a:lnTo>
                  <a:lnTo>
                    <a:pt x="144" y="416"/>
                  </a:lnTo>
                  <a:lnTo>
                    <a:pt x="152" y="424"/>
                  </a:lnTo>
                  <a:lnTo>
                    <a:pt x="158" y="424"/>
                  </a:lnTo>
                  <a:lnTo>
                    <a:pt x="162" y="424"/>
                  </a:lnTo>
                  <a:lnTo>
                    <a:pt x="164" y="422"/>
                  </a:lnTo>
                  <a:lnTo>
                    <a:pt x="166" y="420"/>
                  </a:lnTo>
                  <a:lnTo>
                    <a:pt x="168" y="420"/>
                  </a:lnTo>
                  <a:lnTo>
                    <a:pt x="180" y="428"/>
                  </a:lnTo>
                  <a:lnTo>
                    <a:pt x="190" y="436"/>
                  </a:lnTo>
                  <a:lnTo>
                    <a:pt x="198" y="442"/>
                  </a:lnTo>
                  <a:lnTo>
                    <a:pt x="208" y="446"/>
                  </a:lnTo>
                  <a:lnTo>
                    <a:pt x="220" y="450"/>
                  </a:lnTo>
                  <a:lnTo>
                    <a:pt x="222" y="452"/>
                  </a:lnTo>
                  <a:lnTo>
                    <a:pt x="226" y="456"/>
                  </a:lnTo>
                  <a:lnTo>
                    <a:pt x="230" y="458"/>
                  </a:lnTo>
                  <a:lnTo>
                    <a:pt x="236" y="460"/>
                  </a:lnTo>
                  <a:lnTo>
                    <a:pt x="240" y="460"/>
                  </a:lnTo>
                  <a:lnTo>
                    <a:pt x="242" y="460"/>
                  </a:lnTo>
                  <a:lnTo>
                    <a:pt x="244" y="460"/>
                  </a:lnTo>
                  <a:lnTo>
                    <a:pt x="250" y="464"/>
                  </a:lnTo>
                  <a:lnTo>
                    <a:pt x="256" y="466"/>
                  </a:lnTo>
                  <a:lnTo>
                    <a:pt x="274" y="466"/>
                  </a:lnTo>
                  <a:lnTo>
                    <a:pt x="274" y="468"/>
                  </a:lnTo>
                  <a:lnTo>
                    <a:pt x="274" y="464"/>
                  </a:lnTo>
                  <a:lnTo>
                    <a:pt x="278" y="462"/>
                  </a:lnTo>
                  <a:lnTo>
                    <a:pt x="284" y="460"/>
                  </a:lnTo>
                  <a:lnTo>
                    <a:pt x="288" y="472"/>
                  </a:lnTo>
                  <a:lnTo>
                    <a:pt x="290" y="468"/>
                  </a:lnTo>
                  <a:lnTo>
                    <a:pt x="294" y="462"/>
                  </a:lnTo>
                  <a:lnTo>
                    <a:pt x="298" y="460"/>
                  </a:lnTo>
                  <a:lnTo>
                    <a:pt x="302" y="458"/>
                  </a:lnTo>
                  <a:lnTo>
                    <a:pt x="312" y="460"/>
                  </a:lnTo>
                  <a:lnTo>
                    <a:pt x="322" y="464"/>
                  </a:lnTo>
                  <a:lnTo>
                    <a:pt x="332" y="472"/>
                  </a:lnTo>
                  <a:lnTo>
                    <a:pt x="336" y="478"/>
                  </a:lnTo>
                  <a:lnTo>
                    <a:pt x="336" y="480"/>
                  </a:lnTo>
                  <a:lnTo>
                    <a:pt x="338" y="478"/>
                  </a:lnTo>
                  <a:lnTo>
                    <a:pt x="340" y="470"/>
                  </a:lnTo>
                  <a:lnTo>
                    <a:pt x="344" y="460"/>
                  </a:lnTo>
                  <a:lnTo>
                    <a:pt x="348" y="454"/>
                  </a:lnTo>
                  <a:lnTo>
                    <a:pt x="356" y="446"/>
                  </a:lnTo>
                  <a:lnTo>
                    <a:pt x="362" y="442"/>
                  </a:lnTo>
                  <a:lnTo>
                    <a:pt x="372" y="438"/>
                  </a:lnTo>
                  <a:lnTo>
                    <a:pt x="374" y="440"/>
                  </a:lnTo>
                  <a:lnTo>
                    <a:pt x="376" y="440"/>
                  </a:lnTo>
                  <a:lnTo>
                    <a:pt x="380" y="442"/>
                  </a:lnTo>
                  <a:lnTo>
                    <a:pt x="382" y="440"/>
                  </a:lnTo>
                  <a:lnTo>
                    <a:pt x="386" y="438"/>
                  </a:lnTo>
                  <a:lnTo>
                    <a:pt x="386" y="436"/>
                  </a:lnTo>
                  <a:lnTo>
                    <a:pt x="392" y="436"/>
                  </a:lnTo>
                  <a:lnTo>
                    <a:pt x="400" y="444"/>
                  </a:lnTo>
                  <a:lnTo>
                    <a:pt x="400" y="448"/>
                  </a:lnTo>
                  <a:lnTo>
                    <a:pt x="400" y="450"/>
                  </a:lnTo>
                  <a:lnTo>
                    <a:pt x="404" y="454"/>
                  </a:lnTo>
                  <a:lnTo>
                    <a:pt x="410" y="456"/>
                  </a:lnTo>
                  <a:lnTo>
                    <a:pt x="414" y="456"/>
                  </a:lnTo>
                  <a:lnTo>
                    <a:pt x="414" y="4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 name="Freeform 244"/>
            <p:cNvSpPr/>
            <p:nvPr/>
          </p:nvSpPr>
          <p:spPr bwMode="auto">
            <a:xfrm>
              <a:off x="7615150" y="3253473"/>
              <a:ext cx="121077" cy="111506"/>
            </a:xfrm>
            <a:custGeom>
              <a:avLst/>
              <a:gdLst>
                <a:gd name="T0" fmla="*/ 2147483647 w 82"/>
                <a:gd name="T1" fmla="*/ 2147483647 h 70"/>
                <a:gd name="T2" fmla="*/ 2147483647 w 82"/>
                <a:gd name="T3" fmla="*/ 2147483647 h 70"/>
                <a:gd name="T4" fmla="*/ 2147483647 w 82"/>
                <a:gd name="T5" fmla="*/ 2147483647 h 70"/>
                <a:gd name="T6" fmla="*/ 2147483647 w 82"/>
                <a:gd name="T7" fmla="*/ 2147483647 h 70"/>
                <a:gd name="T8" fmla="*/ 2147483647 w 82"/>
                <a:gd name="T9" fmla="*/ 2147483647 h 70"/>
                <a:gd name="T10" fmla="*/ 2147483647 w 82"/>
                <a:gd name="T11" fmla="*/ 2147483647 h 70"/>
                <a:gd name="T12" fmla="*/ 2147483647 w 82"/>
                <a:gd name="T13" fmla="*/ 2147483647 h 70"/>
                <a:gd name="T14" fmla="*/ 2147483647 w 82"/>
                <a:gd name="T15" fmla="*/ 2147483647 h 70"/>
                <a:gd name="T16" fmla="*/ 2147483647 w 82"/>
                <a:gd name="T17" fmla="*/ 2147483647 h 70"/>
                <a:gd name="T18" fmla="*/ 2147483647 w 82"/>
                <a:gd name="T19" fmla="*/ 2147483647 h 70"/>
                <a:gd name="T20" fmla="*/ 2147483647 w 82"/>
                <a:gd name="T21" fmla="*/ 2147483647 h 70"/>
                <a:gd name="T22" fmla="*/ 2147483647 w 82"/>
                <a:gd name="T23" fmla="*/ 2147483647 h 70"/>
                <a:gd name="T24" fmla="*/ 2147483647 w 82"/>
                <a:gd name="T25" fmla="*/ 2147483647 h 70"/>
                <a:gd name="T26" fmla="*/ 2147483647 w 82"/>
                <a:gd name="T27" fmla="*/ 2147483647 h 70"/>
                <a:gd name="T28" fmla="*/ 2147483647 w 82"/>
                <a:gd name="T29" fmla="*/ 2147483647 h 70"/>
                <a:gd name="T30" fmla="*/ 2147483647 w 82"/>
                <a:gd name="T31" fmla="*/ 2147483647 h 70"/>
                <a:gd name="T32" fmla="*/ 2147483647 w 82"/>
                <a:gd name="T33" fmla="*/ 2147483647 h 70"/>
                <a:gd name="T34" fmla="*/ 2147483647 w 82"/>
                <a:gd name="T35" fmla="*/ 2147483647 h 70"/>
                <a:gd name="T36" fmla="*/ 2147483647 w 82"/>
                <a:gd name="T37" fmla="*/ 2147483647 h 70"/>
                <a:gd name="T38" fmla="*/ 2147483647 w 82"/>
                <a:gd name="T39" fmla="*/ 2147483647 h 70"/>
                <a:gd name="T40" fmla="*/ 2147483647 w 82"/>
                <a:gd name="T41" fmla="*/ 2147483647 h 70"/>
                <a:gd name="T42" fmla="*/ 0 w 82"/>
                <a:gd name="T43" fmla="*/ 0 h 70"/>
                <a:gd name="T44" fmla="*/ 2147483647 w 82"/>
                <a:gd name="T45" fmla="*/ 0 h 70"/>
                <a:gd name="T46" fmla="*/ 2147483647 w 82"/>
                <a:gd name="T47" fmla="*/ 2147483647 h 70"/>
                <a:gd name="T48" fmla="*/ 2147483647 w 82"/>
                <a:gd name="T49" fmla="*/ 2147483647 h 70"/>
                <a:gd name="T50" fmla="*/ 2147483647 w 82"/>
                <a:gd name="T51" fmla="*/ 2147483647 h 70"/>
                <a:gd name="T52" fmla="*/ 2147483647 w 82"/>
                <a:gd name="T53" fmla="*/ 2147483647 h 70"/>
                <a:gd name="T54" fmla="*/ 2147483647 w 82"/>
                <a:gd name="T55" fmla="*/ 2147483647 h 70"/>
                <a:gd name="T56" fmla="*/ 2147483647 w 82"/>
                <a:gd name="T57" fmla="*/ 2147483647 h 70"/>
                <a:gd name="T58" fmla="*/ 2147483647 w 82"/>
                <a:gd name="T59" fmla="*/ 2147483647 h 70"/>
                <a:gd name="T60" fmla="*/ 2147483647 w 82"/>
                <a:gd name="T61" fmla="*/ 2147483647 h 70"/>
                <a:gd name="T62" fmla="*/ 2147483647 w 82"/>
                <a:gd name="T63" fmla="*/ 2147483647 h 70"/>
                <a:gd name="T64" fmla="*/ 2147483647 w 82"/>
                <a:gd name="T65" fmla="*/ 2147483647 h 70"/>
                <a:gd name="T66" fmla="*/ 2147483647 w 82"/>
                <a:gd name="T67" fmla="*/ 2147483647 h 70"/>
                <a:gd name="T68" fmla="*/ 2147483647 w 82"/>
                <a:gd name="T69" fmla="*/ 2147483647 h 70"/>
                <a:gd name="T70" fmla="*/ 2147483647 w 82"/>
                <a:gd name="T71" fmla="*/ 2147483647 h 70"/>
                <a:gd name="T72" fmla="*/ 2147483647 w 82"/>
                <a:gd name="T73" fmla="*/ 2147483647 h 70"/>
                <a:gd name="T74" fmla="*/ 2147483647 w 82"/>
                <a:gd name="T75" fmla="*/ 2147483647 h 70"/>
                <a:gd name="T76" fmla="*/ 2147483647 w 82"/>
                <a:gd name="T77" fmla="*/ 2147483647 h 70"/>
                <a:gd name="T78" fmla="*/ 2147483647 w 82"/>
                <a:gd name="T79" fmla="*/ 2147483647 h 70"/>
                <a:gd name="T80" fmla="*/ 2147483647 w 82"/>
                <a:gd name="T81" fmla="*/ 2147483647 h 70"/>
                <a:gd name="T82" fmla="*/ 2147483647 w 82"/>
                <a:gd name="T83" fmla="*/ 2147483647 h 70"/>
                <a:gd name="T84" fmla="*/ 2147483647 w 82"/>
                <a:gd name="T85" fmla="*/ 2147483647 h 7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82"/>
                <a:gd name="T130" fmla="*/ 0 h 70"/>
                <a:gd name="T131" fmla="*/ 82 w 82"/>
                <a:gd name="T132" fmla="*/ 70 h 7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82" h="70">
                  <a:moveTo>
                    <a:pt x="28" y="52"/>
                  </a:moveTo>
                  <a:lnTo>
                    <a:pt x="20" y="54"/>
                  </a:lnTo>
                  <a:lnTo>
                    <a:pt x="14" y="56"/>
                  </a:lnTo>
                  <a:lnTo>
                    <a:pt x="26" y="62"/>
                  </a:lnTo>
                  <a:lnTo>
                    <a:pt x="30" y="64"/>
                  </a:lnTo>
                  <a:lnTo>
                    <a:pt x="36" y="70"/>
                  </a:lnTo>
                  <a:lnTo>
                    <a:pt x="20" y="70"/>
                  </a:lnTo>
                  <a:lnTo>
                    <a:pt x="14" y="62"/>
                  </a:lnTo>
                  <a:lnTo>
                    <a:pt x="12" y="58"/>
                  </a:lnTo>
                  <a:lnTo>
                    <a:pt x="8" y="56"/>
                  </a:lnTo>
                  <a:lnTo>
                    <a:pt x="10" y="50"/>
                  </a:lnTo>
                  <a:lnTo>
                    <a:pt x="14" y="46"/>
                  </a:lnTo>
                  <a:lnTo>
                    <a:pt x="12" y="44"/>
                  </a:lnTo>
                  <a:lnTo>
                    <a:pt x="10" y="40"/>
                  </a:lnTo>
                  <a:lnTo>
                    <a:pt x="18" y="40"/>
                  </a:lnTo>
                  <a:lnTo>
                    <a:pt x="16" y="34"/>
                  </a:lnTo>
                  <a:lnTo>
                    <a:pt x="14" y="28"/>
                  </a:lnTo>
                  <a:lnTo>
                    <a:pt x="14" y="16"/>
                  </a:lnTo>
                  <a:lnTo>
                    <a:pt x="10" y="12"/>
                  </a:lnTo>
                  <a:lnTo>
                    <a:pt x="6" y="8"/>
                  </a:lnTo>
                  <a:lnTo>
                    <a:pt x="2" y="4"/>
                  </a:lnTo>
                  <a:lnTo>
                    <a:pt x="0" y="0"/>
                  </a:lnTo>
                  <a:lnTo>
                    <a:pt x="4" y="0"/>
                  </a:lnTo>
                  <a:lnTo>
                    <a:pt x="12" y="4"/>
                  </a:lnTo>
                  <a:lnTo>
                    <a:pt x="24" y="14"/>
                  </a:lnTo>
                  <a:lnTo>
                    <a:pt x="40" y="22"/>
                  </a:lnTo>
                  <a:lnTo>
                    <a:pt x="46" y="24"/>
                  </a:lnTo>
                  <a:lnTo>
                    <a:pt x="54" y="26"/>
                  </a:lnTo>
                  <a:lnTo>
                    <a:pt x="60" y="26"/>
                  </a:lnTo>
                  <a:lnTo>
                    <a:pt x="66" y="24"/>
                  </a:lnTo>
                  <a:lnTo>
                    <a:pt x="74" y="20"/>
                  </a:lnTo>
                  <a:lnTo>
                    <a:pt x="74" y="30"/>
                  </a:lnTo>
                  <a:lnTo>
                    <a:pt x="74" y="34"/>
                  </a:lnTo>
                  <a:lnTo>
                    <a:pt x="76" y="36"/>
                  </a:lnTo>
                  <a:lnTo>
                    <a:pt x="82" y="42"/>
                  </a:lnTo>
                  <a:lnTo>
                    <a:pt x="78" y="44"/>
                  </a:lnTo>
                  <a:lnTo>
                    <a:pt x="72" y="44"/>
                  </a:lnTo>
                  <a:lnTo>
                    <a:pt x="60" y="46"/>
                  </a:lnTo>
                  <a:lnTo>
                    <a:pt x="60" y="62"/>
                  </a:lnTo>
                  <a:lnTo>
                    <a:pt x="52" y="60"/>
                  </a:lnTo>
                  <a:lnTo>
                    <a:pt x="44" y="56"/>
                  </a:lnTo>
                  <a:lnTo>
                    <a:pt x="38" y="54"/>
                  </a:lnTo>
                  <a:lnTo>
                    <a:pt x="28" y="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 name="Freeform 245"/>
            <p:cNvSpPr/>
            <p:nvPr/>
          </p:nvSpPr>
          <p:spPr bwMode="auto">
            <a:xfrm>
              <a:off x="7544810" y="3371615"/>
              <a:ext cx="199488" cy="233630"/>
            </a:xfrm>
            <a:custGeom>
              <a:avLst/>
              <a:gdLst>
                <a:gd name="T0" fmla="*/ 2147483647 w 136"/>
                <a:gd name="T1" fmla="*/ 2147483647 h 148"/>
                <a:gd name="T2" fmla="*/ 2147483647 w 136"/>
                <a:gd name="T3" fmla="*/ 0 h 148"/>
                <a:gd name="T4" fmla="*/ 2147483647 w 136"/>
                <a:gd name="T5" fmla="*/ 2147483647 h 148"/>
                <a:gd name="T6" fmla="*/ 2147483647 w 136"/>
                <a:gd name="T7" fmla="*/ 2147483647 h 148"/>
                <a:gd name="T8" fmla="*/ 2147483647 w 136"/>
                <a:gd name="T9" fmla="*/ 2147483647 h 148"/>
                <a:gd name="T10" fmla="*/ 2147483647 w 136"/>
                <a:gd name="T11" fmla="*/ 2147483647 h 148"/>
                <a:gd name="T12" fmla="*/ 2147483647 w 136"/>
                <a:gd name="T13" fmla="*/ 2147483647 h 148"/>
                <a:gd name="T14" fmla="*/ 2147483647 w 136"/>
                <a:gd name="T15" fmla="*/ 2147483647 h 148"/>
                <a:gd name="T16" fmla="*/ 2147483647 w 136"/>
                <a:gd name="T17" fmla="*/ 2147483647 h 148"/>
                <a:gd name="T18" fmla="*/ 2147483647 w 136"/>
                <a:gd name="T19" fmla="*/ 2147483647 h 148"/>
                <a:gd name="T20" fmla="*/ 2147483647 w 136"/>
                <a:gd name="T21" fmla="*/ 2147483647 h 148"/>
                <a:gd name="T22" fmla="*/ 2147483647 w 136"/>
                <a:gd name="T23" fmla="*/ 2147483647 h 148"/>
                <a:gd name="T24" fmla="*/ 2147483647 w 136"/>
                <a:gd name="T25" fmla="*/ 2147483647 h 148"/>
                <a:gd name="T26" fmla="*/ 2147483647 w 136"/>
                <a:gd name="T27" fmla="*/ 2147483647 h 148"/>
                <a:gd name="T28" fmla="*/ 2147483647 w 136"/>
                <a:gd name="T29" fmla="*/ 2147483647 h 148"/>
                <a:gd name="T30" fmla="*/ 2147483647 w 136"/>
                <a:gd name="T31" fmla="*/ 2147483647 h 148"/>
                <a:gd name="T32" fmla="*/ 2147483647 w 136"/>
                <a:gd name="T33" fmla="*/ 2147483647 h 148"/>
                <a:gd name="T34" fmla="*/ 2147483647 w 136"/>
                <a:gd name="T35" fmla="*/ 2147483647 h 148"/>
                <a:gd name="T36" fmla="*/ 2147483647 w 136"/>
                <a:gd name="T37" fmla="*/ 2147483647 h 148"/>
                <a:gd name="T38" fmla="*/ 2147483647 w 136"/>
                <a:gd name="T39" fmla="*/ 2147483647 h 148"/>
                <a:gd name="T40" fmla="*/ 2147483647 w 136"/>
                <a:gd name="T41" fmla="*/ 2147483647 h 148"/>
                <a:gd name="T42" fmla="*/ 2147483647 w 136"/>
                <a:gd name="T43" fmla="*/ 2147483647 h 148"/>
                <a:gd name="T44" fmla="*/ 2147483647 w 136"/>
                <a:gd name="T45" fmla="*/ 2147483647 h 148"/>
                <a:gd name="T46" fmla="*/ 2147483647 w 136"/>
                <a:gd name="T47" fmla="*/ 2147483647 h 148"/>
                <a:gd name="T48" fmla="*/ 0 w 136"/>
                <a:gd name="T49" fmla="*/ 2147483647 h 148"/>
                <a:gd name="T50" fmla="*/ 2147483647 w 136"/>
                <a:gd name="T51" fmla="*/ 2147483647 h 148"/>
                <a:gd name="T52" fmla="*/ 2147483647 w 136"/>
                <a:gd name="T53" fmla="*/ 2147483647 h 148"/>
                <a:gd name="T54" fmla="*/ 2147483647 w 136"/>
                <a:gd name="T55" fmla="*/ 2147483647 h 148"/>
                <a:gd name="T56" fmla="*/ 2147483647 w 136"/>
                <a:gd name="T57" fmla="*/ 2147483647 h 148"/>
                <a:gd name="T58" fmla="*/ 2147483647 w 136"/>
                <a:gd name="T59" fmla="*/ 2147483647 h 148"/>
                <a:gd name="T60" fmla="*/ 2147483647 w 136"/>
                <a:gd name="T61" fmla="*/ 2147483647 h 148"/>
                <a:gd name="T62" fmla="*/ 2147483647 w 136"/>
                <a:gd name="T63" fmla="*/ 2147483647 h 148"/>
                <a:gd name="T64" fmla="*/ 2147483647 w 136"/>
                <a:gd name="T65" fmla="*/ 2147483647 h 148"/>
                <a:gd name="T66" fmla="*/ 2147483647 w 136"/>
                <a:gd name="T67" fmla="*/ 2147483647 h 148"/>
                <a:gd name="T68" fmla="*/ 2147483647 w 136"/>
                <a:gd name="T69" fmla="*/ 2147483647 h 148"/>
                <a:gd name="T70" fmla="*/ 2147483647 w 136"/>
                <a:gd name="T71" fmla="*/ 2147483647 h 148"/>
                <a:gd name="T72" fmla="*/ 2147483647 w 136"/>
                <a:gd name="T73" fmla="*/ 2147483647 h 148"/>
                <a:gd name="T74" fmla="*/ 2147483647 w 136"/>
                <a:gd name="T75" fmla="*/ 2147483647 h 148"/>
                <a:gd name="T76" fmla="*/ 2147483647 w 136"/>
                <a:gd name="T77" fmla="*/ 2147483647 h 148"/>
                <a:gd name="T78" fmla="*/ 2147483647 w 136"/>
                <a:gd name="T79" fmla="*/ 2147483647 h 148"/>
                <a:gd name="T80" fmla="*/ 2147483647 w 136"/>
                <a:gd name="T81" fmla="*/ 2147483647 h 148"/>
                <a:gd name="T82" fmla="*/ 2147483647 w 136"/>
                <a:gd name="T83" fmla="*/ 2147483647 h 148"/>
                <a:gd name="T84" fmla="*/ 2147483647 w 136"/>
                <a:gd name="T85" fmla="*/ 2147483647 h 148"/>
                <a:gd name="T86" fmla="*/ 2147483647 w 136"/>
                <a:gd name="T87" fmla="*/ 2147483647 h 148"/>
                <a:gd name="T88" fmla="*/ 2147483647 w 136"/>
                <a:gd name="T89" fmla="*/ 2147483647 h 148"/>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6"/>
                <a:gd name="T136" fmla="*/ 0 h 148"/>
                <a:gd name="T137" fmla="*/ 136 w 136"/>
                <a:gd name="T138" fmla="*/ 148 h 148"/>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6" h="148">
                  <a:moveTo>
                    <a:pt x="76" y="12"/>
                  </a:moveTo>
                  <a:lnTo>
                    <a:pt x="78" y="6"/>
                  </a:lnTo>
                  <a:lnTo>
                    <a:pt x="80" y="4"/>
                  </a:lnTo>
                  <a:lnTo>
                    <a:pt x="86" y="0"/>
                  </a:lnTo>
                  <a:lnTo>
                    <a:pt x="98" y="10"/>
                  </a:lnTo>
                  <a:lnTo>
                    <a:pt x="110" y="24"/>
                  </a:lnTo>
                  <a:lnTo>
                    <a:pt x="116" y="30"/>
                  </a:lnTo>
                  <a:lnTo>
                    <a:pt x="118" y="38"/>
                  </a:lnTo>
                  <a:lnTo>
                    <a:pt x="122" y="46"/>
                  </a:lnTo>
                  <a:lnTo>
                    <a:pt x="122" y="52"/>
                  </a:lnTo>
                  <a:lnTo>
                    <a:pt x="120" y="56"/>
                  </a:lnTo>
                  <a:lnTo>
                    <a:pt x="118" y="60"/>
                  </a:lnTo>
                  <a:lnTo>
                    <a:pt x="126" y="78"/>
                  </a:lnTo>
                  <a:lnTo>
                    <a:pt x="136" y="102"/>
                  </a:lnTo>
                  <a:lnTo>
                    <a:pt x="134" y="110"/>
                  </a:lnTo>
                  <a:lnTo>
                    <a:pt x="132" y="114"/>
                  </a:lnTo>
                  <a:lnTo>
                    <a:pt x="130" y="114"/>
                  </a:lnTo>
                  <a:lnTo>
                    <a:pt x="126" y="114"/>
                  </a:lnTo>
                  <a:lnTo>
                    <a:pt x="126" y="110"/>
                  </a:lnTo>
                  <a:lnTo>
                    <a:pt x="130" y="106"/>
                  </a:lnTo>
                  <a:lnTo>
                    <a:pt x="122" y="108"/>
                  </a:lnTo>
                  <a:lnTo>
                    <a:pt x="118" y="110"/>
                  </a:lnTo>
                  <a:lnTo>
                    <a:pt x="116" y="120"/>
                  </a:lnTo>
                  <a:lnTo>
                    <a:pt x="116" y="116"/>
                  </a:lnTo>
                  <a:lnTo>
                    <a:pt x="114" y="114"/>
                  </a:lnTo>
                  <a:lnTo>
                    <a:pt x="108" y="120"/>
                  </a:lnTo>
                  <a:lnTo>
                    <a:pt x="104" y="122"/>
                  </a:lnTo>
                  <a:lnTo>
                    <a:pt x="100" y="122"/>
                  </a:lnTo>
                  <a:lnTo>
                    <a:pt x="92" y="122"/>
                  </a:lnTo>
                  <a:lnTo>
                    <a:pt x="88" y="120"/>
                  </a:lnTo>
                  <a:lnTo>
                    <a:pt x="84" y="120"/>
                  </a:lnTo>
                  <a:lnTo>
                    <a:pt x="82" y="120"/>
                  </a:lnTo>
                  <a:lnTo>
                    <a:pt x="82" y="122"/>
                  </a:lnTo>
                  <a:lnTo>
                    <a:pt x="86" y="128"/>
                  </a:lnTo>
                  <a:lnTo>
                    <a:pt x="90" y="132"/>
                  </a:lnTo>
                  <a:lnTo>
                    <a:pt x="86" y="138"/>
                  </a:lnTo>
                  <a:lnTo>
                    <a:pt x="82" y="148"/>
                  </a:lnTo>
                  <a:lnTo>
                    <a:pt x="74" y="144"/>
                  </a:lnTo>
                  <a:lnTo>
                    <a:pt x="70" y="138"/>
                  </a:lnTo>
                  <a:lnTo>
                    <a:pt x="66" y="132"/>
                  </a:lnTo>
                  <a:lnTo>
                    <a:pt x="64" y="122"/>
                  </a:lnTo>
                  <a:lnTo>
                    <a:pt x="54" y="122"/>
                  </a:lnTo>
                  <a:lnTo>
                    <a:pt x="46" y="124"/>
                  </a:lnTo>
                  <a:lnTo>
                    <a:pt x="38" y="126"/>
                  </a:lnTo>
                  <a:lnTo>
                    <a:pt x="30" y="130"/>
                  </a:lnTo>
                  <a:lnTo>
                    <a:pt x="20" y="130"/>
                  </a:lnTo>
                  <a:lnTo>
                    <a:pt x="20" y="136"/>
                  </a:lnTo>
                  <a:lnTo>
                    <a:pt x="8" y="134"/>
                  </a:lnTo>
                  <a:lnTo>
                    <a:pt x="2" y="134"/>
                  </a:lnTo>
                  <a:lnTo>
                    <a:pt x="0" y="132"/>
                  </a:lnTo>
                  <a:lnTo>
                    <a:pt x="0" y="128"/>
                  </a:lnTo>
                  <a:lnTo>
                    <a:pt x="6" y="126"/>
                  </a:lnTo>
                  <a:lnTo>
                    <a:pt x="8" y="124"/>
                  </a:lnTo>
                  <a:lnTo>
                    <a:pt x="14" y="116"/>
                  </a:lnTo>
                  <a:lnTo>
                    <a:pt x="20" y="108"/>
                  </a:lnTo>
                  <a:lnTo>
                    <a:pt x="24" y="106"/>
                  </a:lnTo>
                  <a:lnTo>
                    <a:pt x="28" y="106"/>
                  </a:lnTo>
                  <a:lnTo>
                    <a:pt x="34" y="106"/>
                  </a:lnTo>
                  <a:lnTo>
                    <a:pt x="36" y="104"/>
                  </a:lnTo>
                  <a:lnTo>
                    <a:pt x="42" y="102"/>
                  </a:lnTo>
                  <a:lnTo>
                    <a:pt x="46" y="102"/>
                  </a:lnTo>
                  <a:lnTo>
                    <a:pt x="52" y="102"/>
                  </a:lnTo>
                  <a:lnTo>
                    <a:pt x="54" y="104"/>
                  </a:lnTo>
                  <a:lnTo>
                    <a:pt x="60" y="108"/>
                  </a:lnTo>
                  <a:lnTo>
                    <a:pt x="62" y="106"/>
                  </a:lnTo>
                  <a:lnTo>
                    <a:pt x="62" y="102"/>
                  </a:lnTo>
                  <a:lnTo>
                    <a:pt x="62" y="96"/>
                  </a:lnTo>
                  <a:lnTo>
                    <a:pt x="60" y="94"/>
                  </a:lnTo>
                  <a:lnTo>
                    <a:pt x="62" y="90"/>
                  </a:lnTo>
                  <a:lnTo>
                    <a:pt x="64" y="86"/>
                  </a:lnTo>
                  <a:lnTo>
                    <a:pt x="68" y="84"/>
                  </a:lnTo>
                  <a:lnTo>
                    <a:pt x="68" y="80"/>
                  </a:lnTo>
                  <a:lnTo>
                    <a:pt x="68" y="78"/>
                  </a:lnTo>
                  <a:lnTo>
                    <a:pt x="68" y="74"/>
                  </a:lnTo>
                  <a:lnTo>
                    <a:pt x="70" y="78"/>
                  </a:lnTo>
                  <a:lnTo>
                    <a:pt x="68" y="82"/>
                  </a:lnTo>
                  <a:lnTo>
                    <a:pt x="76" y="80"/>
                  </a:lnTo>
                  <a:lnTo>
                    <a:pt x="82" y="78"/>
                  </a:lnTo>
                  <a:lnTo>
                    <a:pt x="86" y="76"/>
                  </a:lnTo>
                  <a:lnTo>
                    <a:pt x="90" y="72"/>
                  </a:lnTo>
                  <a:lnTo>
                    <a:pt x="92" y="60"/>
                  </a:lnTo>
                  <a:lnTo>
                    <a:pt x="94" y="50"/>
                  </a:lnTo>
                  <a:lnTo>
                    <a:pt x="94" y="44"/>
                  </a:lnTo>
                  <a:lnTo>
                    <a:pt x="92" y="40"/>
                  </a:lnTo>
                  <a:lnTo>
                    <a:pt x="88" y="32"/>
                  </a:lnTo>
                  <a:lnTo>
                    <a:pt x="84" y="26"/>
                  </a:lnTo>
                  <a:lnTo>
                    <a:pt x="82" y="24"/>
                  </a:lnTo>
                  <a:lnTo>
                    <a:pt x="80" y="20"/>
                  </a:lnTo>
                  <a:lnTo>
                    <a:pt x="78" y="16"/>
                  </a:lnTo>
                  <a:lnTo>
                    <a:pt x="76"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 name="Freeform 246"/>
            <p:cNvSpPr/>
            <p:nvPr/>
          </p:nvSpPr>
          <p:spPr bwMode="auto">
            <a:xfrm>
              <a:off x="7590936" y="3578697"/>
              <a:ext cx="44971" cy="39823"/>
            </a:xfrm>
            <a:custGeom>
              <a:avLst/>
              <a:gdLst>
                <a:gd name="T0" fmla="*/ 2147483647 w 32"/>
                <a:gd name="T1" fmla="*/ 2147483647 h 26"/>
                <a:gd name="T2" fmla="*/ 2147483647 w 32"/>
                <a:gd name="T3" fmla="*/ 2147483647 h 26"/>
                <a:gd name="T4" fmla="*/ 2147483647 w 32"/>
                <a:gd name="T5" fmla="*/ 0 h 26"/>
                <a:gd name="T6" fmla="*/ 2147483647 w 32"/>
                <a:gd name="T7" fmla="*/ 0 h 26"/>
                <a:gd name="T8" fmla="*/ 2147483647 w 32"/>
                <a:gd name="T9" fmla="*/ 2147483647 h 26"/>
                <a:gd name="T10" fmla="*/ 2147483647 w 32"/>
                <a:gd name="T11" fmla="*/ 2147483647 h 26"/>
                <a:gd name="T12" fmla="*/ 2147483647 w 32"/>
                <a:gd name="T13" fmla="*/ 2147483647 h 26"/>
                <a:gd name="T14" fmla="*/ 2147483647 w 32"/>
                <a:gd name="T15" fmla="*/ 2147483647 h 26"/>
                <a:gd name="T16" fmla="*/ 2147483647 w 32"/>
                <a:gd name="T17" fmla="*/ 2147483647 h 26"/>
                <a:gd name="T18" fmla="*/ 2147483647 w 32"/>
                <a:gd name="T19" fmla="*/ 2147483647 h 26"/>
                <a:gd name="T20" fmla="*/ 2147483647 w 32"/>
                <a:gd name="T21" fmla="*/ 2147483647 h 26"/>
                <a:gd name="T22" fmla="*/ 2147483647 w 32"/>
                <a:gd name="T23" fmla="*/ 2147483647 h 26"/>
                <a:gd name="T24" fmla="*/ 2147483647 w 32"/>
                <a:gd name="T25" fmla="*/ 2147483647 h 26"/>
                <a:gd name="T26" fmla="*/ 2147483647 w 32"/>
                <a:gd name="T27" fmla="*/ 2147483647 h 26"/>
                <a:gd name="T28" fmla="*/ 0 w 32"/>
                <a:gd name="T29" fmla="*/ 2147483647 h 26"/>
                <a:gd name="T30" fmla="*/ 0 w 32"/>
                <a:gd name="T31" fmla="*/ 2147483647 h 26"/>
                <a:gd name="T32" fmla="*/ 2147483647 w 32"/>
                <a:gd name="T33" fmla="*/ 2147483647 h 26"/>
                <a:gd name="T34" fmla="*/ 2147483647 w 32"/>
                <a:gd name="T35" fmla="*/ 2147483647 h 26"/>
                <a:gd name="T36" fmla="*/ 2147483647 w 32"/>
                <a:gd name="T37" fmla="*/ 2147483647 h 26"/>
                <a:gd name="T38" fmla="*/ 2147483647 w 32"/>
                <a:gd name="T39" fmla="*/ 2147483647 h 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2"/>
                <a:gd name="T61" fmla="*/ 0 h 26"/>
                <a:gd name="T62" fmla="*/ 32 w 32"/>
                <a:gd name="T63" fmla="*/ 26 h 2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2" h="26">
                  <a:moveTo>
                    <a:pt x="14" y="4"/>
                  </a:moveTo>
                  <a:lnTo>
                    <a:pt x="16" y="4"/>
                  </a:lnTo>
                  <a:lnTo>
                    <a:pt x="14" y="0"/>
                  </a:lnTo>
                  <a:lnTo>
                    <a:pt x="22" y="0"/>
                  </a:lnTo>
                  <a:lnTo>
                    <a:pt x="26" y="2"/>
                  </a:lnTo>
                  <a:lnTo>
                    <a:pt x="32" y="8"/>
                  </a:lnTo>
                  <a:lnTo>
                    <a:pt x="30" y="12"/>
                  </a:lnTo>
                  <a:lnTo>
                    <a:pt x="24" y="14"/>
                  </a:lnTo>
                  <a:lnTo>
                    <a:pt x="14" y="16"/>
                  </a:lnTo>
                  <a:lnTo>
                    <a:pt x="14" y="24"/>
                  </a:lnTo>
                  <a:lnTo>
                    <a:pt x="12" y="26"/>
                  </a:lnTo>
                  <a:lnTo>
                    <a:pt x="10" y="26"/>
                  </a:lnTo>
                  <a:lnTo>
                    <a:pt x="6" y="24"/>
                  </a:lnTo>
                  <a:lnTo>
                    <a:pt x="4" y="20"/>
                  </a:lnTo>
                  <a:lnTo>
                    <a:pt x="0" y="14"/>
                  </a:lnTo>
                  <a:lnTo>
                    <a:pt x="0" y="8"/>
                  </a:lnTo>
                  <a:lnTo>
                    <a:pt x="2" y="6"/>
                  </a:lnTo>
                  <a:lnTo>
                    <a:pt x="4" y="4"/>
                  </a:lnTo>
                  <a:lnTo>
                    <a:pt x="8" y="4"/>
                  </a:lnTo>
                  <a:lnTo>
                    <a:pt x="14"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 name="Freeform 247"/>
            <p:cNvSpPr/>
            <p:nvPr/>
          </p:nvSpPr>
          <p:spPr bwMode="auto">
            <a:xfrm>
              <a:off x="7530973" y="3587988"/>
              <a:ext cx="59962" cy="79646"/>
            </a:xfrm>
            <a:custGeom>
              <a:avLst/>
              <a:gdLst>
                <a:gd name="T0" fmla="*/ 2147483647 w 40"/>
                <a:gd name="T1" fmla="*/ 2147483647 h 52"/>
                <a:gd name="T2" fmla="*/ 2147483647 w 40"/>
                <a:gd name="T3" fmla="*/ 2147483647 h 52"/>
                <a:gd name="T4" fmla="*/ 2147483647 w 40"/>
                <a:gd name="T5" fmla="*/ 2147483647 h 52"/>
                <a:gd name="T6" fmla="*/ 0 w 40"/>
                <a:gd name="T7" fmla="*/ 2147483647 h 52"/>
                <a:gd name="T8" fmla="*/ 2147483647 w 40"/>
                <a:gd name="T9" fmla="*/ 2147483647 h 52"/>
                <a:gd name="T10" fmla="*/ 2147483647 w 40"/>
                <a:gd name="T11" fmla="*/ 2147483647 h 52"/>
                <a:gd name="T12" fmla="*/ 2147483647 w 40"/>
                <a:gd name="T13" fmla="*/ 0 h 52"/>
                <a:gd name="T14" fmla="*/ 2147483647 w 40"/>
                <a:gd name="T15" fmla="*/ 2147483647 h 52"/>
                <a:gd name="T16" fmla="*/ 2147483647 w 40"/>
                <a:gd name="T17" fmla="*/ 2147483647 h 52"/>
                <a:gd name="T18" fmla="*/ 2147483647 w 40"/>
                <a:gd name="T19" fmla="*/ 2147483647 h 52"/>
                <a:gd name="T20" fmla="*/ 2147483647 w 40"/>
                <a:gd name="T21" fmla="*/ 2147483647 h 52"/>
                <a:gd name="T22" fmla="*/ 2147483647 w 40"/>
                <a:gd name="T23" fmla="*/ 2147483647 h 52"/>
                <a:gd name="T24" fmla="*/ 2147483647 w 40"/>
                <a:gd name="T25" fmla="*/ 2147483647 h 52"/>
                <a:gd name="T26" fmla="*/ 2147483647 w 40"/>
                <a:gd name="T27" fmla="*/ 2147483647 h 52"/>
                <a:gd name="T28" fmla="*/ 2147483647 w 40"/>
                <a:gd name="T29" fmla="*/ 2147483647 h 52"/>
                <a:gd name="T30" fmla="*/ 2147483647 w 40"/>
                <a:gd name="T31" fmla="*/ 2147483647 h 52"/>
                <a:gd name="T32" fmla="*/ 2147483647 w 40"/>
                <a:gd name="T33" fmla="*/ 2147483647 h 52"/>
                <a:gd name="T34" fmla="*/ 2147483647 w 40"/>
                <a:gd name="T35" fmla="*/ 2147483647 h 52"/>
                <a:gd name="T36" fmla="*/ 2147483647 w 40"/>
                <a:gd name="T37" fmla="*/ 2147483647 h 52"/>
                <a:gd name="T38" fmla="*/ 2147483647 w 40"/>
                <a:gd name="T39" fmla="*/ 2147483647 h 52"/>
                <a:gd name="T40" fmla="*/ 2147483647 w 40"/>
                <a:gd name="T41" fmla="*/ 2147483647 h 52"/>
                <a:gd name="T42" fmla="*/ 2147483647 w 40"/>
                <a:gd name="T43" fmla="*/ 2147483647 h 52"/>
                <a:gd name="T44" fmla="*/ 2147483647 w 40"/>
                <a:gd name="T45" fmla="*/ 2147483647 h 52"/>
                <a:gd name="T46" fmla="*/ 2147483647 w 40"/>
                <a:gd name="T47" fmla="*/ 2147483647 h 52"/>
                <a:gd name="T48" fmla="*/ 2147483647 w 40"/>
                <a:gd name="T49" fmla="*/ 2147483647 h 52"/>
                <a:gd name="T50" fmla="*/ 2147483647 w 40"/>
                <a:gd name="T51" fmla="*/ 2147483647 h 52"/>
                <a:gd name="T52" fmla="*/ 2147483647 w 40"/>
                <a:gd name="T53" fmla="*/ 2147483647 h 5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0"/>
                <a:gd name="T82" fmla="*/ 0 h 52"/>
                <a:gd name="T83" fmla="*/ 40 w 40"/>
                <a:gd name="T84" fmla="*/ 52 h 52"/>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0" h="52">
                  <a:moveTo>
                    <a:pt x="12" y="24"/>
                  </a:moveTo>
                  <a:lnTo>
                    <a:pt x="4" y="20"/>
                  </a:lnTo>
                  <a:lnTo>
                    <a:pt x="2" y="16"/>
                  </a:lnTo>
                  <a:lnTo>
                    <a:pt x="0" y="12"/>
                  </a:lnTo>
                  <a:lnTo>
                    <a:pt x="2" y="8"/>
                  </a:lnTo>
                  <a:lnTo>
                    <a:pt x="6" y="4"/>
                  </a:lnTo>
                  <a:lnTo>
                    <a:pt x="14" y="0"/>
                  </a:lnTo>
                  <a:lnTo>
                    <a:pt x="18" y="4"/>
                  </a:lnTo>
                  <a:lnTo>
                    <a:pt x="18" y="6"/>
                  </a:lnTo>
                  <a:lnTo>
                    <a:pt x="28" y="6"/>
                  </a:lnTo>
                  <a:lnTo>
                    <a:pt x="30" y="12"/>
                  </a:lnTo>
                  <a:lnTo>
                    <a:pt x="32" y="16"/>
                  </a:lnTo>
                  <a:lnTo>
                    <a:pt x="40" y="22"/>
                  </a:lnTo>
                  <a:lnTo>
                    <a:pt x="36" y="24"/>
                  </a:lnTo>
                  <a:lnTo>
                    <a:pt x="34" y="28"/>
                  </a:lnTo>
                  <a:lnTo>
                    <a:pt x="36" y="32"/>
                  </a:lnTo>
                  <a:lnTo>
                    <a:pt x="38" y="36"/>
                  </a:lnTo>
                  <a:lnTo>
                    <a:pt x="38" y="40"/>
                  </a:lnTo>
                  <a:lnTo>
                    <a:pt x="40" y="42"/>
                  </a:lnTo>
                  <a:lnTo>
                    <a:pt x="38" y="48"/>
                  </a:lnTo>
                  <a:lnTo>
                    <a:pt x="38" y="52"/>
                  </a:lnTo>
                  <a:lnTo>
                    <a:pt x="32" y="50"/>
                  </a:lnTo>
                  <a:lnTo>
                    <a:pt x="24" y="46"/>
                  </a:lnTo>
                  <a:lnTo>
                    <a:pt x="18" y="42"/>
                  </a:lnTo>
                  <a:lnTo>
                    <a:pt x="18" y="36"/>
                  </a:lnTo>
                  <a:lnTo>
                    <a:pt x="18" y="30"/>
                  </a:lnTo>
                  <a:lnTo>
                    <a:pt x="12"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 name="Freeform 248"/>
            <p:cNvSpPr/>
            <p:nvPr/>
          </p:nvSpPr>
          <p:spPr bwMode="auto">
            <a:xfrm>
              <a:off x="7390294" y="3836220"/>
              <a:ext cx="35746" cy="90266"/>
            </a:xfrm>
            <a:custGeom>
              <a:avLst/>
              <a:gdLst>
                <a:gd name="T0" fmla="*/ 2147483647 w 24"/>
                <a:gd name="T1" fmla="*/ 0 h 56"/>
                <a:gd name="T2" fmla="*/ 2147483647 w 24"/>
                <a:gd name="T3" fmla="*/ 2147483647 h 56"/>
                <a:gd name="T4" fmla="*/ 2147483647 w 24"/>
                <a:gd name="T5" fmla="*/ 2147483647 h 56"/>
                <a:gd name="T6" fmla="*/ 2147483647 w 24"/>
                <a:gd name="T7" fmla="*/ 2147483647 h 56"/>
                <a:gd name="T8" fmla="*/ 2147483647 w 24"/>
                <a:gd name="T9" fmla="*/ 2147483647 h 56"/>
                <a:gd name="T10" fmla="*/ 2147483647 w 24"/>
                <a:gd name="T11" fmla="*/ 2147483647 h 56"/>
                <a:gd name="T12" fmla="*/ 0 w 24"/>
                <a:gd name="T13" fmla="*/ 2147483647 h 56"/>
                <a:gd name="T14" fmla="*/ 0 w 24"/>
                <a:gd name="T15" fmla="*/ 2147483647 h 56"/>
                <a:gd name="T16" fmla="*/ 2147483647 w 24"/>
                <a:gd name="T17" fmla="*/ 2147483647 h 56"/>
                <a:gd name="T18" fmla="*/ 2147483647 w 24"/>
                <a:gd name="T19" fmla="*/ 2147483647 h 56"/>
                <a:gd name="T20" fmla="*/ 2147483647 w 24"/>
                <a:gd name="T21" fmla="*/ 2147483647 h 56"/>
                <a:gd name="T22" fmla="*/ 2147483647 w 24"/>
                <a:gd name="T23" fmla="*/ 2147483647 h 56"/>
                <a:gd name="T24" fmla="*/ 2147483647 w 24"/>
                <a:gd name="T25" fmla="*/ 0 h 5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4"/>
                <a:gd name="T40" fmla="*/ 0 h 56"/>
                <a:gd name="T41" fmla="*/ 24 w 24"/>
                <a:gd name="T42" fmla="*/ 56 h 5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4" h="56">
                  <a:moveTo>
                    <a:pt x="24" y="0"/>
                  </a:moveTo>
                  <a:lnTo>
                    <a:pt x="24" y="12"/>
                  </a:lnTo>
                  <a:lnTo>
                    <a:pt x="22" y="32"/>
                  </a:lnTo>
                  <a:lnTo>
                    <a:pt x="16" y="56"/>
                  </a:lnTo>
                  <a:lnTo>
                    <a:pt x="4" y="44"/>
                  </a:lnTo>
                  <a:lnTo>
                    <a:pt x="2" y="38"/>
                  </a:lnTo>
                  <a:lnTo>
                    <a:pt x="0" y="32"/>
                  </a:lnTo>
                  <a:lnTo>
                    <a:pt x="0" y="20"/>
                  </a:lnTo>
                  <a:lnTo>
                    <a:pt x="4" y="10"/>
                  </a:lnTo>
                  <a:lnTo>
                    <a:pt x="8" y="4"/>
                  </a:lnTo>
                  <a:lnTo>
                    <a:pt x="12" y="4"/>
                  </a:lnTo>
                  <a:lnTo>
                    <a:pt x="18" y="2"/>
                  </a:lnTo>
                  <a:lnTo>
                    <a:pt x="2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 name="Freeform 249"/>
            <p:cNvSpPr/>
            <p:nvPr/>
          </p:nvSpPr>
          <p:spPr bwMode="auto">
            <a:xfrm>
              <a:off x="7148141" y="3982239"/>
              <a:ext cx="48431" cy="54425"/>
            </a:xfrm>
            <a:custGeom>
              <a:avLst/>
              <a:gdLst>
                <a:gd name="T0" fmla="*/ 2147483647 w 34"/>
                <a:gd name="T1" fmla="*/ 2147483647 h 36"/>
                <a:gd name="T2" fmla="*/ 2147483647 w 34"/>
                <a:gd name="T3" fmla="*/ 2147483647 h 36"/>
                <a:gd name="T4" fmla="*/ 2147483647 w 34"/>
                <a:gd name="T5" fmla="*/ 2147483647 h 36"/>
                <a:gd name="T6" fmla="*/ 2147483647 w 34"/>
                <a:gd name="T7" fmla="*/ 2147483647 h 36"/>
                <a:gd name="T8" fmla="*/ 0 w 34"/>
                <a:gd name="T9" fmla="*/ 2147483647 h 36"/>
                <a:gd name="T10" fmla="*/ 2147483647 w 34"/>
                <a:gd name="T11" fmla="*/ 2147483647 h 36"/>
                <a:gd name="T12" fmla="*/ 2147483647 w 34"/>
                <a:gd name="T13" fmla="*/ 2147483647 h 36"/>
                <a:gd name="T14" fmla="*/ 2147483647 w 34"/>
                <a:gd name="T15" fmla="*/ 2147483647 h 36"/>
                <a:gd name="T16" fmla="*/ 2147483647 w 34"/>
                <a:gd name="T17" fmla="*/ 2147483647 h 36"/>
                <a:gd name="T18" fmla="*/ 2147483647 w 34"/>
                <a:gd name="T19" fmla="*/ 0 h 36"/>
                <a:gd name="T20" fmla="*/ 2147483647 w 34"/>
                <a:gd name="T21" fmla="*/ 2147483647 h 36"/>
                <a:gd name="T22" fmla="*/ 2147483647 w 34"/>
                <a:gd name="T23" fmla="*/ 2147483647 h 36"/>
                <a:gd name="T24" fmla="*/ 2147483647 w 34"/>
                <a:gd name="T25" fmla="*/ 2147483647 h 36"/>
                <a:gd name="T26" fmla="*/ 2147483647 w 34"/>
                <a:gd name="T27" fmla="*/ 2147483647 h 36"/>
                <a:gd name="T28" fmla="*/ 2147483647 w 34"/>
                <a:gd name="T29" fmla="*/ 2147483647 h 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4"/>
                <a:gd name="T46" fmla="*/ 0 h 36"/>
                <a:gd name="T47" fmla="*/ 34 w 34"/>
                <a:gd name="T48" fmla="*/ 36 h 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4" h="36">
                  <a:moveTo>
                    <a:pt x="18" y="36"/>
                  </a:moveTo>
                  <a:lnTo>
                    <a:pt x="12" y="34"/>
                  </a:lnTo>
                  <a:lnTo>
                    <a:pt x="6" y="30"/>
                  </a:lnTo>
                  <a:lnTo>
                    <a:pt x="2" y="24"/>
                  </a:lnTo>
                  <a:lnTo>
                    <a:pt x="0" y="20"/>
                  </a:lnTo>
                  <a:lnTo>
                    <a:pt x="2" y="16"/>
                  </a:lnTo>
                  <a:lnTo>
                    <a:pt x="4" y="12"/>
                  </a:lnTo>
                  <a:lnTo>
                    <a:pt x="12" y="6"/>
                  </a:lnTo>
                  <a:lnTo>
                    <a:pt x="26" y="2"/>
                  </a:lnTo>
                  <a:lnTo>
                    <a:pt x="34" y="0"/>
                  </a:lnTo>
                  <a:lnTo>
                    <a:pt x="34" y="10"/>
                  </a:lnTo>
                  <a:lnTo>
                    <a:pt x="30" y="20"/>
                  </a:lnTo>
                  <a:lnTo>
                    <a:pt x="24" y="32"/>
                  </a:lnTo>
                  <a:lnTo>
                    <a:pt x="22" y="34"/>
                  </a:lnTo>
                  <a:lnTo>
                    <a:pt x="18"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 name="Freeform 250"/>
            <p:cNvSpPr/>
            <p:nvPr/>
          </p:nvSpPr>
          <p:spPr bwMode="auto">
            <a:xfrm>
              <a:off x="6497788" y="4283567"/>
              <a:ext cx="54196" cy="114160"/>
            </a:xfrm>
            <a:custGeom>
              <a:avLst/>
              <a:gdLst>
                <a:gd name="T0" fmla="*/ 2147483647 w 36"/>
                <a:gd name="T1" fmla="*/ 2147483647 h 70"/>
                <a:gd name="T2" fmla="*/ 2147483647 w 36"/>
                <a:gd name="T3" fmla="*/ 2147483647 h 70"/>
                <a:gd name="T4" fmla="*/ 2147483647 w 36"/>
                <a:gd name="T5" fmla="*/ 2147483647 h 70"/>
                <a:gd name="T6" fmla="*/ 2147483647 w 36"/>
                <a:gd name="T7" fmla="*/ 2147483647 h 70"/>
                <a:gd name="T8" fmla="*/ 2147483647 w 36"/>
                <a:gd name="T9" fmla="*/ 2147483647 h 70"/>
                <a:gd name="T10" fmla="*/ 2147483647 w 36"/>
                <a:gd name="T11" fmla="*/ 2147483647 h 70"/>
                <a:gd name="T12" fmla="*/ 2147483647 w 36"/>
                <a:gd name="T13" fmla="*/ 2147483647 h 70"/>
                <a:gd name="T14" fmla="*/ 2147483647 w 36"/>
                <a:gd name="T15" fmla="*/ 2147483647 h 70"/>
                <a:gd name="T16" fmla="*/ 2147483647 w 36"/>
                <a:gd name="T17" fmla="*/ 2147483647 h 70"/>
                <a:gd name="T18" fmla="*/ 2147483647 w 36"/>
                <a:gd name="T19" fmla="*/ 2147483647 h 70"/>
                <a:gd name="T20" fmla="*/ 0 w 36"/>
                <a:gd name="T21" fmla="*/ 2147483647 h 70"/>
                <a:gd name="T22" fmla="*/ 2147483647 w 36"/>
                <a:gd name="T23" fmla="*/ 2147483647 h 70"/>
                <a:gd name="T24" fmla="*/ 2147483647 w 36"/>
                <a:gd name="T25" fmla="*/ 2147483647 h 70"/>
                <a:gd name="T26" fmla="*/ 2147483647 w 36"/>
                <a:gd name="T27" fmla="*/ 2147483647 h 70"/>
                <a:gd name="T28" fmla="*/ 2147483647 w 36"/>
                <a:gd name="T29" fmla="*/ 0 h 70"/>
                <a:gd name="T30" fmla="*/ 2147483647 w 36"/>
                <a:gd name="T31" fmla="*/ 2147483647 h 70"/>
                <a:gd name="T32" fmla="*/ 2147483647 w 36"/>
                <a:gd name="T33" fmla="*/ 2147483647 h 70"/>
                <a:gd name="T34" fmla="*/ 2147483647 w 36"/>
                <a:gd name="T35" fmla="*/ 2147483647 h 70"/>
                <a:gd name="T36" fmla="*/ 2147483647 w 36"/>
                <a:gd name="T37" fmla="*/ 2147483647 h 70"/>
                <a:gd name="T38" fmla="*/ 2147483647 w 36"/>
                <a:gd name="T39" fmla="*/ 2147483647 h 70"/>
                <a:gd name="T40" fmla="*/ 2147483647 w 36"/>
                <a:gd name="T41" fmla="*/ 2147483647 h 7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6"/>
                <a:gd name="T64" fmla="*/ 0 h 70"/>
                <a:gd name="T65" fmla="*/ 36 w 36"/>
                <a:gd name="T66" fmla="*/ 70 h 7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6" h="70">
                  <a:moveTo>
                    <a:pt x="36" y="52"/>
                  </a:moveTo>
                  <a:lnTo>
                    <a:pt x="34" y="58"/>
                  </a:lnTo>
                  <a:lnTo>
                    <a:pt x="30" y="64"/>
                  </a:lnTo>
                  <a:lnTo>
                    <a:pt x="22" y="68"/>
                  </a:lnTo>
                  <a:lnTo>
                    <a:pt x="16" y="70"/>
                  </a:lnTo>
                  <a:lnTo>
                    <a:pt x="12" y="68"/>
                  </a:lnTo>
                  <a:lnTo>
                    <a:pt x="8" y="64"/>
                  </a:lnTo>
                  <a:lnTo>
                    <a:pt x="6" y="60"/>
                  </a:lnTo>
                  <a:lnTo>
                    <a:pt x="4" y="54"/>
                  </a:lnTo>
                  <a:lnTo>
                    <a:pt x="2" y="44"/>
                  </a:lnTo>
                  <a:lnTo>
                    <a:pt x="0" y="34"/>
                  </a:lnTo>
                  <a:lnTo>
                    <a:pt x="2" y="24"/>
                  </a:lnTo>
                  <a:lnTo>
                    <a:pt x="4" y="18"/>
                  </a:lnTo>
                  <a:lnTo>
                    <a:pt x="6" y="10"/>
                  </a:lnTo>
                  <a:lnTo>
                    <a:pt x="8" y="0"/>
                  </a:lnTo>
                  <a:lnTo>
                    <a:pt x="14" y="2"/>
                  </a:lnTo>
                  <a:lnTo>
                    <a:pt x="16" y="8"/>
                  </a:lnTo>
                  <a:lnTo>
                    <a:pt x="26" y="20"/>
                  </a:lnTo>
                  <a:lnTo>
                    <a:pt x="34" y="36"/>
                  </a:lnTo>
                  <a:lnTo>
                    <a:pt x="36" y="44"/>
                  </a:lnTo>
                  <a:lnTo>
                    <a:pt x="36" y="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 name="Freeform 251"/>
            <p:cNvSpPr/>
            <p:nvPr/>
          </p:nvSpPr>
          <p:spPr bwMode="auto">
            <a:xfrm>
              <a:off x="6975175" y="3889317"/>
              <a:ext cx="219091" cy="428763"/>
            </a:xfrm>
            <a:custGeom>
              <a:avLst/>
              <a:gdLst>
                <a:gd name="T0" fmla="*/ 2147483647 w 150"/>
                <a:gd name="T1" fmla="*/ 2147483647 h 270"/>
                <a:gd name="T2" fmla="*/ 2147483647 w 150"/>
                <a:gd name="T3" fmla="*/ 2147483647 h 270"/>
                <a:gd name="T4" fmla="*/ 2147483647 w 150"/>
                <a:gd name="T5" fmla="*/ 2147483647 h 270"/>
                <a:gd name="T6" fmla="*/ 2147483647 w 150"/>
                <a:gd name="T7" fmla="*/ 2147483647 h 270"/>
                <a:gd name="T8" fmla="*/ 2147483647 w 150"/>
                <a:gd name="T9" fmla="*/ 2147483647 h 270"/>
                <a:gd name="T10" fmla="*/ 2147483647 w 150"/>
                <a:gd name="T11" fmla="*/ 2147483647 h 270"/>
                <a:gd name="T12" fmla="*/ 2147483647 w 150"/>
                <a:gd name="T13" fmla="*/ 2147483647 h 270"/>
                <a:gd name="T14" fmla="*/ 2147483647 w 150"/>
                <a:gd name="T15" fmla="*/ 2147483647 h 270"/>
                <a:gd name="T16" fmla="*/ 2147483647 w 150"/>
                <a:gd name="T17" fmla="*/ 2147483647 h 270"/>
                <a:gd name="T18" fmla="*/ 2147483647 w 150"/>
                <a:gd name="T19" fmla="*/ 2147483647 h 270"/>
                <a:gd name="T20" fmla="*/ 2147483647 w 150"/>
                <a:gd name="T21" fmla="*/ 2147483647 h 270"/>
                <a:gd name="T22" fmla="*/ 2147483647 w 150"/>
                <a:gd name="T23" fmla="*/ 2147483647 h 270"/>
                <a:gd name="T24" fmla="*/ 2147483647 w 150"/>
                <a:gd name="T25" fmla="*/ 2147483647 h 270"/>
                <a:gd name="T26" fmla="*/ 2147483647 w 150"/>
                <a:gd name="T27" fmla="*/ 2147483647 h 270"/>
                <a:gd name="T28" fmla="*/ 2147483647 w 150"/>
                <a:gd name="T29" fmla="*/ 2147483647 h 270"/>
                <a:gd name="T30" fmla="*/ 2147483647 w 150"/>
                <a:gd name="T31" fmla="*/ 2147483647 h 270"/>
                <a:gd name="T32" fmla="*/ 2147483647 w 150"/>
                <a:gd name="T33" fmla="*/ 2147483647 h 270"/>
                <a:gd name="T34" fmla="*/ 2147483647 w 150"/>
                <a:gd name="T35" fmla="*/ 2147483647 h 270"/>
                <a:gd name="T36" fmla="*/ 0 w 150"/>
                <a:gd name="T37" fmla="*/ 2147483647 h 270"/>
                <a:gd name="T38" fmla="*/ 2147483647 w 150"/>
                <a:gd name="T39" fmla="*/ 2147483647 h 270"/>
                <a:gd name="T40" fmla="*/ 2147483647 w 150"/>
                <a:gd name="T41" fmla="*/ 2147483647 h 270"/>
                <a:gd name="T42" fmla="*/ 2147483647 w 150"/>
                <a:gd name="T43" fmla="*/ 2147483647 h 270"/>
                <a:gd name="T44" fmla="*/ 2147483647 w 150"/>
                <a:gd name="T45" fmla="*/ 2147483647 h 270"/>
                <a:gd name="T46" fmla="*/ 2147483647 w 150"/>
                <a:gd name="T47" fmla="*/ 2147483647 h 270"/>
                <a:gd name="T48" fmla="*/ 2147483647 w 150"/>
                <a:gd name="T49" fmla="*/ 2147483647 h 270"/>
                <a:gd name="T50" fmla="*/ 2147483647 w 150"/>
                <a:gd name="T51" fmla="*/ 2147483647 h 270"/>
                <a:gd name="T52" fmla="*/ 2147483647 w 150"/>
                <a:gd name="T53" fmla="*/ 2147483647 h 270"/>
                <a:gd name="T54" fmla="*/ 2147483647 w 150"/>
                <a:gd name="T55" fmla="*/ 2147483647 h 270"/>
                <a:gd name="T56" fmla="*/ 2147483647 w 150"/>
                <a:gd name="T57" fmla="*/ 2147483647 h 270"/>
                <a:gd name="T58" fmla="*/ 2147483647 w 150"/>
                <a:gd name="T59" fmla="*/ 2147483647 h 270"/>
                <a:gd name="T60" fmla="*/ 2147483647 w 150"/>
                <a:gd name="T61" fmla="*/ 2147483647 h 270"/>
                <a:gd name="T62" fmla="*/ 2147483647 w 150"/>
                <a:gd name="T63" fmla="*/ 2147483647 h 270"/>
                <a:gd name="T64" fmla="*/ 2147483647 w 150"/>
                <a:gd name="T65" fmla="*/ 2147483647 h 270"/>
                <a:gd name="T66" fmla="*/ 2147483647 w 150"/>
                <a:gd name="T67" fmla="*/ 2147483647 h 270"/>
                <a:gd name="T68" fmla="*/ 2147483647 w 150"/>
                <a:gd name="T69" fmla="*/ 2147483647 h 270"/>
                <a:gd name="T70" fmla="*/ 2147483647 w 150"/>
                <a:gd name="T71" fmla="*/ 2147483647 h 270"/>
                <a:gd name="T72" fmla="*/ 2147483647 w 150"/>
                <a:gd name="T73" fmla="*/ 2147483647 h 270"/>
                <a:gd name="T74" fmla="*/ 2147483647 w 150"/>
                <a:gd name="T75" fmla="*/ 2147483647 h 270"/>
                <a:gd name="T76" fmla="*/ 2147483647 w 150"/>
                <a:gd name="T77" fmla="*/ 2147483647 h 270"/>
                <a:gd name="T78" fmla="*/ 2147483647 w 150"/>
                <a:gd name="T79" fmla="*/ 2147483647 h 270"/>
                <a:gd name="T80" fmla="*/ 2147483647 w 150"/>
                <a:gd name="T81" fmla="*/ 2147483647 h 270"/>
                <a:gd name="T82" fmla="*/ 2147483647 w 150"/>
                <a:gd name="T83" fmla="*/ 2147483647 h 270"/>
                <a:gd name="T84" fmla="*/ 2147483647 w 150"/>
                <a:gd name="T85" fmla="*/ 2147483647 h 270"/>
                <a:gd name="T86" fmla="*/ 2147483647 w 150"/>
                <a:gd name="T87" fmla="*/ 2147483647 h 270"/>
                <a:gd name="T88" fmla="*/ 2147483647 w 150"/>
                <a:gd name="T89" fmla="*/ 2147483647 h 270"/>
                <a:gd name="T90" fmla="*/ 2147483647 w 150"/>
                <a:gd name="T91" fmla="*/ 2147483647 h 270"/>
                <a:gd name="T92" fmla="*/ 2147483647 w 150"/>
                <a:gd name="T93" fmla="*/ 2147483647 h 270"/>
                <a:gd name="T94" fmla="*/ 2147483647 w 150"/>
                <a:gd name="T95" fmla="*/ 2147483647 h 270"/>
                <a:gd name="T96" fmla="*/ 2147483647 w 150"/>
                <a:gd name="T97" fmla="*/ 2147483647 h 270"/>
                <a:gd name="T98" fmla="*/ 2147483647 w 150"/>
                <a:gd name="T99" fmla="*/ 2147483647 h 27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50"/>
                <a:gd name="T151" fmla="*/ 0 h 270"/>
                <a:gd name="T152" fmla="*/ 150 w 150"/>
                <a:gd name="T153" fmla="*/ 270 h 270"/>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50" h="270">
                  <a:moveTo>
                    <a:pt x="64" y="232"/>
                  </a:moveTo>
                  <a:lnTo>
                    <a:pt x="70" y="228"/>
                  </a:lnTo>
                  <a:lnTo>
                    <a:pt x="78" y="226"/>
                  </a:lnTo>
                  <a:lnTo>
                    <a:pt x="96" y="220"/>
                  </a:lnTo>
                  <a:lnTo>
                    <a:pt x="92" y="216"/>
                  </a:lnTo>
                  <a:lnTo>
                    <a:pt x="90" y="216"/>
                  </a:lnTo>
                  <a:lnTo>
                    <a:pt x="88" y="214"/>
                  </a:lnTo>
                  <a:lnTo>
                    <a:pt x="112" y="200"/>
                  </a:lnTo>
                  <a:lnTo>
                    <a:pt x="114" y="198"/>
                  </a:lnTo>
                  <a:lnTo>
                    <a:pt x="116" y="194"/>
                  </a:lnTo>
                  <a:lnTo>
                    <a:pt x="114" y="190"/>
                  </a:lnTo>
                  <a:lnTo>
                    <a:pt x="114" y="186"/>
                  </a:lnTo>
                  <a:lnTo>
                    <a:pt x="114" y="182"/>
                  </a:lnTo>
                  <a:lnTo>
                    <a:pt x="112" y="176"/>
                  </a:lnTo>
                  <a:lnTo>
                    <a:pt x="112" y="160"/>
                  </a:lnTo>
                  <a:lnTo>
                    <a:pt x="106" y="146"/>
                  </a:lnTo>
                  <a:lnTo>
                    <a:pt x="100" y="136"/>
                  </a:lnTo>
                  <a:lnTo>
                    <a:pt x="86" y="118"/>
                  </a:lnTo>
                  <a:lnTo>
                    <a:pt x="82" y="112"/>
                  </a:lnTo>
                  <a:lnTo>
                    <a:pt x="76" y="106"/>
                  </a:lnTo>
                  <a:lnTo>
                    <a:pt x="70" y="106"/>
                  </a:lnTo>
                  <a:lnTo>
                    <a:pt x="68" y="102"/>
                  </a:lnTo>
                  <a:lnTo>
                    <a:pt x="66" y="96"/>
                  </a:lnTo>
                  <a:lnTo>
                    <a:pt x="60" y="92"/>
                  </a:lnTo>
                  <a:lnTo>
                    <a:pt x="52" y="86"/>
                  </a:lnTo>
                  <a:lnTo>
                    <a:pt x="42" y="78"/>
                  </a:lnTo>
                  <a:lnTo>
                    <a:pt x="34" y="70"/>
                  </a:lnTo>
                  <a:lnTo>
                    <a:pt x="32" y="64"/>
                  </a:lnTo>
                  <a:lnTo>
                    <a:pt x="30" y="60"/>
                  </a:lnTo>
                  <a:lnTo>
                    <a:pt x="38" y="58"/>
                  </a:lnTo>
                  <a:lnTo>
                    <a:pt x="42" y="54"/>
                  </a:lnTo>
                  <a:lnTo>
                    <a:pt x="42" y="48"/>
                  </a:lnTo>
                  <a:lnTo>
                    <a:pt x="26" y="44"/>
                  </a:lnTo>
                  <a:lnTo>
                    <a:pt x="14" y="38"/>
                  </a:lnTo>
                  <a:lnTo>
                    <a:pt x="8" y="34"/>
                  </a:lnTo>
                  <a:lnTo>
                    <a:pt x="4" y="30"/>
                  </a:lnTo>
                  <a:lnTo>
                    <a:pt x="0" y="24"/>
                  </a:lnTo>
                  <a:lnTo>
                    <a:pt x="0" y="18"/>
                  </a:lnTo>
                  <a:lnTo>
                    <a:pt x="0" y="14"/>
                  </a:lnTo>
                  <a:lnTo>
                    <a:pt x="10" y="14"/>
                  </a:lnTo>
                  <a:lnTo>
                    <a:pt x="16" y="14"/>
                  </a:lnTo>
                  <a:lnTo>
                    <a:pt x="26" y="12"/>
                  </a:lnTo>
                  <a:lnTo>
                    <a:pt x="34" y="6"/>
                  </a:lnTo>
                  <a:lnTo>
                    <a:pt x="42" y="2"/>
                  </a:lnTo>
                  <a:lnTo>
                    <a:pt x="50" y="0"/>
                  </a:lnTo>
                  <a:lnTo>
                    <a:pt x="56" y="2"/>
                  </a:lnTo>
                  <a:lnTo>
                    <a:pt x="60" y="4"/>
                  </a:lnTo>
                  <a:lnTo>
                    <a:pt x="66" y="6"/>
                  </a:lnTo>
                  <a:lnTo>
                    <a:pt x="70" y="6"/>
                  </a:lnTo>
                  <a:lnTo>
                    <a:pt x="72" y="12"/>
                  </a:lnTo>
                  <a:lnTo>
                    <a:pt x="74" y="16"/>
                  </a:lnTo>
                  <a:lnTo>
                    <a:pt x="82" y="24"/>
                  </a:lnTo>
                  <a:lnTo>
                    <a:pt x="90" y="28"/>
                  </a:lnTo>
                  <a:lnTo>
                    <a:pt x="98" y="30"/>
                  </a:lnTo>
                  <a:lnTo>
                    <a:pt x="96" y="36"/>
                  </a:lnTo>
                  <a:lnTo>
                    <a:pt x="94" y="42"/>
                  </a:lnTo>
                  <a:lnTo>
                    <a:pt x="90" y="42"/>
                  </a:lnTo>
                  <a:lnTo>
                    <a:pt x="84" y="42"/>
                  </a:lnTo>
                  <a:lnTo>
                    <a:pt x="82" y="42"/>
                  </a:lnTo>
                  <a:lnTo>
                    <a:pt x="82" y="48"/>
                  </a:lnTo>
                  <a:lnTo>
                    <a:pt x="80" y="52"/>
                  </a:lnTo>
                  <a:lnTo>
                    <a:pt x="76" y="56"/>
                  </a:lnTo>
                  <a:lnTo>
                    <a:pt x="72" y="64"/>
                  </a:lnTo>
                  <a:lnTo>
                    <a:pt x="70" y="70"/>
                  </a:lnTo>
                  <a:lnTo>
                    <a:pt x="72" y="84"/>
                  </a:lnTo>
                  <a:lnTo>
                    <a:pt x="76" y="88"/>
                  </a:lnTo>
                  <a:lnTo>
                    <a:pt x="78" y="92"/>
                  </a:lnTo>
                  <a:lnTo>
                    <a:pt x="86" y="96"/>
                  </a:lnTo>
                  <a:lnTo>
                    <a:pt x="98" y="110"/>
                  </a:lnTo>
                  <a:lnTo>
                    <a:pt x="110" y="124"/>
                  </a:lnTo>
                  <a:lnTo>
                    <a:pt x="122" y="136"/>
                  </a:lnTo>
                  <a:lnTo>
                    <a:pt x="138" y="148"/>
                  </a:lnTo>
                  <a:lnTo>
                    <a:pt x="138" y="156"/>
                  </a:lnTo>
                  <a:lnTo>
                    <a:pt x="142" y="170"/>
                  </a:lnTo>
                  <a:lnTo>
                    <a:pt x="150" y="192"/>
                  </a:lnTo>
                  <a:lnTo>
                    <a:pt x="146" y="198"/>
                  </a:lnTo>
                  <a:lnTo>
                    <a:pt x="146" y="204"/>
                  </a:lnTo>
                  <a:lnTo>
                    <a:pt x="146" y="210"/>
                  </a:lnTo>
                  <a:lnTo>
                    <a:pt x="144" y="214"/>
                  </a:lnTo>
                  <a:lnTo>
                    <a:pt x="138" y="220"/>
                  </a:lnTo>
                  <a:lnTo>
                    <a:pt x="128" y="228"/>
                  </a:lnTo>
                  <a:lnTo>
                    <a:pt x="120" y="232"/>
                  </a:lnTo>
                  <a:lnTo>
                    <a:pt x="112" y="234"/>
                  </a:lnTo>
                  <a:lnTo>
                    <a:pt x="104" y="242"/>
                  </a:lnTo>
                  <a:lnTo>
                    <a:pt x="98" y="254"/>
                  </a:lnTo>
                  <a:lnTo>
                    <a:pt x="88" y="266"/>
                  </a:lnTo>
                  <a:lnTo>
                    <a:pt x="84" y="270"/>
                  </a:lnTo>
                  <a:lnTo>
                    <a:pt x="78" y="270"/>
                  </a:lnTo>
                  <a:lnTo>
                    <a:pt x="76" y="270"/>
                  </a:lnTo>
                  <a:lnTo>
                    <a:pt x="74" y="268"/>
                  </a:lnTo>
                  <a:lnTo>
                    <a:pt x="74" y="260"/>
                  </a:lnTo>
                  <a:lnTo>
                    <a:pt x="74" y="252"/>
                  </a:lnTo>
                  <a:lnTo>
                    <a:pt x="76" y="246"/>
                  </a:lnTo>
                  <a:lnTo>
                    <a:pt x="76" y="242"/>
                  </a:lnTo>
                  <a:lnTo>
                    <a:pt x="74" y="236"/>
                  </a:lnTo>
                  <a:lnTo>
                    <a:pt x="70" y="236"/>
                  </a:lnTo>
                  <a:lnTo>
                    <a:pt x="66" y="234"/>
                  </a:lnTo>
                  <a:lnTo>
                    <a:pt x="62" y="234"/>
                  </a:lnTo>
                  <a:lnTo>
                    <a:pt x="60" y="234"/>
                  </a:lnTo>
                  <a:lnTo>
                    <a:pt x="64" y="2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 name="Freeform 252"/>
            <p:cNvSpPr/>
            <p:nvPr/>
          </p:nvSpPr>
          <p:spPr bwMode="auto">
            <a:xfrm>
              <a:off x="7018993" y="4142859"/>
              <a:ext cx="126842" cy="120797"/>
            </a:xfrm>
            <a:custGeom>
              <a:avLst/>
              <a:gdLst>
                <a:gd name="T0" fmla="*/ 2147483647 w 86"/>
                <a:gd name="T1" fmla="*/ 0 h 76"/>
                <a:gd name="T2" fmla="*/ 2147483647 w 86"/>
                <a:gd name="T3" fmla="*/ 0 h 76"/>
                <a:gd name="T4" fmla="*/ 2147483647 w 86"/>
                <a:gd name="T5" fmla="*/ 2147483647 h 76"/>
                <a:gd name="T6" fmla="*/ 2147483647 w 86"/>
                <a:gd name="T7" fmla="*/ 0 h 76"/>
                <a:gd name="T8" fmla="*/ 2147483647 w 86"/>
                <a:gd name="T9" fmla="*/ 0 h 76"/>
                <a:gd name="T10" fmla="*/ 2147483647 w 86"/>
                <a:gd name="T11" fmla="*/ 0 h 76"/>
                <a:gd name="T12" fmla="*/ 2147483647 w 86"/>
                <a:gd name="T13" fmla="*/ 2147483647 h 76"/>
                <a:gd name="T14" fmla="*/ 2147483647 w 86"/>
                <a:gd name="T15" fmla="*/ 2147483647 h 76"/>
                <a:gd name="T16" fmla="*/ 2147483647 w 86"/>
                <a:gd name="T17" fmla="*/ 2147483647 h 76"/>
                <a:gd name="T18" fmla="*/ 2147483647 w 86"/>
                <a:gd name="T19" fmla="*/ 2147483647 h 76"/>
                <a:gd name="T20" fmla="*/ 2147483647 w 86"/>
                <a:gd name="T21" fmla="*/ 2147483647 h 76"/>
                <a:gd name="T22" fmla="*/ 2147483647 w 86"/>
                <a:gd name="T23" fmla="*/ 2147483647 h 76"/>
                <a:gd name="T24" fmla="*/ 2147483647 w 86"/>
                <a:gd name="T25" fmla="*/ 2147483647 h 76"/>
                <a:gd name="T26" fmla="*/ 2147483647 w 86"/>
                <a:gd name="T27" fmla="*/ 2147483647 h 76"/>
                <a:gd name="T28" fmla="*/ 2147483647 w 86"/>
                <a:gd name="T29" fmla="*/ 2147483647 h 76"/>
                <a:gd name="T30" fmla="*/ 2147483647 w 86"/>
                <a:gd name="T31" fmla="*/ 2147483647 h 76"/>
                <a:gd name="T32" fmla="*/ 2147483647 w 86"/>
                <a:gd name="T33" fmla="*/ 2147483647 h 76"/>
                <a:gd name="T34" fmla="*/ 0 w 86"/>
                <a:gd name="T35" fmla="*/ 2147483647 h 76"/>
                <a:gd name="T36" fmla="*/ 2147483647 w 86"/>
                <a:gd name="T37" fmla="*/ 2147483647 h 76"/>
                <a:gd name="T38" fmla="*/ 2147483647 w 86"/>
                <a:gd name="T39" fmla="*/ 2147483647 h 76"/>
                <a:gd name="T40" fmla="*/ 2147483647 w 86"/>
                <a:gd name="T41" fmla="*/ 2147483647 h 76"/>
                <a:gd name="T42" fmla="*/ 2147483647 w 86"/>
                <a:gd name="T43" fmla="*/ 2147483647 h 76"/>
                <a:gd name="T44" fmla="*/ 2147483647 w 86"/>
                <a:gd name="T45" fmla="*/ 2147483647 h 76"/>
                <a:gd name="T46" fmla="*/ 2147483647 w 86"/>
                <a:gd name="T47" fmla="*/ 2147483647 h 76"/>
                <a:gd name="T48" fmla="*/ 2147483647 w 86"/>
                <a:gd name="T49" fmla="*/ 2147483647 h 76"/>
                <a:gd name="T50" fmla="*/ 2147483647 w 86"/>
                <a:gd name="T51" fmla="*/ 2147483647 h 76"/>
                <a:gd name="T52" fmla="*/ 2147483647 w 86"/>
                <a:gd name="T53" fmla="*/ 2147483647 h 76"/>
                <a:gd name="T54" fmla="*/ 2147483647 w 86"/>
                <a:gd name="T55" fmla="*/ 2147483647 h 76"/>
                <a:gd name="T56" fmla="*/ 2147483647 w 86"/>
                <a:gd name="T57" fmla="*/ 2147483647 h 76"/>
                <a:gd name="T58" fmla="*/ 2147483647 w 86"/>
                <a:gd name="T59" fmla="*/ 2147483647 h 76"/>
                <a:gd name="T60" fmla="*/ 2147483647 w 86"/>
                <a:gd name="T61" fmla="*/ 2147483647 h 76"/>
                <a:gd name="T62" fmla="*/ 2147483647 w 86"/>
                <a:gd name="T63" fmla="*/ 2147483647 h 76"/>
                <a:gd name="T64" fmla="*/ 2147483647 w 86"/>
                <a:gd name="T65" fmla="*/ 2147483647 h 76"/>
                <a:gd name="T66" fmla="*/ 2147483647 w 86"/>
                <a:gd name="T67" fmla="*/ 2147483647 h 76"/>
                <a:gd name="T68" fmla="*/ 2147483647 w 86"/>
                <a:gd name="T69" fmla="*/ 2147483647 h 76"/>
                <a:gd name="T70" fmla="*/ 2147483647 w 86"/>
                <a:gd name="T71" fmla="*/ 2147483647 h 76"/>
                <a:gd name="T72" fmla="*/ 2147483647 w 86"/>
                <a:gd name="T73" fmla="*/ 2147483647 h 76"/>
                <a:gd name="T74" fmla="*/ 2147483647 w 86"/>
                <a:gd name="T75" fmla="*/ 2147483647 h 76"/>
                <a:gd name="T76" fmla="*/ 2147483647 w 86"/>
                <a:gd name="T77" fmla="*/ 2147483647 h 76"/>
                <a:gd name="T78" fmla="*/ 2147483647 w 86"/>
                <a:gd name="T79" fmla="*/ 2147483647 h 76"/>
                <a:gd name="T80" fmla="*/ 2147483647 w 86"/>
                <a:gd name="T81" fmla="*/ 2147483647 h 76"/>
                <a:gd name="T82" fmla="*/ 2147483647 w 86"/>
                <a:gd name="T83" fmla="*/ 2147483647 h 76"/>
                <a:gd name="T84" fmla="*/ 2147483647 w 86"/>
                <a:gd name="T85" fmla="*/ 2147483647 h 76"/>
                <a:gd name="T86" fmla="*/ 2147483647 w 86"/>
                <a:gd name="T87" fmla="*/ 2147483647 h 76"/>
                <a:gd name="T88" fmla="*/ 2147483647 w 86"/>
                <a:gd name="T89" fmla="*/ 0 h 76"/>
                <a:gd name="T90" fmla="*/ 2147483647 w 86"/>
                <a:gd name="T91" fmla="*/ 0 h 7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6"/>
                <a:gd name="T139" fmla="*/ 0 h 76"/>
                <a:gd name="T140" fmla="*/ 86 w 86"/>
                <a:gd name="T141" fmla="*/ 76 h 7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6" h="76">
                  <a:moveTo>
                    <a:pt x="80" y="0"/>
                  </a:moveTo>
                  <a:lnTo>
                    <a:pt x="78" y="0"/>
                  </a:lnTo>
                  <a:lnTo>
                    <a:pt x="74" y="2"/>
                  </a:lnTo>
                  <a:lnTo>
                    <a:pt x="70" y="0"/>
                  </a:lnTo>
                  <a:lnTo>
                    <a:pt x="66" y="0"/>
                  </a:lnTo>
                  <a:lnTo>
                    <a:pt x="62" y="0"/>
                  </a:lnTo>
                  <a:lnTo>
                    <a:pt x="60" y="4"/>
                  </a:lnTo>
                  <a:lnTo>
                    <a:pt x="58" y="10"/>
                  </a:lnTo>
                  <a:lnTo>
                    <a:pt x="52" y="8"/>
                  </a:lnTo>
                  <a:lnTo>
                    <a:pt x="46" y="4"/>
                  </a:lnTo>
                  <a:lnTo>
                    <a:pt x="40" y="2"/>
                  </a:lnTo>
                  <a:lnTo>
                    <a:pt x="30" y="2"/>
                  </a:lnTo>
                  <a:lnTo>
                    <a:pt x="18" y="2"/>
                  </a:lnTo>
                  <a:lnTo>
                    <a:pt x="10" y="6"/>
                  </a:lnTo>
                  <a:lnTo>
                    <a:pt x="6" y="10"/>
                  </a:lnTo>
                  <a:lnTo>
                    <a:pt x="2" y="14"/>
                  </a:lnTo>
                  <a:lnTo>
                    <a:pt x="2" y="20"/>
                  </a:lnTo>
                  <a:lnTo>
                    <a:pt x="0" y="26"/>
                  </a:lnTo>
                  <a:lnTo>
                    <a:pt x="2" y="30"/>
                  </a:lnTo>
                  <a:lnTo>
                    <a:pt x="4" y="36"/>
                  </a:lnTo>
                  <a:lnTo>
                    <a:pt x="6" y="40"/>
                  </a:lnTo>
                  <a:lnTo>
                    <a:pt x="8" y="46"/>
                  </a:lnTo>
                  <a:lnTo>
                    <a:pt x="10" y="52"/>
                  </a:lnTo>
                  <a:lnTo>
                    <a:pt x="10" y="54"/>
                  </a:lnTo>
                  <a:lnTo>
                    <a:pt x="12" y="58"/>
                  </a:lnTo>
                  <a:lnTo>
                    <a:pt x="14" y="62"/>
                  </a:lnTo>
                  <a:lnTo>
                    <a:pt x="18" y="66"/>
                  </a:lnTo>
                  <a:lnTo>
                    <a:pt x="24" y="66"/>
                  </a:lnTo>
                  <a:lnTo>
                    <a:pt x="24" y="76"/>
                  </a:lnTo>
                  <a:lnTo>
                    <a:pt x="30" y="74"/>
                  </a:lnTo>
                  <a:lnTo>
                    <a:pt x="34" y="72"/>
                  </a:lnTo>
                  <a:lnTo>
                    <a:pt x="40" y="68"/>
                  </a:lnTo>
                  <a:lnTo>
                    <a:pt x="48" y="66"/>
                  </a:lnTo>
                  <a:lnTo>
                    <a:pt x="66" y="60"/>
                  </a:lnTo>
                  <a:lnTo>
                    <a:pt x="62" y="56"/>
                  </a:lnTo>
                  <a:lnTo>
                    <a:pt x="60" y="56"/>
                  </a:lnTo>
                  <a:lnTo>
                    <a:pt x="58" y="54"/>
                  </a:lnTo>
                  <a:lnTo>
                    <a:pt x="82" y="40"/>
                  </a:lnTo>
                  <a:lnTo>
                    <a:pt x="84" y="38"/>
                  </a:lnTo>
                  <a:lnTo>
                    <a:pt x="86" y="34"/>
                  </a:lnTo>
                  <a:lnTo>
                    <a:pt x="84" y="30"/>
                  </a:lnTo>
                  <a:lnTo>
                    <a:pt x="84" y="26"/>
                  </a:lnTo>
                  <a:lnTo>
                    <a:pt x="84" y="22"/>
                  </a:lnTo>
                  <a:lnTo>
                    <a:pt x="82" y="16"/>
                  </a:lnTo>
                  <a:lnTo>
                    <a:pt x="82" y="0"/>
                  </a:lnTo>
                  <a:lnTo>
                    <a:pt x="8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 name="Freeform 253"/>
            <p:cNvSpPr/>
            <p:nvPr/>
          </p:nvSpPr>
          <p:spPr bwMode="auto">
            <a:xfrm>
              <a:off x="6934816" y="3913211"/>
              <a:ext cx="204100" cy="246904"/>
            </a:xfrm>
            <a:custGeom>
              <a:avLst/>
              <a:gdLst>
                <a:gd name="T0" fmla="*/ 2147483647 w 140"/>
                <a:gd name="T1" fmla="*/ 2147483647 h 156"/>
                <a:gd name="T2" fmla="*/ 2147483647 w 140"/>
                <a:gd name="T3" fmla="*/ 2147483647 h 156"/>
                <a:gd name="T4" fmla="*/ 2147483647 w 140"/>
                <a:gd name="T5" fmla="*/ 2147483647 h 156"/>
                <a:gd name="T6" fmla="*/ 2147483647 w 140"/>
                <a:gd name="T7" fmla="*/ 2147483647 h 156"/>
                <a:gd name="T8" fmla="*/ 2147483647 w 140"/>
                <a:gd name="T9" fmla="*/ 2147483647 h 156"/>
                <a:gd name="T10" fmla="*/ 2147483647 w 140"/>
                <a:gd name="T11" fmla="*/ 2147483647 h 156"/>
                <a:gd name="T12" fmla="*/ 2147483647 w 140"/>
                <a:gd name="T13" fmla="*/ 2147483647 h 156"/>
                <a:gd name="T14" fmla="*/ 2147483647 w 140"/>
                <a:gd name="T15" fmla="*/ 2147483647 h 156"/>
                <a:gd name="T16" fmla="*/ 2147483647 w 140"/>
                <a:gd name="T17" fmla="*/ 2147483647 h 156"/>
                <a:gd name="T18" fmla="*/ 2147483647 w 140"/>
                <a:gd name="T19" fmla="*/ 2147483647 h 156"/>
                <a:gd name="T20" fmla="*/ 2147483647 w 140"/>
                <a:gd name="T21" fmla="*/ 2147483647 h 156"/>
                <a:gd name="T22" fmla="*/ 2147483647 w 140"/>
                <a:gd name="T23" fmla="*/ 2147483647 h 156"/>
                <a:gd name="T24" fmla="*/ 2147483647 w 140"/>
                <a:gd name="T25" fmla="*/ 2147483647 h 156"/>
                <a:gd name="T26" fmla="*/ 2147483647 w 140"/>
                <a:gd name="T27" fmla="*/ 2147483647 h 156"/>
                <a:gd name="T28" fmla="*/ 2147483647 w 140"/>
                <a:gd name="T29" fmla="*/ 2147483647 h 156"/>
                <a:gd name="T30" fmla="*/ 2147483647 w 140"/>
                <a:gd name="T31" fmla="*/ 2147483647 h 156"/>
                <a:gd name="T32" fmla="*/ 0 w 140"/>
                <a:gd name="T33" fmla="*/ 2147483647 h 156"/>
                <a:gd name="T34" fmla="*/ 2147483647 w 140"/>
                <a:gd name="T35" fmla="*/ 2147483647 h 156"/>
                <a:gd name="T36" fmla="*/ 2147483647 w 140"/>
                <a:gd name="T37" fmla="*/ 2147483647 h 156"/>
                <a:gd name="T38" fmla="*/ 2147483647 w 140"/>
                <a:gd name="T39" fmla="*/ 2147483647 h 156"/>
                <a:gd name="T40" fmla="*/ 2147483647 w 140"/>
                <a:gd name="T41" fmla="*/ 2147483647 h 156"/>
                <a:gd name="T42" fmla="*/ 2147483647 w 140"/>
                <a:gd name="T43" fmla="*/ 2147483647 h 156"/>
                <a:gd name="T44" fmla="*/ 2147483647 w 140"/>
                <a:gd name="T45" fmla="*/ 2147483647 h 156"/>
                <a:gd name="T46" fmla="*/ 2147483647 w 140"/>
                <a:gd name="T47" fmla="*/ 2147483647 h 156"/>
                <a:gd name="T48" fmla="*/ 2147483647 w 140"/>
                <a:gd name="T49" fmla="*/ 2147483647 h 156"/>
                <a:gd name="T50" fmla="*/ 2147483647 w 140"/>
                <a:gd name="T51" fmla="*/ 2147483647 h 156"/>
                <a:gd name="T52" fmla="*/ 2147483647 w 140"/>
                <a:gd name="T53" fmla="*/ 2147483647 h 156"/>
                <a:gd name="T54" fmla="*/ 2147483647 w 140"/>
                <a:gd name="T55" fmla="*/ 2147483647 h 156"/>
                <a:gd name="T56" fmla="*/ 2147483647 w 140"/>
                <a:gd name="T57" fmla="*/ 2147483647 h 156"/>
                <a:gd name="T58" fmla="*/ 2147483647 w 140"/>
                <a:gd name="T59" fmla="*/ 2147483647 h 156"/>
                <a:gd name="T60" fmla="*/ 2147483647 w 140"/>
                <a:gd name="T61" fmla="*/ 2147483647 h 156"/>
                <a:gd name="T62" fmla="*/ 2147483647 w 140"/>
                <a:gd name="T63" fmla="*/ 2147483647 h 156"/>
                <a:gd name="T64" fmla="*/ 2147483647 w 140"/>
                <a:gd name="T65" fmla="*/ 2147483647 h 156"/>
                <a:gd name="T66" fmla="*/ 2147483647 w 140"/>
                <a:gd name="T67" fmla="*/ 2147483647 h 156"/>
                <a:gd name="T68" fmla="*/ 2147483647 w 140"/>
                <a:gd name="T69" fmla="*/ 2147483647 h 156"/>
                <a:gd name="T70" fmla="*/ 2147483647 w 140"/>
                <a:gd name="T71" fmla="*/ 2147483647 h 156"/>
                <a:gd name="T72" fmla="*/ 2147483647 w 140"/>
                <a:gd name="T73" fmla="*/ 2147483647 h 156"/>
                <a:gd name="T74" fmla="*/ 2147483647 w 140"/>
                <a:gd name="T75" fmla="*/ 2147483647 h 156"/>
                <a:gd name="T76" fmla="*/ 2147483647 w 140"/>
                <a:gd name="T77" fmla="*/ 2147483647 h 156"/>
                <a:gd name="T78" fmla="*/ 2147483647 w 140"/>
                <a:gd name="T79" fmla="*/ 2147483647 h 15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0"/>
                <a:gd name="T121" fmla="*/ 0 h 156"/>
                <a:gd name="T122" fmla="*/ 140 w 140"/>
                <a:gd name="T123" fmla="*/ 156 h 15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0" h="156">
                  <a:moveTo>
                    <a:pt x="104" y="150"/>
                  </a:moveTo>
                  <a:lnTo>
                    <a:pt x="102" y="124"/>
                  </a:lnTo>
                  <a:lnTo>
                    <a:pt x="98" y="120"/>
                  </a:lnTo>
                  <a:lnTo>
                    <a:pt x="94" y="116"/>
                  </a:lnTo>
                  <a:lnTo>
                    <a:pt x="90" y="108"/>
                  </a:lnTo>
                  <a:lnTo>
                    <a:pt x="88" y="102"/>
                  </a:lnTo>
                  <a:lnTo>
                    <a:pt x="88" y="98"/>
                  </a:lnTo>
                  <a:lnTo>
                    <a:pt x="86" y="94"/>
                  </a:lnTo>
                  <a:lnTo>
                    <a:pt x="80" y="90"/>
                  </a:lnTo>
                  <a:lnTo>
                    <a:pt x="74" y="84"/>
                  </a:lnTo>
                  <a:lnTo>
                    <a:pt x="70" y="76"/>
                  </a:lnTo>
                  <a:lnTo>
                    <a:pt x="66" y="76"/>
                  </a:lnTo>
                  <a:lnTo>
                    <a:pt x="62" y="78"/>
                  </a:lnTo>
                  <a:lnTo>
                    <a:pt x="58" y="82"/>
                  </a:lnTo>
                  <a:lnTo>
                    <a:pt x="56" y="86"/>
                  </a:lnTo>
                  <a:lnTo>
                    <a:pt x="52" y="88"/>
                  </a:lnTo>
                  <a:lnTo>
                    <a:pt x="50" y="86"/>
                  </a:lnTo>
                  <a:lnTo>
                    <a:pt x="48" y="84"/>
                  </a:lnTo>
                  <a:lnTo>
                    <a:pt x="46" y="82"/>
                  </a:lnTo>
                  <a:lnTo>
                    <a:pt x="44" y="80"/>
                  </a:lnTo>
                  <a:lnTo>
                    <a:pt x="40" y="80"/>
                  </a:lnTo>
                  <a:lnTo>
                    <a:pt x="36" y="84"/>
                  </a:lnTo>
                  <a:lnTo>
                    <a:pt x="28" y="90"/>
                  </a:lnTo>
                  <a:lnTo>
                    <a:pt x="26" y="70"/>
                  </a:lnTo>
                  <a:lnTo>
                    <a:pt x="26" y="64"/>
                  </a:lnTo>
                  <a:lnTo>
                    <a:pt x="26" y="58"/>
                  </a:lnTo>
                  <a:lnTo>
                    <a:pt x="22" y="56"/>
                  </a:lnTo>
                  <a:lnTo>
                    <a:pt x="18" y="56"/>
                  </a:lnTo>
                  <a:lnTo>
                    <a:pt x="16" y="56"/>
                  </a:lnTo>
                  <a:lnTo>
                    <a:pt x="12" y="56"/>
                  </a:lnTo>
                  <a:lnTo>
                    <a:pt x="8" y="52"/>
                  </a:lnTo>
                  <a:lnTo>
                    <a:pt x="6" y="44"/>
                  </a:lnTo>
                  <a:lnTo>
                    <a:pt x="4" y="40"/>
                  </a:lnTo>
                  <a:lnTo>
                    <a:pt x="0" y="38"/>
                  </a:lnTo>
                  <a:lnTo>
                    <a:pt x="8" y="32"/>
                  </a:lnTo>
                  <a:lnTo>
                    <a:pt x="10" y="28"/>
                  </a:lnTo>
                  <a:lnTo>
                    <a:pt x="10" y="24"/>
                  </a:lnTo>
                  <a:lnTo>
                    <a:pt x="12" y="22"/>
                  </a:lnTo>
                  <a:lnTo>
                    <a:pt x="16" y="18"/>
                  </a:lnTo>
                  <a:lnTo>
                    <a:pt x="20" y="22"/>
                  </a:lnTo>
                  <a:lnTo>
                    <a:pt x="22" y="22"/>
                  </a:lnTo>
                  <a:lnTo>
                    <a:pt x="26" y="20"/>
                  </a:lnTo>
                  <a:lnTo>
                    <a:pt x="22" y="14"/>
                  </a:lnTo>
                  <a:lnTo>
                    <a:pt x="20" y="8"/>
                  </a:lnTo>
                  <a:lnTo>
                    <a:pt x="20" y="4"/>
                  </a:lnTo>
                  <a:lnTo>
                    <a:pt x="22" y="2"/>
                  </a:lnTo>
                  <a:lnTo>
                    <a:pt x="28" y="0"/>
                  </a:lnTo>
                  <a:lnTo>
                    <a:pt x="28" y="4"/>
                  </a:lnTo>
                  <a:lnTo>
                    <a:pt x="28" y="10"/>
                  </a:lnTo>
                  <a:lnTo>
                    <a:pt x="32" y="16"/>
                  </a:lnTo>
                  <a:lnTo>
                    <a:pt x="36" y="20"/>
                  </a:lnTo>
                  <a:lnTo>
                    <a:pt x="42" y="24"/>
                  </a:lnTo>
                  <a:lnTo>
                    <a:pt x="54" y="30"/>
                  </a:lnTo>
                  <a:lnTo>
                    <a:pt x="70" y="34"/>
                  </a:lnTo>
                  <a:lnTo>
                    <a:pt x="70" y="40"/>
                  </a:lnTo>
                  <a:lnTo>
                    <a:pt x="66" y="44"/>
                  </a:lnTo>
                  <a:lnTo>
                    <a:pt x="58" y="46"/>
                  </a:lnTo>
                  <a:lnTo>
                    <a:pt x="60" y="50"/>
                  </a:lnTo>
                  <a:lnTo>
                    <a:pt x="62" y="56"/>
                  </a:lnTo>
                  <a:lnTo>
                    <a:pt x="70" y="64"/>
                  </a:lnTo>
                  <a:lnTo>
                    <a:pt x="80" y="72"/>
                  </a:lnTo>
                  <a:lnTo>
                    <a:pt x="88" y="78"/>
                  </a:lnTo>
                  <a:lnTo>
                    <a:pt x="94" y="82"/>
                  </a:lnTo>
                  <a:lnTo>
                    <a:pt x="96" y="88"/>
                  </a:lnTo>
                  <a:lnTo>
                    <a:pt x="98" y="92"/>
                  </a:lnTo>
                  <a:lnTo>
                    <a:pt x="104" y="92"/>
                  </a:lnTo>
                  <a:lnTo>
                    <a:pt x="110" y="98"/>
                  </a:lnTo>
                  <a:lnTo>
                    <a:pt x="114" y="104"/>
                  </a:lnTo>
                  <a:lnTo>
                    <a:pt x="128" y="122"/>
                  </a:lnTo>
                  <a:lnTo>
                    <a:pt x="134" y="132"/>
                  </a:lnTo>
                  <a:lnTo>
                    <a:pt x="140" y="146"/>
                  </a:lnTo>
                  <a:lnTo>
                    <a:pt x="138" y="146"/>
                  </a:lnTo>
                  <a:lnTo>
                    <a:pt x="136" y="146"/>
                  </a:lnTo>
                  <a:lnTo>
                    <a:pt x="132" y="148"/>
                  </a:lnTo>
                  <a:lnTo>
                    <a:pt x="128" y="146"/>
                  </a:lnTo>
                  <a:lnTo>
                    <a:pt x="124" y="146"/>
                  </a:lnTo>
                  <a:lnTo>
                    <a:pt x="120" y="146"/>
                  </a:lnTo>
                  <a:lnTo>
                    <a:pt x="118" y="150"/>
                  </a:lnTo>
                  <a:lnTo>
                    <a:pt x="116" y="156"/>
                  </a:lnTo>
                  <a:lnTo>
                    <a:pt x="110" y="154"/>
                  </a:lnTo>
                  <a:lnTo>
                    <a:pt x="104" y="1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 name="Freeform 254"/>
            <p:cNvSpPr/>
            <p:nvPr/>
          </p:nvSpPr>
          <p:spPr bwMode="auto">
            <a:xfrm>
              <a:off x="6886385" y="3971619"/>
              <a:ext cx="199488" cy="430091"/>
            </a:xfrm>
            <a:custGeom>
              <a:avLst/>
              <a:gdLst>
                <a:gd name="T0" fmla="*/ 2147483647 w 136"/>
                <a:gd name="T1" fmla="*/ 2147483647 h 272"/>
                <a:gd name="T2" fmla="*/ 2147483647 w 136"/>
                <a:gd name="T3" fmla="*/ 2147483647 h 272"/>
                <a:gd name="T4" fmla="*/ 2147483647 w 136"/>
                <a:gd name="T5" fmla="*/ 2147483647 h 272"/>
                <a:gd name="T6" fmla="*/ 2147483647 w 136"/>
                <a:gd name="T7" fmla="*/ 2147483647 h 272"/>
                <a:gd name="T8" fmla="*/ 2147483647 w 136"/>
                <a:gd name="T9" fmla="*/ 2147483647 h 272"/>
                <a:gd name="T10" fmla="*/ 2147483647 w 136"/>
                <a:gd name="T11" fmla="*/ 2147483647 h 272"/>
                <a:gd name="T12" fmla="*/ 2147483647 w 136"/>
                <a:gd name="T13" fmla="*/ 2147483647 h 272"/>
                <a:gd name="T14" fmla="*/ 2147483647 w 136"/>
                <a:gd name="T15" fmla="*/ 2147483647 h 272"/>
                <a:gd name="T16" fmla="*/ 2147483647 w 136"/>
                <a:gd name="T17" fmla="*/ 2147483647 h 272"/>
                <a:gd name="T18" fmla="*/ 2147483647 w 136"/>
                <a:gd name="T19" fmla="*/ 2147483647 h 272"/>
                <a:gd name="T20" fmla="*/ 2147483647 w 136"/>
                <a:gd name="T21" fmla="*/ 2147483647 h 272"/>
                <a:gd name="T22" fmla="*/ 2147483647 w 136"/>
                <a:gd name="T23" fmla="*/ 2147483647 h 272"/>
                <a:gd name="T24" fmla="*/ 2147483647 w 136"/>
                <a:gd name="T25" fmla="*/ 2147483647 h 272"/>
                <a:gd name="T26" fmla="*/ 2147483647 w 136"/>
                <a:gd name="T27" fmla="*/ 2147483647 h 272"/>
                <a:gd name="T28" fmla="*/ 2147483647 w 136"/>
                <a:gd name="T29" fmla="*/ 2147483647 h 272"/>
                <a:gd name="T30" fmla="*/ 2147483647 w 136"/>
                <a:gd name="T31" fmla="*/ 2147483647 h 272"/>
                <a:gd name="T32" fmla="*/ 2147483647 w 136"/>
                <a:gd name="T33" fmla="*/ 2147483647 h 272"/>
                <a:gd name="T34" fmla="*/ 2147483647 w 136"/>
                <a:gd name="T35" fmla="*/ 2147483647 h 272"/>
                <a:gd name="T36" fmla="*/ 2147483647 w 136"/>
                <a:gd name="T37" fmla="*/ 2147483647 h 272"/>
                <a:gd name="T38" fmla="*/ 2147483647 w 136"/>
                <a:gd name="T39" fmla="*/ 2147483647 h 272"/>
                <a:gd name="T40" fmla="*/ 2147483647 w 136"/>
                <a:gd name="T41" fmla="*/ 2147483647 h 272"/>
                <a:gd name="T42" fmla="*/ 2147483647 w 136"/>
                <a:gd name="T43" fmla="*/ 2147483647 h 272"/>
                <a:gd name="T44" fmla="*/ 2147483647 w 136"/>
                <a:gd name="T45" fmla="*/ 2147483647 h 272"/>
                <a:gd name="T46" fmla="*/ 2147483647 w 136"/>
                <a:gd name="T47" fmla="*/ 2147483647 h 272"/>
                <a:gd name="T48" fmla="*/ 2147483647 w 136"/>
                <a:gd name="T49" fmla="*/ 2147483647 h 272"/>
                <a:gd name="T50" fmla="*/ 2147483647 w 136"/>
                <a:gd name="T51" fmla="*/ 2147483647 h 272"/>
                <a:gd name="T52" fmla="*/ 2147483647 w 136"/>
                <a:gd name="T53" fmla="*/ 2147483647 h 272"/>
                <a:gd name="T54" fmla="*/ 2147483647 w 136"/>
                <a:gd name="T55" fmla="*/ 2147483647 h 272"/>
                <a:gd name="T56" fmla="*/ 2147483647 w 136"/>
                <a:gd name="T57" fmla="*/ 2147483647 h 272"/>
                <a:gd name="T58" fmla="*/ 2147483647 w 136"/>
                <a:gd name="T59" fmla="*/ 2147483647 h 272"/>
                <a:gd name="T60" fmla="*/ 2147483647 w 136"/>
                <a:gd name="T61" fmla="*/ 2147483647 h 272"/>
                <a:gd name="T62" fmla="*/ 2147483647 w 136"/>
                <a:gd name="T63" fmla="*/ 2147483647 h 272"/>
                <a:gd name="T64" fmla="*/ 2147483647 w 136"/>
                <a:gd name="T65" fmla="*/ 2147483647 h 272"/>
                <a:gd name="T66" fmla="*/ 2147483647 w 136"/>
                <a:gd name="T67" fmla="*/ 2147483647 h 272"/>
                <a:gd name="T68" fmla="*/ 2147483647 w 136"/>
                <a:gd name="T69" fmla="*/ 2147483647 h 272"/>
                <a:gd name="T70" fmla="*/ 2147483647 w 136"/>
                <a:gd name="T71" fmla="*/ 2147483647 h 272"/>
                <a:gd name="T72" fmla="*/ 2147483647 w 136"/>
                <a:gd name="T73" fmla="*/ 2147483647 h 272"/>
                <a:gd name="T74" fmla="*/ 2147483647 w 136"/>
                <a:gd name="T75" fmla="*/ 2147483647 h 272"/>
                <a:gd name="T76" fmla="*/ 2147483647 w 136"/>
                <a:gd name="T77" fmla="*/ 2147483647 h 272"/>
                <a:gd name="T78" fmla="*/ 2147483647 w 136"/>
                <a:gd name="T79" fmla="*/ 2147483647 h 272"/>
                <a:gd name="T80" fmla="*/ 2147483647 w 136"/>
                <a:gd name="T81" fmla="*/ 2147483647 h 272"/>
                <a:gd name="T82" fmla="*/ 2147483647 w 136"/>
                <a:gd name="T83" fmla="*/ 2147483647 h 272"/>
                <a:gd name="T84" fmla="*/ 2147483647 w 136"/>
                <a:gd name="T85" fmla="*/ 2147483647 h 272"/>
                <a:gd name="T86" fmla="*/ 2147483647 w 136"/>
                <a:gd name="T87" fmla="*/ 2147483647 h 272"/>
                <a:gd name="T88" fmla="*/ 2147483647 w 136"/>
                <a:gd name="T89" fmla="*/ 2147483647 h 272"/>
                <a:gd name="T90" fmla="*/ 2147483647 w 136"/>
                <a:gd name="T91" fmla="*/ 2147483647 h 272"/>
                <a:gd name="T92" fmla="*/ 2147483647 w 136"/>
                <a:gd name="T93" fmla="*/ 2147483647 h 272"/>
                <a:gd name="T94" fmla="*/ 2147483647 w 136"/>
                <a:gd name="T95" fmla="*/ 2147483647 h 272"/>
                <a:gd name="T96" fmla="*/ 2147483647 w 136"/>
                <a:gd name="T97" fmla="*/ 2147483647 h 272"/>
                <a:gd name="T98" fmla="*/ 2147483647 w 136"/>
                <a:gd name="T99" fmla="*/ 2147483647 h 272"/>
                <a:gd name="T100" fmla="*/ 2147483647 w 136"/>
                <a:gd name="T101" fmla="*/ 2147483647 h 272"/>
                <a:gd name="T102" fmla="*/ 2147483647 w 136"/>
                <a:gd name="T103" fmla="*/ 2147483647 h 272"/>
                <a:gd name="T104" fmla="*/ 2147483647 w 136"/>
                <a:gd name="T105" fmla="*/ 2147483647 h 272"/>
                <a:gd name="T106" fmla="*/ 2147483647 w 136"/>
                <a:gd name="T107" fmla="*/ 2147483647 h 272"/>
                <a:gd name="T108" fmla="*/ 2147483647 w 136"/>
                <a:gd name="T109" fmla="*/ 2147483647 h 272"/>
                <a:gd name="T110" fmla="*/ 2147483647 w 136"/>
                <a:gd name="T111" fmla="*/ 2147483647 h 272"/>
                <a:gd name="T112" fmla="*/ 2147483647 w 136"/>
                <a:gd name="T113" fmla="*/ 2147483647 h 27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36"/>
                <a:gd name="T172" fmla="*/ 0 h 272"/>
                <a:gd name="T173" fmla="*/ 136 w 136"/>
                <a:gd name="T174" fmla="*/ 272 h 27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36" h="272">
                  <a:moveTo>
                    <a:pt x="104" y="266"/>
                  </a:moveTo>
                  <a:lnTo>
                    <a:pt x="96" y="266"/>
                  </a:lnTo>
                  <a:lnTo>
                    <a:pt x="94" y="272"/>
                  </a:lnTo>
                  <a:lnTo>
                    <a:pt x="92" y="272"/>
                  </a:lnTo>
                  <a:lnTo>
                    <a:pt x="88" y="272"/>
                  </a:lnTo>
                  <a:lnTo>
                    <a:pt x="84" y="272"/>
                  </a:lnTo>
                  <a:lnTo>
                    <a:pt x="82" y="272"/>
                  </a:lnTo>
                  <a:lnTo>
                    <a:pt x="76" y="264"/>
                  </a:lnTo>
                  <a:lnTo>
                    <a:pt x="72" y="258"/>
                  </a:lnTo>
                  <a:lnTo>
                    <a:pt x="68" y="254"/>
                  </a:lnTo>
                  <a:lnTo>
                    <a:pt x="62" y="254"/>
                  </a:lnTo>
                  <a:lnTo>
                    <a:pt x="56" y="242"/>
                  </a:lnTo>
                  <a:lnTo>
                    <a:pt x="50" y="236"/>
                  </a:lnTo>
                  <a:lnTo>
                    <a:pt x="44" y="230"/>
                  </a:lnTo>
                  <a:lnTo>
                    <a:pt x="38" y="226"/>
                  </a:lnTo>
                  <a:lnTo>
                    <a:pt x="34" y="232"/>
                  </a:lnTo>
                  <a:lnTo>
                    <a:pt x="32" y="228"/>
                  </a:lnTo>
                  <a:lnTo>
                    <a:pt x="30" y="220"/>
                  </a:lnTo>
                  <a:lnTo>
                    <a:pt x="30" y="206"/>
                  </a:lnTo>
                  <a:lnTo>
                    <a:pt x="32" y="172"/>
                  </a:lnTo>
                  <a:lnTo>
                    <a:pt x="38" y="172"/>
                  </a:lnTo>
                  <a:lnTo>
                    <a:pt x="42" y="166"/>
                  </a:lnTo>
                  <a:lnTo>
                    <a:pt x="44" y="162"/>
                  </a:lnTo>
                  <a:lnTo>
                    <a:pt x="44" y="156"/>
                  </a:lnTo>
                  <a:lnTo>
                    <a:pt x="44" y="146"/>
                  </a:lnTo>
                  <a:lnTo>
                    <a:pt x="40" y="134"/>
                  </a:lnTo>
                  <a:lnTo>
                    <a:pt x="34" y="124"/>
                  </a:lnTo>
                  <a:lnTo>
                    <a:pt x="30" y="116"/>
                  </a:lnTo>
                  <a:lnTo>
                    <a:pt x="18" y="106"/>
                  </a:lnTo>
                  <a:lnTo>
                    <a:pt x="20" y="100"/>
                  </a:lnTo>
                  <a:lnTo>
                    <a:pt x="20" y="94"/>
                  </a:lnTo>
                  <a:lnTo>
                    <a:pt x="22" y="88"/>
                  </a:lnTo>
                  <a:lnTo>
                    <a:pt x="22" y="82"/>
                  </a:lnTo>
                  <a:lnTo>
                    <a:pt x="22" y="74"/>
                  </a:lnTo>
                  <a:lnTo>
                    <a:pt x="20" y="68"/>
                  </a:lnTo>
                  <a:lnTo>
                    <a:pt x="12" y="58"/>
                  </a:lnTo>
                  <a:lnTo>
                    <a:pt x="4" y="50"/>
                  </a:lnTo>
                  <a:lnTo>
                    <a:pt x="2" y="44"/>
                  </a:lnTo>
                  <a:lnTo>
                    <a:pt x="0" y="34"/>
                  </a:lnTo>
                  <a:lnTo>
                    <a:pt x="2" y="26"/>
                  </a:lnTo>
                  <a:lnTo>
                    <a:pt x="4" y="22"/>
                  </a:lnTo>
                  <a:lnTo>
                    <a:pt x="8" y="16"/>
                  </a:lnTo>
                  <a:lnTo>
                    <a:pt x="10" y="14"/>
                  </a:lnTo>
                  <a:lnTo>
                    <a:pt x="22" y="6"/>
                  </a:lnTo>
                  <a:lnTo>
                    <a:pt x="32" y="0"/>
                  </a:lnTo>
                  <a:lnTo>
                    <a:pt x="36" y="2"/>
                  </a:lnTo>
                  <a:lnTo>
                    <a:pt x="38" y="6"/>
                  </a:lnTo>
                  <a:lnTo>
                    <a:pt x="40" y="14"/>
                  </a:lnTo>
                  <a:lnTo>
                    <a:pt x="44" y="18"/>
                  </a:lnTo>
                  <a:lnTo>
                    <a:pt x="48" y="18"/>
                  </a:lnTo>
                  <a:lnTo>
                    <a:pt x="50" y="18"/>
                  </a:lnTo>
                  <a:lnTo>
                    <a:pt x="54" y="18"/>
                  </a:lnTo>
                  <a:lnTo>
                    <a:pt x="58" y="20"/>
                  </a:lnTo>
                  <a:lnTo>
                    <a:pt x="58" y="26"/>
                  </a:lnTo>
                  <a:lnTo>
                    <a:pt x="58" y="32"/>
                  </a:lnTo>
                  <a:lnTo>
                    <a:pt x="60" y="52"/>
                  </a:lnTo>
                  <a:lnTo>
                    <a:pt x="68" y="46"/>
                  </a:lnTo>
                  <a:lnTo>
                    <a:pt x="72" y="42"/>
                  </a:lnTo>
                  <a:lnTo>
                    <a:pt x="76" y="42"/>
                  </a:lnTo>
                  <a:lnTo>
                    <a:pt x="78" y="44"/>
                  </a:lnTo>
                  <a:lnTo>
                    <a:pt x="80" y="46"/>
                  </a:lnTo>
                  <a:lnTo>
                    <a:pt x="82" y="48"/>
                  </a:lnTo>
                  <a:lnTo>
                    <a:pt x="84" y="50"/>
                  </a:lnTo>
                  <a:lnTo>
                    <a:pt x="88" y="48"/>
                  </a:lnTo>
                  <a:lnTo>
                    <a:pt x="90" y="44"/>
                  </a:lnTo>
                  <a:lnTo>
                    <a:pt x="94" y="40"/>
                  </a:lnTo>
                  <a:lnTo>
                    <a:pt x="98" y="38"/>
                  </a:lnTo>
                  <a:lnTo>
                    <a:pt x="102" y="38"/>
                  </a:lnTo>
                  <a:lnTo>
                    <a:pt x="106" y="46"/>
                  </a:lnTo>
                  <a:lnTo>
                    <a:pt x="112" y="52"/>
                  </a:lnTo>
                  <a:lnTo>
                    <a:pt x="118" y="56"/>
                  </a:lnTo>
                  <a:lnTo>
                    <a:pt x="120" y="60"/>
                  </a:lnTo>
                  <a:lnTo>
                    <a:pt x="120" y="64"/>
                  </a:lnTo>
                  <a:lnTo>
                    <a:pt x="122" y="70"/>
                  </a:lnTo>
                  <a:lnTo>
                    <a:pt x="126" y="78"/>
                  </a:lnTo>
                  <a:lnTo>
                    <a:pt x="130" y="82"/>
                  </a:lnTo>
                  <a:lnTo>
                    <a:pt x="134" y="86"/>
                  </a:lnTo>
                  <a:lnTo>
                    <a:pt x="136" y="112"/>
                  </a:lnTo>
                  <a:lnTo>
                    <a:pt x="130" y="110"/>
                  </a:lnTo>
                  <a:lnTo>
                    <a:pt x="120" y="110"/>
                  </a:lnTo>
                  <a:lnTo>
                    <a:pt x="108" y="110"/>
                  </a:lnTo>
                  <a:lnTo>
                    <a:pt x="100" y="114"/>
                  </a:lnTo>
                  <a:lnTo>
                    <a:pt x="96" y="118"/>
                  </a:lnTo>
                  <a:lnTo>
                    <a:pt x="92" y="122"/>
                  </a:lnTo>
                  <a:lnTo>
                    <a:pt x="92" y="128"/>
                  </a:lnTo>
                  <a:lnTo>
                    <a:pt x="90" y="134"/>
                  </a:lnTo>
                  <a:lnTo>
                    <a:pt x="92" y="138"/>
                  </a:lnTo>
                  <a:lnTo>
                    <a:pt x="94" y="144"/>
                  </a:lnTo>
                  <a:lnTo>
                    <a:pt x="96" y="148"/>
                  </a:lnTo>
                  <a:lnTo>
                    <a:pt x="98" y="154"/>
                  </a:lnTo>
                  <a:lnTo>
                    <a:pt x="92" y="152"/>
                  </a:lnTo>
                  <a:lnTo>
                    <a:pt x="86" y="150"/>
                  </a:lnTo>
                  <a:lnTo>
                    <a:pt x="76" y="144"/>
                  </a:lnTo>
                  <a:lnTo>
                    <a:pt x="68" y="136"/>
                  </a:lnTo>
                  <a:lnTo>
                    <a:pt x="60" y="128"/>
                  </a:lnTo>
                  <a:lnTo>
                    <a:pt x="52" y="128"/>
                  </a:lnTo>
                  <a:lnTo>
                    <a:pt x="52" y="150"/>
                  </a:lnTo>
                  <a:lnTo>
                    <a:pt x="50" y="158"/>
                  </a:lnTo>
                  <a:lnTo>
                    <a:pt x="48" y="166"/>
                  </a:lnTo>
                  <a:lnTo>
                    <a:pt x="48" y="176"/>
                  </a:lnTo>
                  <a:lnTo>
                    <a:pt x="46" y="188"/>
                  </a:lnTo>
                  <a:lnTo>
                    <a:pt x="48" y="192"/>
                  </a:lnTo>
                  <a:lnTo>
                    <a:pt x="48" y="200"/>
                  </a:lnTo>
                  <a:lnTo>
                    <a:pt x="52" y="204"/>
                  </a:lnTo>
                  <a:lnTo>
                    <a:pt x="60" y="206"/>
                  </a:lnTo>
                  <a:lnTo>
                    <a:pt x="60" y="216"/>
                  </a:lnTo>
                  <a:lnTo>
                    <a:pt x="62" y="220"/>
                  </a:lnTo>
                  <a:lnTo>
                    <a:pt x="66" y="224"/>
                  </a:lnTo>
                  <a:lnTo>
                    <a:pt x="66" y="234"/>
                  </a:lnTo>
                  <a:lnTo>
                    <a:pt x="68" y="238"/>
                  </a:lnTo>
                  <a:lnTo>
                    <a:pt x="70" y="240"/>
                  </a:lnTo>
                  <a:lnTo>
                    <a:pt x="74" y="244"/>
                  </a:lnTo>
                  <a:lnTo>
                    <a:pt x="84" y="248"/>
                  </a:lnTo>
                  <a:lnTo>
                    <a:pt x="104" y="26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 name="Freeform 255"/>
            <p:cNvSpPr/>
            <p:nvPr/>
          </p:nvSpPr>
          <p:spPr bwMode="auto">
            <a:xfrm>
              <a:off x="6977481" y="4373835"/>
              <a:ext cx="106086" cy="161948"/>
            </a:xfrm>
            <a:custGeom>
              <a:avLst/>
              <a:gdLst>
                <a:gd name="T0" fmla="*/ 2147483647 w 72"/>
                <a:gd name="T1" fmla="*/ 2147483647 h 102"/>
                <a:gd name="T2" fmla="*/ 2147483647 w 72"/>
                <a:gd name="T3" fmla="*/ 2147483647 h 102"/>
                <a:gd name="T4" fmla="*/ 2147483647 w 72"/>
                <a:gd name="T5" fmla="*/ 2147483647 h 102"/>
                <a:gd name="T6" fmla="*/ 2147483647 w 72"/>
                <a:gd name="T7" fmla="*/ 2147483647 h 102"/>
                <a:gd name="T8" fmla="*/ 2147483647 w 72"/>
                <a:gd name="T9" fmla="*/ 2147483647 h 102"/>
                <a:gd name="T10" fmla="*/ 2147483647 w 72"/>
                <a:gd name="T11" fmla="*/ 2147483647 h 102"/>
                <a:gd name="T12" fmla="*/ 2147483647 w 72"/>
                <a:gd name="T13" fmla="*/ 2147483647 h 102"/>
                <a:gd name="T14" fmla="*/ 2147483647 w 72"/>
                <a:gd name="T15" fmla="*/ 2147483647 h 102"/>
                <a:gd name="T16" fmla="*/ 2147483647 w 72"/>
                <a:gd name="T17" fmla="*/ 2147483647 h 102"/>
                <a:gd name="T18" fmla="*/ 2147483647 w 72"/>
                <a:gd name="T19" fmla="*/ 0 h 102"/>
                <a:gd name="T20" fmla="*/ 0 w 72"/>
                <a:gd name="T21" fmla="*/ 0 h 102"/>
                <a:gd name="T22" fmla="*/ 2147483647 w 72"/>
                <a:gd name="T23" fmla="*/ 2147483647 h 102"/>
                <a:gd name="T24" fmla="*/ 2147483647 w 72"/>
                <a:gd name="T25" fmla="*/ 2147483647 h 102"/>
                <a:gd name="T26" fmla="*/ 2147483647 w 72"/>
                <a:gd name="T27" fmla="*/ 2147483647 h 102"/>
                <a:gd name="T28" fmla="*/ 2147483647 w 72"/>
                <a:gd name="T29" fmla="*/ 2147483647 h 102"/>
                <a:gd name="T30" fmla="*/ 2147483647 w 72"/>
                <a:gd name="T31" fmla="*/ 2147483647 h 102"/>
                <a:gd name="T32" fmla="*/ 2147483647 w 72"/>
                <a:gd name="T33" fmla="*/ 2147483647 h 102"/>
                <a:gd name="T34" fmla="*/ 2147483647 w 72"/>
                <a:gd name="T35" fmla="*/ 2147483647 h 102"/>
                <a:gd name="T36" fmla="*/ 2147483647 w 72"/>
                <a:gd name="T37" fmla="*/ 2147483647 h 102"/>
                <a:gd name="T38" fmla="*/ 2147483647 w 72"/>
                <a:gd name="T39" fmla="*/ 2147483647 h 102"/>
                <a:gd name="T40" fmla="*/ 2147483647 w 72"/>
                <a:gd name="T41" fmla="*/ 2147483647 h 102"/>
                <a:gd name="T42" fmla="*/ 2147483647 w 72"/>
                <a:gd name="T43" fmla="*/ 2147483647 h 102"/>
                <a:gd name="T44" fmla="*/ 2147483647 w 72"/>
                <a:gd name="T45" fmla="*/ 2147483647 h 102"/>
                <a:gd name="T46" fmla="*/ 2147483647 w 72"/>
                <a:gd name="T47" fmla="*/ 2147483647 h 102"/>
                <a:gd name="T48" fmla="*/ 2147483647 w 72"/>
                <a:gd name="T49" fmla="*/ 2147483647 h 102"/>
                <a:gd name="T50" fmla="*/ 2147483647 w 72"/>
                <a:gd name="T51" fmla="*/ 2147483647 h 102"/>
                <a:gd name="T52" fmla="*/ 2147483647 w 72"/>
                <a:gd name="T53" fmla="*/ 2147483647 h 102"/>
                <a:gd name="T54" fmla="*/ 2147483647 w 72"/>
                <a:gd name="T55" fmla="*/ 2147483647 h 102"/>
                <a:gd name="T56" fmla="*/ 2147483647 w 72"/>
                <a:gd name="T57" fmla="*/ 2147483647 h 102"/>
                <a:gd name="T58" fmla="*/ 2147483647 w 72"/>
                <a:gd name="T59" fmla="*/ 2147483647 h 102"/>
                <a:gd name="T60" fmla="*/ 2147483647 w 72"/>
                <a:gd name="T61" fmla="*/ 2147483647 h 102"/>
                <a:gd name="T62" fmla="*/ 2147483647 w 72"/>
                <a:gd name="T63" fmla="*/ 2147483647 h 102"/>
                <a:gd name="T64" fmla="*/ 2147483647 w 72"/>
                <a:gd name="T65" fmla="*/ 2147483647 h 102"/>
                <a:gd name="T66" fmla="*/ 2147483647 w 72"/>
                <a:gd name="T67" fmla="*/ 2147483647 h 10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72"/>
                <a:gd name="T103" fmla="*/ 0 h 102"/>
                <a:gd name="T104" fmla="*/ 72 w 72"/>
                <a:gd name="T105" fmla="*/ 102 h 102"/>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72" h="102">
                  <a:moveTo>
                    <a:pt x="42" y="12"/>
                  </a:moveTo>
                  <a:lnTo>
                    <a:pt x="34" y="12"/>
                  </a:lnTo>
                  <a:lnTo>
                    <a:pt x="32" y="18"/>
                  </a:lnTo>
                  <a:lnTo>
                    <a:pt x="30" y="18"/>
                  </a:lnTo>
                  <a:lnTo>
                    <a:pt x="26" y="18"/>
                  </a:lnTo>
                  <a:lnTo>
                    <a:pt x="22" y="18"/>
                  </a:lnTo>
                  <a:lnTo>
                    <a:pt x="20" y="18"/>
                  </a:lnTo>
                  <a:lnTo>
                    <a:pt x="14" y="10"/>
                  </a:lnTo>
                  <a:lnTo>
                    <a:pt x="10" y="4"/>
                  </a:lnTo>
                  <a:lnTo>
                    <a:pt x="6" y="0"/>
                  </a:lnTo>
                  <a:lnTo>
                    <a:pt x="0" y="0"/>
                  </a:lnTo>
                  <a:lnTo>
                    <a:pt x="2" y="8"/>
                  </a:lnTo>
                  <a:lnTo>
                    <a:pt x="4" y="14"/>
                  </a:lnTo>
                  <a:lnTo>
                    <a:pt x="6" y="24"/>
                  </a:lnTo>
                  <a:lnTo>
                    <a:pt x="10" y="36"/>
                  </a:lnTo>
                  <a:lnTo>
                    <a:pt x="14" y="46"/>
                  </a:lnTo>
                  <a:lnTo>
                    <a:pt x="18" y="54"/>
                  </a:lnTo>
                  <a:lnTo>
                    <a:pt x="34" y="72"/>
                  </a:lnTo>
                  <a:lnTo>
                    <a:pt x="50" y="86"/>
                  </a:lnTo>
                  <a:lnTo>
                    <a:pt x="58" y="96"/>
                  </a:lnTo>
                  <a:lnTo>
                    <a:pt x="66" y="102"/>
                  </a:lnTo>
                  <a:lnTo>
                    <a:pt x="68" y="100"/>
                  </a:lnTo>
                  <a:lnTo>
                    <a:pt x="70" y="100"/>
                  </a:lnTo>
                  <a:lnTo>
                    <a:pt x="72" y="96"/>
                  </a:lnTo>
                  <a:lnTo>
                    <a:pt x="72" y="90"/>
                  </a:lnTo>
                  <a:lnTo>
                    <a:pt x="70" y="84"/>
                  </a:lnTo>
                  <a:lnTo>
                    <a:pt x="66" y="74"/>
                  </a:lnTo>
                  <a:lnTo>
                    <a:pt x="62" y="68"/>
                  </a:lnTo>
                  <a:lnTo>
                    <a:pt x="60" y="64"/>
                  </a:lnTo>
                  <a:lnTo>
                    <a:pt x="58" y="60"/>
                  </a:lnTo>
                  <a:lnTo>
                    <a:pt x="58" y="40"/>
                  </a:lnTo>
                  <a:lnTo>
                    <a:pt x="58" y="32"/>
                  </a:lnTo>
                  <a:lnTo>
                    <a:pt x="52" y="24"/>
                  </a:lnTo>
                  <a:lnTo>
                    <a:pt x="4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 name="Freeform 256"/>
            <p:cNvSpPr/>
            <p:nvPr/>
          </p:nvSpPr>
          <p:spPr bwMode="auto">
            <a:xfrm>
              <a:off x="6754930" y="3740644"/>
              <a:ext cx="197182" cy="503101"/>
            </a:xfrm>
            <a:custGeom>
              <a:avLst/>
              <a:gdLst>
                <a:gd name="T0" fmla="*/ 0 w 134"/>
                <a:gd name="T1" fmla="*/ 2147483647 h 318"/>
                <a:gd name="T2" fmla="*/ 2147483647 w 134"/>
                <a:gd name="T3" fmla="*/ 2147483647 h 318"/>
                <a:gd name="T4" fmla="*/ 2147483647 w 134"/>
                <a:gd name="T5" fmla="*/ 2147483647 h 318"/>
                <a:gd name="T6" fmla="*/ 2147483647 w 134"/>
                <a:gd name="T7" fmla="*/ 2147483647 h 318"/>
                <a:gd name="T8" fmla="*/ 2147483647 w 134"/>
                <a:gd name="T9" fmla="*/ 2147483647 h 318"/>
                <a:gd name="T10" fmla="*/ 2147483647 w 134"/>
                <a:gd name="T11" fmla="*/ 2147483647 h 318"/>
                <a:gd name="T12" fmla="*/ 2147483647 w 134"/>
                <a:gd name="T13" fmla="*/ 2147483647 h 318"/>
                <a:gd name="T14" fmla="*/ 2147483647 w 134"/>
                <a:gd name="T15" fmla="*/ 2147483647 h 318"/>
                <a:gd name="T16" fmla="*/ 2147483647 w 134"/>
                <a:gd name="T17" fmla="*/ 2147483647 h 318"/>
                <a:gd name="T18" fmla="*/ 2147483647 w 134"/>
                <a:gd name="T19" fmla="*/ 2147483647 h 318"/>
                <a:gd name="T20" fmla="*/ 2147483647 w 134"/>
                <a:gd name="T21" fmla="*/ 2147483647 h 318"/>
                <a:gd name="T22" fmla="*/ 2147483647 w 134"/>
                <a:gd name="T23" fmla="*/ 2147483647 h 318"/>
                <a:gd name="T24" fmla="*/ 2147483647 w 134"/>
                <a:gd name="T25" fmla="*/ 2147483647 h 318"/>
                <a:gd name="T26" fmla="*/ 2147483647 w 134"/>
                <a:gd name="T27" fmla="*/ 2147483647 h 318"/>
                <a:gd name="T28" fmla="*/ 2147483647 w 134"/>
                <a:gd name="T29" fmla="*/ 2147483647 h 318"/>
                <a:gd name="T30" fmla="*/ 2147483647 w 134"/>
                <a:gd name="T31" fmla="*/ 2147483647 h 318"/>
                <a:gd name="T32" fmla="*/ 2147483647 w 134"/>
                <a:gd name="T33" fmla="*/ 2147483647 h 318"/>
                <a:gd name="T34" fmla="*/ 2147483647 w 134"/>
                <a:gd name="T35" fmla="*/ 2147483647 h 318"/>
                <a:gd name="T36" fmla="*/ 2147483647 w 134"/>
                <a:gd name="T37" fmla="*/ 2147483647 h 318"/>
                <a:gd name="T38" fmla="*/ 2147483647 w 134"/>
                <a:gd name="T39" fmla="*/ 2147483647 h 318"/>
                <a:gd name="T40" fmla="*/ 2147483647 w 134"/>
                <a:gd name="T41" fmla="*/ 2147483647 h 318"/>
                <a:gd name="T42" fmla="*/ 2147483647 w 134"/>
                <a:gd name="T43" fmla="*/ 2147483647 h 318"/>
                <a:gd name="T44" fmla="*/ 2147483647 w 134"/>
                <a:gd name="T45" fmla="*/ 2147483647 h 318"/>
                <a:gd name="T46" fmla="*/ 2147483647 w 134"/>
                <a:gd name="T47" fmla="*/ 2147483647 h 318"/>
                <a:gd name="T48" fmla="*/ 2147483647 w 134"/>
                <a:gd name="T49" fmla="*/ 2147483647 h 318"/>
                <a:gd name="T50" fmla="*/ 2147483647 w 134"/>
                <a:gd name="T51" fmla="*/ 2147483647 h 318"/>
                <a:gd name="T52" fmla="*/ 2147483647 w 134"/>
                <a:gd name="T53" fmla="*/ 2147483647 h 318"/>
                <a:gd name="T54" fmla="*/ 2147483647 w 134"/>
                <a:gd name="T55" fmla="*/ 2147483647 h 318"/>
                <a:gd name="T56" fmla="*/ 2147483647 w 134"/>
                <a:gd name="T57" fmla="*/ 2147483647 h 318"/>
                <a:gd name="T58" fmla="*/ 2147483647 w 134"/>
                <a:gd name="T59" fmla="*/ 2147483647 h 318"/>
                <a:gd name="T60" fmla="*/ 2147483647 w 134"/>
                <a:gd name="T61" fmla="*/ 2147483647 h 318"/>
                <a:gd name="T62" fmla="*/ 2147483647 w 134"/>
                <a:gd name="T63" fmla="*/ 2147483647 h 318"/>
                <a:gd name="T64" fmla="*/ 2147483647 w 134"/>
                <a:gd name="T65" fmla="*/ 2147483647 h 318"/>
                <a:gd name="T66" fmla="*/ 2147483647 w 134"/>
                <a:gd name="T67" fmla="*/ 2147483647 h 318"/>
                <a:gd name="T68" fmla="*/ 2147483647 w 134"/>
                <a:gd name="T69" fmla="*/ 2147483647 h 318"/>
                <a:gd name="T70" fmla="*/ 2147483647 w 134"/>
                <a:gd name="T71" fmla="*/ 2147483647 h 318"/>
                <a:gd name="T72" fmla="*/ 2147483647 w 134"/>
                <a:gd name="T73" fmla="*/ 2147483647 h 318"/>
                <a:gd name="T74" fmla="*/ 2147483647 w 134"/>
                <a:gd name="T75" fmla="*/ 2147483647 h 318"/>
                <a:gd name="T76" fmla="*/ 2147483647 w 134"/>
                <a:gd name="T77" fmla="*/ 2147483647 h 318"/>
                <a:gd name="T78" fmla="*/ 2147483647 w 134"/>
                <a:gd name="T79" fmla="*/ 2147483647 h 318"/>
                <a:gd name="T80" fmla="*/ 2147483647 w 134"/>
                <a:gd name="T81" fmla="*/ 2147483647 h 318"/>
                <a:gd name="T82" fmla="*/ 2147483647 w 134"/>
                <a:gd name="T83" fmla="*/ 2147483647 h 318"/>
                <a:gd name="T84" fmla="*/ 2147483647 w 134"/>
                <a:gd name="T85" fmla="*/ 2147483647 h 318"/>
                <a:gd name="T86" fmla="*/ 2147483647 w 134"/>
                <a:gd name="T87" fmla="*/ 2147483647 h 318"/>
                <a:gd name="T88" fmla="*/ 2147483647 w 134"/>
                <a:gd name="T89" fmla="*/ 2147483647 h 318"/>
                <a:gd name="T90" fmla="*/ 2147483647 w 134"/>
                <a:gd name="T91" fmla="*/ 2147483647 h 318"/>
                <a:gd name="T92" fmla="*/ 2147483647 w 134"/>
                <a:gd name="T93" fmla="*/ 0 h 318"/>
                <a:gd name="T94" fmla="*/ 2147483647 w 134"/>
                <a:gd name="T95" fmla="*/ 2147483647 h 318"/>
                <a:gd name="T96" fmla="*/ 2147483647 w 134"/>
                <a:gd name="T97" fmla="*/ 2147483647 h 318"/>
                <a:gd name="T98" fmla="*/ 2147483647 w 134"/>
                <a:gd name="T99" fmla="*/ 2147483647 h 318"/>
                <a:gd name="T100" fmla="*/ 2147483647 w 134"/>
                <a:gd name="T101" fmla="*/ 2147483647 h 318"/>
                <a:gd name="T102" fmla="*/ 2147483647 w 134"/>
                <a:gd name="T103" fmla="*/ 2147483647 h 318"/>
                <a:gd name="T104" fmla="*/ 2147483647 w 134"/>
                <a:gd name="T105" fmla="*/ 2147483647 h 318"/>
                <a:gd name="T106" fmla="*/ 2147483647 w 134"/>
                <a:gd name="T107" fmla="*/ 2147483647 h 318"/>
                <a:gd name="T108" fmla="*/ 2147483647 w 134"/>
                <a:gd name="T109" fmla="*/ 2147483647 h 318"/>
                <a:gd name="T110" fmla="*/ 2147483647 w 134"/>
                <a:gd name="T111" fmla="*/ 2147483647 h 318"/>
                <a:gd name="T112" fmla="*/ 2147483647 w 134"/>
                <a:gd name="T113" fmla="*/ 2147483647 h 318"/>
                <a:gd name="T114" fmla="*/ 2147483647 w 134"/>
                <a:gd name="T115" fmla="*/ 2147483647 h 318"/>
                <a:gd name="T116" fmla="*/ 2147483647 w 134"/>
                <a:gd name="T117" fmla="*/ 2147483647 h 318"/>
                <a:gd name="T118" fmla="*/ 2147483647 w 134"/>
                <a:gd name="T119" fmla="*/ 2147483647 h 318"/>
                <a:gd name="T120" fmla="*/ 2147483647 w 134"/>
                <a:gd name="T121" fmla="*/ 2147483647 h 318"/>
                <a:gd name="T122" fmla="*/ 0 w 134"/>
                <a:gd name="T123" fmla="*/ 2147483647 h 31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4"/>
                <a:gd name="T187" fmla="*/ 0 h 318"/>
                <a:gd name="T188" fmla="*/ 134 w 134"/>
                <a:gd name="T189" fmla="*/ 318 h 318"/>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4" h="318">
                  <a:moveTo>
                    <a:pt x="0" y="136"/>
                  </a:moveTo>
                  <a:lnTo>
                    <a:pt x="0" y="140"/>
                  </a:lnTo>
                  <a:lnTo>
                    <a:pt x="14" y="152"/>
                  </a:lnTo>
                  <a:lnTo>
                    <a:pt x="28" y="166"/>
                  </a:lnTo>
                  <a:lnTo>
                    <a:pt x="36" y="172"/>
                  </a:lnTo>
                  <a:lnTo>
                    <a:pt x="42" y="180"/>
                  </a:lnTo>
                  <a:lnTo>
                    <a:pt x="46" y="190"/>
                  </a:lnTo>
                  <a:lnTo>
                    <a:pt x="48" y="198"/>
                  </a:lnTo>
                  <a:lnTo>
                    <a:pt x="48" y="204"/>
                  </a:lnTo>
                  <a:lnTo>
                    <a:pt x="46" y="212"/>
                  </a:lnTo>
                  <a:lnTo>
                    <a:pt x="44" y="218"/>
                  </a:lnTo>
                  <a:lnTo>
                    <a:pt x="44" y="224"/>
                  </a:lnTo>
                  <a:lnTo>
                    <a:pt x="44" y="226"/>
                  </a:lnTo>
                  <a:lnTo>
                    <a:pt x="48" y="226"/>
                  </a:lnTo>
                  <a:lnTo>
                    <a:pt x="56" y="224"/>
                  </a:lnTo>
                  <a:lnTo>
                    <a:pt x="58" y="228"/>
                  </a:lnTo>
                  <a:lnTo>
                    <a:pt x="62" y="228"/>
                  </a:lnTo>
                  <a:lnTo>
                    <a:pt x="66" y="228"/>
                  </a:lnTo>
                  <a:lnTo>
                    <a:pt x="72" y="228"/>
                  </a:lnTo>
                  <a:lnTo>
                    <a:pt x="80" y="224"/>
                  </a:lnTo>
                  <a:lnTo>
                    <a:pt x="84" y="216"/>
                  </a:lnTo>
                  <a:lnTo>
                    <a:pt x="84" y="206"/>
                  </a:lnTo>
                  <a:lnTo>
                    <a:pt x="90" y="212"/>
                  </a:lnTo>
                  <a:lnTo>
                    <a:pt x="96" y="220"/>
                  </a:lnTo>
                  <a:lnTo>
                    <a:pt x="102" y="234"/>
                  </a:lnTo>
                  <a:lnTo>
                    <a:pt x="106" y="252"/>
                  </a:lnTo>
                  <a:lnTo>
                    <a:pt x="110" y="268"/>
                  </a:lnTo>
                  <a:lnTo>
                    <a:pt x="118" y="276"/>
                  </a:lnTo>
                  <a:lnTo>
                    <a:pt x="122" y="282"/>
                  </a:lnTo>
                  <a:lnTo>
                    <a:pt x="122" y="286"/>
                  </a:lnTo>
                  <a:lnTo>
                    <a:pt x="124" y="304"/>
                  </a:lnTo>
                  <a:lnTo>
                    <a:pt x="124" y="310"/>
                  </a:lnTo>
                  <a:lnTo>
                    <a:pt x="122" y="318"/>
                  </a:lnTo>
                  <a:lnTo>
                    <a:pt x="128" y="318"/>
                  </a:lnTo>
                  <a:lnTo>
                    <a:pt x="132" y="312"/>
                  </a:lnTo>
                  <a:lnTo>
                    <a:pt x="134" y="308"/>
                  </a:lnTo>
                  <a:lnTo>
                    <a:pt x="134" y="302"/>
                  </a:lnTo>
                  <a:lnTo>
                    <a:pt x="134" y="292"/>
                  </a:lnTo>
                  <a:lnTo>
                    <a:pt x="130" y="280"/>
                  </a:lnTo>
                  <a:lnTo>
                    <a:pt x="124" y="270"/>
                  </a:lnTo>
                  <a:lnTo>
                    <a:pt x="120" y="262"/>
                  </a:lnTo>
                  <a:lnTo>
                    <a:pt x="108" y="252"/>
                  </a:lnTo>
                  <a:lnTo>
                    <a:pt x="110" y="246"/>
                  </a:lnTo>
                  <a:lnTo>
                    <a:pt x="110" y="240"/>
                  </a:lnTo>
                  <a:lnTo>
                    <a:pt x="112" y="234"/>
                  </a:lnTo>
                  <a:lnTo>
                    <a:pt x="112" y="228"/>
                  </a:lnTo>
                  <a:lnTo>
                    <a:pt x="112" y="220"/>
                  </a:lnTo>
                  <a:lnTo>
                    <a:pt x="110" y="214"/>
                  </a:lnTo>
                  <a:lnTo>
                    <a:pt x="102" y="204"/>
                  </a:lnTo>
                  <a:lnTo>
                    <a:pt x="94" y="196"/>
                  </a:lnTo>
                  <a:lnTo>
                    <a:pt x="92" y="190"/>
                  </a:lnTo>
                  <a:lnTo>
                    <a:pt x="90" y="180"/>
                  </a:lnTo>
                  <a:lnTo>
                    <a:pt x="92" y="172"/>
                  </a:lnTo>
                  <a:lnTo>
                    <a:pt x="94" y="168"/>
                  </a:lnTo>
                  <a:lnTo>
                    <a:pt x="98" y="162"/>
                  </a:lnTo>
                  <a:lnTo>
                    <a:pt x="106" y="156"/>
                  </a:lnTo>
                  <a:lnTo>
                    <a:pt x="118" y="148"/>
                  </a:lnTo>
                  <a:lnTo>
                    <a:pt x="124" y="144"/>
                  </a:lnTo>
                  <a:lnTo>
                    <a:pt x="130" y="140"/>
                  </a:lnTo>
                  <a:lnTo>
                    <a:pt x="132" y="134"/>
                  </a:lnTo>
                  <a:lnTo>
                    <a:pt x="134" y="130"/>
                  </a:lnTo>
                  <a:lnTo>
                    <a:pt x="132" y="128"/>
                  </a:lnTo>
                  <a:lnTo>
                    <a:pt x="126" y="126"/>
                  </a:lnTo>
                  <a:lnTo>
                    <a:pt x="120" y="122"/>
                  </a:lnTo>
                  <a:lnTo>
                    <a:pt x="114" y="118"/>
                  </a:lnTo>
                  <a:lnTo>
                    <a:pt x="108" y="116"/>
                  </a:lnTo>
                  <a:lnTo>
                    <a:pt x="110" y="106"/>
                  </a:lnTo>
                  <a:lnTo>
                    <a:pt x="110" y="102"/>
                  </a:lnTo>
                  <a:lnTo>
                    <a:pt x="108" y="98"/>
                  </a:lnTo>
                  <a:lnTo>
                    <a:pt x="104" y="96"/>
                  </a:lnTo>
                  <a:lnTo>
                    <a:pt x="100" y="94"/>
                  </a:lnTo>
                  <a:lnTo>
                    <a:pt x="98" y="90"/>
                  </a:lnTo>
                  <a:lnTo>
                    <a:pt x="96" y="84"/>
                  </a:lnTo>
                  <a:lnTo>
                    <a:pt x="94" y="82"/>
                  </a:lnTo>
                  <a:lnTo>
                    <a:pt x="90" y="82"/>
                  </a:lnTo>
                  <a:lnTo>
                    <a:pt x="84" y="82"/>
                  </a:lnTo>
                  <a:lnTo>
                    <a:pt x="80" y="80"/>
                  </a:lnTo>
                  <a:lnTo>
                    <a:pt x="78" y="76"/>
                  </a:lnTo>
                  <a:lnTo>
                    <a:pt x="76" y="68"/>
                  </a:lnTo>
                  <a:lnTo>
                    <a:pt x="76" y="64"/>
                  </a:lnTo>
                  <a:lnTo>
                    <a:pt x="78" y="58"/>
                  </a:lnTo>
                  <a:lnTo>
                    <a:pt x="82" y="52"/>
                  </a:lnTo>
                  <a:lnTo>
                    <a:pt x="88" y="50"/>
                  </a:lnTo>
                  <a:lnTo>
                    <a:pt x="86" y="48"/>
                  </a:lnTo>
                  <a:lnTo>
                    <a:pt x="88" y="44"/>
                  </a:lnTo>
                  <a:lnTo>
                    <a:pt x="84" y="28"/>
                  </a:lnTo>
                  <a:lnTo>
                    <a:pt x="82" y="18"/>
                  </a:lnTo>
                  <a:lnTo>
                    <a:pt x="80" y="14"/>
                  </a:lnTo>
                  <a:lnTo>
                    <a:pt x="76" y="14"/>
                  </a:lnTo>
                  <a:lnTo>
                    <a:pt x="72" y="12"/>
                  </a:lnTo>
                  <a:lnTo>
                    <a:pt x="72" y="10"/>
                  </a:lnTo>
                  <a:lnTo>
                    <a:pt x="68" y="4"/>
                  </a:lnTo>
                  <a:lnTo>
                    <a:pt x="66" y="2"/>
                  </a:lnTo>
                  <a:lnTo>
                    <a:pt x="62" y="0"/>
                  </a:lnTo>
                  <a:lnTo>
                    <a:pt x="56" y="0"/>
                  </a:lnTo>
                  <a:lnTo>
                    <a:pt x="56" y="8"/>
                  </a:lnTo>
                  <a:lnTo>
                    <a:pt x="54" y="14"/>
                  </a:lnTo>
                  <a:lnTo>
                    <a:pt x="56" y="20"/>
                  </a:lnTo>
                  <a:lnTo>
                    <a:pt x="50" y="20"/>
                  </a:lnTo>
                  <a:lnTo>
                    <a:pt x="44" y="22"/>
                  </a:lnTo>
                  <a:lnTo>
                    <a:pt x="36" y="28"/>
                  </a:lnTo>
                  <a:lnTo>
                    <a:pt x="30" y="34"/>
                  </a:lnTo>
                  <a:lnTo>
                    <a:pt x="28" y="36"/>
                  </a:lnTo>
                  <a:lnTo>
                    <a:pt x="30" y="40"/>
                  </a:lnTo>
                  <a:lnTo>
                    <a:pt x="32" y="42"/>
                  </a:lnTo>
                  <a:lnTo>
                    <a:pt x="26" y="60"/>
                  </a:lnTo>
                  <a:lnTo>
                    <a:pt x="26" y="62"/>
                  </a:lnTo>
                  <a:lnTo>
                    <a:pt x="28" y="64"/>
                  </a:lnTo>
                  <a:lnTo>
                    <a:pt x="30" y="64"/>
                  </a:lnTo>
                  <a:lnTo>
                    <a:pt x="28" y="70"/>
                  </a:lnTo>
                  <a:lnTo>
                    <a:pt x="26" y="74"/>
                  </a:lnTo>
                  <a:lnTo>
                    <a:pt x="20" y="84"/>
                  </a:lnTo>
                  <a:lnTo>
                    <a:pt x="18" y="84"/>
                  </a:lnTo>
                  <a:lnTo>
                    <a:pt x="16" y="82"/>
                  </a:lnTo>
                  <a:lnTo>
                    <a:pt x="12" y="86"/>
                  </a:lnTo>
                  <a:lnTo>
                    <a:pt x="10" y="86"/>
                  </a:lnTo>
                  <a:lnTo>
                    <a:pt x="12" y="92"/>
                  </a:lnTo>
                  <a:lnTo>
                    <a:pt x="12" y="100"/>
                  </a:lnTo>
                  <a:lnTo>
                    <a:pt x="10" y="110"/>
                  </a:lnTo>
                  <a:lnTo>
                    <a:pt x="10" y="118"/>
                  </a:lnTo>
                  <a:lnTo>
                    <a:pt x="4" y="118"/>
                  </a:lnTo>
                  <a:lnTo>
                    <a:pt x="2" y="124"/>
                  </a:lnTo>
                  <a:lnTo>
                    <a:pt x="0" y="130"/>
                  </a:lnTo>
                  <a:lnTo>
                    <a:pt x="0" y="1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 name="Freeform 257"/>
            <p:cNvSpPr/>
            <p:nvPr/>
          </p:nvSpPr>
          <p:spPr bwMode="auto">
            <a:xfrm>
              <a:off x="6641926" y="3801707"/>
              <a:ext cx="123382" cy="152656"/>
            </a:xfrm>
            <a:custGeom>
              <a:avLst/>
              <a:gdLst>
                <a:gd name="T0" fmla="*/ 2147483647 w 84"/>
                <a:gd name="T1" fmla="*/ 2147483647 h 96"/>
                <a:gd name="T2" fmla="*/ 2147483647 w 84"/>
                <a:gd name="T3" fmla="*/ 2147483647 h 96"/>
                <a:gd name="T4" fmla="*/ 2147483647 w 84"/>
                <a:gd name="T5" fmla="*/ 2147483647 h 96"/>
                <a:gd name="T6" fmla="*/ 2147483647 w 84"/>
                <a:gd name="T7" fmla="*/ 2147483647 h 96"/>
                <a:gd name="T8" fmla="*/ 2147483647 w 84"/>
                <a:gd name="T9" fmla="*/ 2147483647 h 96"/>
                <a:gd name="T10" fmla="*/ 2147483647 w 84"/>
                <a:gd name="T11" fmla="*/ 2147483647 h 96"/>
                <a:gd name="T12" fmla="*/ 2147483647 w 84"/>
                <a:gd name="T13" fmla="*/ 2147483647 h 96"/>
                <a:gd name="T14" fmla="*/ 2147483647 w 84"/>
                <a:gd name="T15" fmla="*/ 2147483647 h 96"/>
                <a:gd name="T16" fmla="*/ 2147483647 w 84"/>
                <a:gd name="T17" fmla="*/ 2147483647 h 96"/>
                <a:gd name="T18" fmla="*/ 2147483647 w 84"/>
                <a:gd name="T19" fmla="*/ 2147483647 h 96"/>
                <a:gd name="T20" fmla="*/ 2147483647 w 84"/>
                <a:gd name="T21" fmla="*/ 2147483647 h 96"/>
                <a:gd name="T22" fmla="*/ 2147483647 w 84"/>
                <a:gd name="T23" fmla="*/ 2147483647 h 96"/>
                <a:gd name="T24" fmla="*/ 2147483647 w 84"/>
                <a:gd name="T25" fmla="*/ 2147483647 h 96"/>
                <a:gd name="T26" fmla="*/ 2147483647 w 84"/>
                <a:gd name="T27" fmla="*/ 2147483647 h 96"/>
                <a:gd name="T28" fmla="*/ 2147483647 w 84"/>
                <a:gd name="T29" fmla="*/ 2147483647 h 96"/>
                <a:gd name="T30" fmla="*/ 2147483647 w 84"/>
                <a:gd name="T31" fmla="*/ 2147483647 h 96"/>
                <a:gd name="T32" fmla="*/ 2147483647 w 84"/>
                <a:gd name="T33" fmla="*/ 2147483647 h 96"/>
                <a:gd name="T34" fmla="*/ 0 w 84"/>
                <a:gd name="T35" fmla="*/ 2147483647 h 96"/>
                <a:gd name="T36" fmla="*/ 2147483647 w 84"/>
                <a:gd name="T37" fmla="*/ 0 h 96"/>
                <a:gd name="T38" fmla="*/ 2147483647 w 84"/>
                <a:gd name="T39" fmla="*/ 2147483647 h 96"/>
                <a:gd name="T40" fmla="*/ 2147483647 w 84"/>
                <a:gd name="T41" fmla="*/ 2147483647 h 96"/>
                <a:gd name="T42" fmla="*/ 2147483647 w 84"/>
                <a:gd name="T43" fmla="*/ 2147483647 h 96"/>
                <a:gd name="T44" fmla="*/ 2147483647 w 84"/>
                <a:gd name="T45" fmla="*/ 2147483647 h 96"/>
                <a:gd name="T46" fmla="*/ 2147483647 w 84"/>
                <a:gd name="T47" fmla="*/ 2147483647 h 96"/>
                <a:gd name="T48" fmla="*/ 2147483647 w 84"/>
                <a:gd name="T49" fmla="*/ 2147483647 h 96"/>
                <a:gd name="T50" fmla="*/ 2147483647 w 84"/>
                <a:gd name="T51" fmla="*/ 2147483647 h 96"/>
                <a:gd name="T52" fmla="*/ 2147483647 w 84"/>
                <a:gd name="T53" fmla="*/ 2147483647 h 96"/>
                <a:gd name="T54" fmla="*/ 2147483647 w 84"/>
                <a:gd name="T55" fmla="*/ 2147483647 h 96"/>
                <a:gd name="T56" fmla="*/ 2147483647 w 84"/>
                <a:gd name="T57" fmla="*/ 2147483647 h 96"/>
                <a:gd name="T58" fmla="*/ 2147483647 w 84"/>
                <a:gd name="T59" fmla="*/ 2147483647 h 96"/>
                <a:gd name="T60" fmla="*/ 2147483647 w 84"/>
                <a:gd name="T61" fmla="*/ 2147483647 h 96"/>
                <a:gd name="T62" fmla="*/ 2147483647 w 84"/>
                <a:gd name="T63" fmla="*/ 2147483647 h 9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84"/>
                <a:gd name="T97" fmla="*/ 0 h 96"/>
                <a:gd name="T98" fmla="*/ 84 w 84"/>
                <a:gd name="T99" fmla="*/ 96 h 9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84" h="96">
                  <a:moveTo>
                    <a:pt x="82" y="82"/>
                  </a:moveTo>
                  <a:lnTo>
                    <a:pt x="80" y="86"/>
                  </a:lnTo>
                  <a:lnTo>
                    <a:pt x="78" y="96"/>
                  </a:lnTo>
                  <a:lnTo>
                    <a:pt x="74" y="88"/>
                  </a:lnTo>
                  <a:lnTo>
                    <a:pt x="72" y="84"/>
                  </a:lnTo>
                  <a:lnTo>
                    <a:pt x="70" y="76"/>
                  </a:lnTo>
                  <a:lnTo>
                    <a:pt x="64" y="70"/>
                  </a:lnTo>
                  <a:lnTo>
                    <a:pt x="58" y="72"/>
                  </a:lnTo>
                  <a:lnTo>
                    <a:pt x="52" y="72"/>
                  </a:lnTo>
                  <a:lnTo>
                    <a:pt x="50" y="70"/>
                  </a:lnTo>
                  <a:lnTo>
                    <a:pt x="48" y="68"/>
                  </a:lnTo>
                  <a:lnTo>
                    <a:pt x="46" y="66"/>
                  </a:lnTo>
                  <a:lnTo>
                    <a:pt x="46" y="72"/>
                  </a:lnTo>
                  <a:lnTo>
                    <a:pt x="40" y="80"/>
                  </a:lnTo>
                  <a:lnTo>
                    <a:pt x="32" y="84"/>
                  </a:lnTo>
                  <a:lnTo>
                    <a:pt x="26" y="86"/>
                  </a:lnTo>
                  <a:lnTo>
                    <a:pt x="24" y="76"/>
                  </a:lnTo>
                  <a:lnTo>
                    <a:pt x="22" y="70"/>
                  </a:lnTo>
                  <a:lnTo>
                    <a:pt x="22" y="62"/>
                  </a:lnTo>
                  <a:lnTo>
                    <a:pt x="20" y="58"/>
                  </a:lnTo>
                  <a:lnTo>
                    <a:pt x="18" y="54"/>
                  </a:lnTo>
                  <a:lnTo>
                    <a:pt x="14" y="52"/>
                  </a:lnTo>
                  <a:lnTo>
                    <a:pt x="14" y="50"/>
                  </a:lnTo>
                  <a:lnTo>
                    <a:pt x="16" y="40"/>
                  </a:lnTo>
                  <a:lnTo>
                    <a:pt x="10" y="36"/>
                  </a:lnTo>
                  <a:lnTo>
                    <a:pt x="8" y="34"/>
                  </a:lnTo>
                  <a:lnTo>
                    <a:pt x="6" y="30"/>
                  </a:lnTo>
                  <a:lnTo>
                    <a:pt x="6" y="28"/>
                  </a:lnTo>
                  <a:lnTo>
                    <a:pt x="8" y="26"/>
                  </a:lnTo>
                  <a:lnTo>
                    <a:pt x="10" y="26"/>
                  </a:lnTo>
                  <a:lnTo>
                    <a:pt x="12" y="22"/>
                  </a:lnTo>
                  <a:lnTo>
                    <a:pt x="10" y="18"/>
                  </a:lnTo>
                  <a:lnTo>
                    <a:pt x="6" y="14"/>
                  </a:lnTo>
                  <a:lnTo>
                    <a:pt x="2" y="10"/>
                  </a:lnTo>
                  <a:lnTo>
                    <a:pt x="0" y="6"/>
                  </a:lnTo>
                  <a:lnTo>
                    <a:pt x="0" y="4"/>
                  </a:lnTo>
                  <a:lnTo>
                    <a:pt x="2" y="2"/>
                  </a:lnTo>
                  <a:lnTo>
                    <a:pt x="6" y="0"/>
                  </a:lnTo>
                  <a:lnTo>
                    <a:pt x="20" y="6"/>
                  </a:lnTo>
                  <a:lnTo>
                    <a:pt x="24" y="10"/>
                  </a:lnTo>
                  <a:lnTo>
                    <a:pt x="28" y="12"/>
                  </a:lnTo>
                  <a:lnTo>
                    <a:pt x="28" y="16"/>
                  </a:lnTo>
                  <a:lnTo>
                    <a:pt x="28" y="20"/>
                  </a:lnTo>
                  <a:lnTo>
                    <a:pt x="28" y="22"/>
                  </a:lnTo>
                  <a:lnTo>
                    <a:pt x="30" y="24"/>
                  </a:lnTo>
                  <a:lnTo>
                    <a:pt x="34" y="26"/>
                  </a:lnTo>
                  <a:lnTo>
                    <a:pt x="38" y="26"/>
                  </a:lnTo>
                  <a:lnTo>
                    <a:pt x="46" y="26"/>
                  </a:lnTo>
                  <a:lnTo>
                    <a:pt x="70" y="26"/>
                  </a:lnTo>
                  <a:lnTo>
                    <a:pt x="70" y="30"/>
                  </a:lnTo>
                  <a:lnTo>
                    <a:pt x="52" y="50"/>
                  </a:lnTo>
                  <a:lnTo>
                    <a:pt x="56" y="56"/>
                  </a:lnTo>
                  <a:lnTo>
                    <a:pt x="60" y="60"/>
                  </a:lnTo>
                  <a:lnTo>
                    <a:pt x="62" y="62"/>
                  </a:lnTo>
                  <a:lnTo>
                    <a:pt x="66" y="60"/>
                  </a:lnTo>
                  <a:lnTo>
                    <a:pt x="68" y="56"/>
                  </a:lnTo>
                  <a:lnTo>
                    <a:pt x="68" y="52"/>
                  </a:lnTo>
                  <a:lnTo>
                    <a:pt x="70" y="50"/>
                  </a:lnTo>
                  <a:lnTo>
                    <a:pt x="74" y="56"/>
                  </a:lnTo>
                  <a:lnTo>
                    <a:pt x="78" y="66"/>
                  </a:lnTo>
                  <a:lnTo>
                    <a:pt x="78" y="76"/>
                  </a:lnTo>
                  <a:lnTo>
                    <a:pt x="82" y="78"/>
                  </a:lnTo>
                  <a:lnTo>
                    <a:pt x="84" y="80"/>
                  </a:lnTo>
                  <a:lnTo>
                    <a:pt x="82"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 name="Freeform 258"/>
            <p:cNvSpPr/>
            <p:nvPr/>
          </p:nvSpPr>
          <p:spPr bwMode="auto">
            <a:xfrm>
              <a:off x="6202591" y="3533563"/>
              <a:ext cx="635363" cy="795138"/>
            </a:xfrm>
            <a:custGeom>
              <a:avLst/>
              <a:gdLst>
                <a:gd name="T0" fmla="*/ 2147483647 w 434"/>
                <a:gd name="T1" fmla="*/ 2147483647 h 502"/>
                <a:gd name="T2" fmla="*/ 2147483647 w 434"/>
                <a:gd name="T3" fmla="*/ 2147483647 h 502"/>
                <a:gd name="T4" fmla="*/ 2147483647 w 434"/>
                <a:gd name="T5" fmla="*/ 2147483647 h 502"/>
                <a:gd name="T6" fmla="*/ 2147483647 w 434"/>
                <a:gd name="T7" fmla="*/ 2147483647 h 502"/>
                <a:gd name="T8" fmla="*/ 2147483647 w 434"/>
                <a:gd name="T9" fmla="*/ 2147483647 h 502"/>
                <a:gd name="T10" fmla="*/ 2147483647 w 434"/>
                <a:gd name="T11" fmla="*/ 2147483647 h 502"/>
                <a:gd name="T12" fmla="*/ 2147483647 w 434"/>
                <a:gd name="T13" fmla="*/ 2147483647 h 502"/>
                <a:gd name="T14" fmla="*/ 2147483647 w 434"/>
                <a:gd name="T15" fmla="*/ 2147483647 h 502"/>
                <a:gd name="T16" fmla="*/ 2147483647 w 434"/>
                <a:gd name="T17" fmla="*/ 2147483647 h 502"/>
                <a:gd name="T18" fmla="*/ 2147483647 w 434"/>
                <a:gd name="T19" fmla="*/ 2147483647 h 502"/>
                <a:gd name="T20" fmla="*/ 2147483647 w 434"/>
                <a:gd name="T21" fmla="*/ 2147483647 h 502"/>
                <a:gd name="T22" fmla="*/ 2147483647 w 434"/>
                <a:gd name="T23" fmla="*/ 2147483647 h 502"/>
                <a:gd name="T24" fmla="*/ 2147483647 w 434"/>
                <a:gd name="T25" fmla="*/ 2147483647 h 502"/>
                <a:gd name="T26" fmla="*/ 2147483647 w 434"/>
                <a:gd name="T27" fmla="*/ 2147483647 h 502"/>
                <a:gd name="T28" fmla="*/ 2147483647 w 434"/>
                <a:gd name="T29" fmla="*/ 2147483647 h 502"/>
                <a:gd name="T30" fmla="*/ 2147483647 w 434"/>
                <a:gd name="T31" fmla="*/ 2147483647 h 502"/>
                <a:gd name="T32" fmla="*/ 2147483647 w 434"/>
                <a:gd name="T33" fmla="*/ 2147483647 h 502"/>
                <a:gd name="T34" fmla="*/ 2147483647 w 434"/>
                <a:gd name="T35" fmla="*/ 2147483647 h 502"/>
                <a:gd name="T36" fmla="*/ 2147483647 w 434"/>
                <a:gd name="T37" fmla="*/ 2147483647 h 502"/>
                <a:gd name="T38" fmla="*/ 2147483647 w 434"/>
                <a:gd name="T39" fmla="*/ 2147483647 h 502"/>
                <a:gd name="T40" fmla="*/ 2147483647 w 434"/>
                <a:gd name="T41" fmla="*/ 2147483647 h 502"/>
                <a:gd name="T42" fmla="*/ 2147483647 w 434"/>
                <a:gd name="T43" fmla="*/ 2147483647 h 502"/>
                <a:gd name="T44" fmla="*/ 2147483647 w 434"/>
                <a:gd name="T45" fmla="*/ 2147483647 h 502"/>
                <a:gd name="T46" fmla="*/ 2147483647 w 434"/>
                <a:gd name="T47" fmla="*/ 2147483647 h 502"/>
                <a:gd name="T48" fmla="*/ 2147483647 w 434"/>
                <a:gd name="T49" fmla="*/ 2147483647 h 502"/>
                <a:gd name="T50" fmla="*/ 2147483647 w 434"/>
                <a:gd name="T51" fmla="*/ 2147483647 h 502"/>
                <a:gd name="T52" fmla="*/ 2147483647 w 434"/>
                <a:gd name="T53" fmla="*/ 2147483647 h 502"/>
                <a:gd name="T54" fmla="*/ 2147483647 w 434"/>
                <a:gd name="T55" fmla="*/ 2147483647 h 502"/>
                <a:gd name="T56" fmla="*/ 2147483647 w 434"/>
                <a:gd name="T57" fmla="*/ 2147483647 h 502"/>
                <a:gd name="T58" fmla="*/ 2147483647 w 434"/>
                <a:gd name="T59" fmla="*/ 2147483647 h 502"/>
                <a:gd name="T60" fmla="*/ 2147483647 w 434"/>
                <a:gd name="T61" fmla="*/ 2147483647 h 502"/>
                <a:gd name="T62" fmla="*/ 0 w 434"/>
                <a:gd name="T63" fmla="*/ 2147483647 h 502"/>
                <a:gd name="T64" fmla="*/ 2147483647 w 434"/>
                <a:gd name="T65" fmla="*/ 2147483647 h 502"/>
                <a:gd name="T66" fmla="*/ 2147483647 w 434"/>
                <a:gd name="T67" fmla="*/ 2147483647 h 502"/>
                <a:gd name="T68" fmla="*/ 2147483647 w 434"/>
                <a:gd name="T69" fmla="*/ 2147483647 h 502"/>
                <a:gd name="T70" fmla="*/ 2147483647 w 434"/>
                <a:gd name="T71" fmla="*/ 2147483647 h 502"/>
                <a:gd name="T72" fmla="*/ 2147483647 w 434"/>
                <a:gd name="T73" fmla="*/ 2147483647 h 502"/>
                <a:gd name="T74" fmla="*/ 2147483647 w 434"/>
                <a:gd name="T75" fmla="*/ 2147483647 h 502"/>
                <a:gd name="T76" fmla="*/ 2147483647 w 434"/>
                <a:gd name="T77" fmla="*/ 2147483647 h 502"/>
                <a:gd name="T78" fmla="*/ 2147483647 w 434"/>
                <a:gd name="T79" fmla="*/ 2147483647 h 502"/>
                <a:gd name="T80" fmla="*/ 2147483647 w 434"/>
                <a:gd name="T81" fmla="*/ 2147483647 h 502"/>
                <a:gd name="T82" fmla="*/ 2147483647 w 434"/>
                <a:gd name="T83" fmla="*/ 2147483647 h 502"/>
                <a:gd name="T84" fmla="*/ 2147483647 w 434"/>
                <a:gd name="T85" fmla="*/ 2147483647 h 502"/>
                <a:gd name="T86" fmla="*/ 2147483647 w 434"/>
                <a:gd name="T87" fmla="*/ 0 h 502"/>
                <a:gd name="T88" fmla="*/ 2147483647 w 434"/>
                <a:gd name="T89" fmla="*/ 2147483647 h 502"/>
                <a:gd name="T90" fmla="*/ 2147483647 w 434"/>
                <a:gd name="T91" fmla="*/ 2147483647 h 502"/>
                <a:gd name="T92" fmla="*/ 2147483647 w 434"/>
                <a:gd name="T93" fmla="*/ 2147483647 h 502"/>
                <a:gd name="T94" fmla="*/ 2147483647 w 434"/>
                <a:gd name="T95" fmla="*/ 2147483647 h 502"/>
                <a:gd name="T96" fmla="*/ 2147483647 w 434"/>
                <a:gd name="T97" fmla="*/ 2147483647 h 502"/>
                <a:gd name="T98" fmla="*/ 2147483647 w 434"/>
                <a:gd name="T99" fmla="*/ 2147483647 h 502"/>
                <a:gd name="T100" fmla="*/ 2147483647 w 434"/>
                <a:gd name="T101" fmla="*/ 2147483647 h 502"/>
                <a:gd name="T102" fmla="*/ 2147483647 w 434"/>
                <a:gd name="T103" fmla="*/ 2147483647 h 502"/>
                <a:gd name="T104" fmla="*/ 2147483647 w 434"/>
                <a:gd name="T105" fmla="*/ 2147483647 h 502"/>
                <a:gd name="T106" fmla="*/ 2147483647 w 434"/>
                <a:gd name="T107" fmla="*/ 2147483647 h 502"/>
                <a:gd name="T108" fmla="*/ 2147483647 w 434"/>
                <a:gd name="T109" fmla="*/ 2147483647 h 502"/>
                <a:gd name="T110" fmla="*/ 2147483647 w 434"/>
                <a:gd name="T111" fmla="*/ 2147483647 h 502"/>
                <a:gd name="T112" fmla="*/ 2147483647 w 434"/>
                <a:gd name="T113" fmla="*/ 2147483647 h 502"/>
                <a:gd name="T114" fmla="*/ 2147483647 w 434"/>
                <a:gd name="T115" fmla="*/ 2147483647 h 502"/>
                <a:gd name="T116" fmla="*/ 2147483647 w 434"/>
                <a:gd name="T117" fmla="*/ 2147483647 h 50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434"/>
                <a:gd name="T178" fmla="*/ 0 h 502"/>
                <a:gd name="T179" fmla="*/ 434 w 434"/>
                <a:gd name="T180" fmla="*/ 502 h 50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434" h="502">
                  <a:moveTo>
                    <a:pt x="434" y="132"/>
                  </a:moveTo>
                  <a:lnTo>
                    <a:pt x="434" y="140"/>
                  </a:lnTo>
                  <a:lnTo>
                    <a:pt x="432" y="146"/>
                  </a:lnTo>
                  <a:lnTo>
                    <a:pt x="434" y="152"/>
                  </a:lnTo>
                  <a:lnTo>
                    <a:pt x="428" y="152"/>
                  </a:lnTo>
                  <a:lnTo>
                    <a:pt x="422" y="154"/>
                  </a:lnTo>
                  <a:lnTo>
                    <a:pt x="414" y="160"/>
                  </a:lnTo>
                  <a:lnTo>
                    <a:pt x="408" y="166"/>
                  </a:lnTo>
                  <a:lnTo>
                    <a:pt x="406" y="168"/>
                  </a:lnTo>
                  <a:lnTo>
                    <a:pt x="408" y="172"/>
                  </a:lnTo>
                  <a:lnTo>
                    <a:pt x="410" y="174"/>
                  </a:lnTo>
                  <a:lnTo>
                    <a:pt x="404" y="192"/>
                  </a:lnTo>
                  <a:lnTo>
                    <a:pt x="404" y="194"/>
                  </a:lnTo>
                  <a:lnTo>
                    <a:pt x="406" y="196"/>
                  </a:lnTo>
                  <a:lnTo>
                    <a:pt x="408" y="196"/>
                  </a:lnTo>
                  <a:lnTo>
                    <a:pt x="406" y="202"/>
                  </a:lnTo>
                  <a:lnTo>
                    <a:pt x="404" y="206"/>
                  </a:lnTo>
                  <a:lnTo>
                    <a:pt x="398" y="216"/>
                  </a:lnTo>
                  <a:lnTo>
                    <a:pt x="396" y="216"/>
                  </a:lnTo>
                  <a:lnTo>
                    <a:pt x="394" y="214"/>
                  </a:lnTo>
                  <a:lnTo>
                    <a:pt x="390" y="218"/>
                  </a:lnTo>
                  <a:lnTo>
                    <a:pt x="388" y="218"/>
                  </a:lnTo>
                  <a:lnTo>
                    <a:pt x="390" y="222"/>
                  </a:lnTo>
                  <a:lnTo>
                    <a:pt x="390" y="226"/>
                  </a:lnTo>
                  <a:lnTo>
                    <a:pt x="388" y="250"/>
                  </a:lnTo>
                  <a:lnTo>
                    <a:pt x="384" y="250"/>
                  </a:lnTo>
                  <a:lnTo>
                    <a:pt x="382" y="248"/>
                  </a:lnTo>
                  <a:lnTo>
                    <a:pt x="380" y="246"/>
                  </a:lnTo>
                  <a:lnTo>
                    <a:pt x="378" y="236"/>
                  </a:lnTo>
                  <a:lnTo>
                    <a:pt x="374" y="226"/>
                  </a:lnTo>
                  <a:lnTo>
                    <a:pt x="370" y="220"/>
                  </a:lnTo>
                  <a:lnTo>
                    <a:pt x="368" y="222"/>
                  </a:lnTo>
                  <a:lnTo>
                    <a:pt x="368" y="226"/>
                  </a:lnTo>
                  <a:lnTo>
                    <a:pt x="366" y="230"/>
                  </a:lnTo>
                  <a:lnTo>
                    <a:pt x="362" y="232"/>
                  </a:lnTo>
                  <a:lnTo>
                    <a:pt x="360" y="230"/>
                  </a:lnTo>
                  <a:lnTo>
                    <a:pt x="356" y="226"/>
                  </a:lnTo>
                  <a:lnTo>
                    <a:pt x="352" y="220"/>
                  </a:lnTo>
                  <a:lnTo>
                    <a:pt x="370" y="200"/>
                  </a:lnTo>
                  <a:lnTo>
                    <a:pt x="370" y="196"/>
                  </a:lnTo>
                  <a:lnTo>
                    <a:pt x="346" y="196"/>
                  </a:lnTo>
                  <a:lnTo>
                    <a:pt x="338" y="196"/>
                  </a:lnTo>
                  <a:lnTo>
                    <a:pt x="334" y="196"/>
                  </a:lnTo>
                  <a:lnTo>
                    <a:pt x="330" y="194"/>
                  </a:lnTo>
                  <a:lnTo>
                    <a:pt x="328" y="192"/>
                  </a:lnTo>
                  <a:lnTo>
                    <a:pt x="328" y="190"/>
                  </a:lnTo>
                  <a:lnTo>
                    <a:pt x="328" y="186"/>
                  </a:lnTo>
                  <a:lnTo>
                    <a:pt x="328" y="182"/>
                  </a:lnTo>
                  <a:lnTo>
                    <a:pt x="324" y="180"/>
                  </a:lnTo>
                  <a:lnTo>
                    <a:pt x="320" y="176"/>
                  </a:lnTo>
                  <a:lnTo>
                    <a:pt x="306" y="170"/>
                  </a:lnTo>
                  <a:lnTo>
                    <a:pt x="302" y="172"/>
                  </a:lnTo>
                  <a:lnTo>
                    <a:pt x="300" y="174"/>
                  </a:lnTo>
                  <a:lnTo>
                    <a:pt x="300" y="176"/>
                  </a:lnTo>
                  <a:lnTo>
                    <a:pt x="302" y="180"/>
                  </a:lnTo>
                  <a:lnTo>
                    <a:pt x="306" y="184"/>
                  </a:lnTo>
                  <a:lnTo>
                    <a:pt x="310" y="188"/>
                  </a:lnTo>
                  <a:lnTo>
                    <a:pt x="312" y="192"/>
                  </a:lnTo>
                  <a:lnTo>
                    <a:pt x="310" y="196"/>
                  </a:lnTo>
                  <a:lnTo>
                    <a:pt x="308" y="196"/>
                  </a:lnTo>
                  <a:lnTo>
                    <a:pt x="306" y="198"/>
                  </a:lnTo>
                  <a:lnTo>
                    <a:pt x="306" y="200"/>
                  </a:lnTo>
                  <a:lnTo>
                    <a:pt x="308" y="204"/>
                  </a:lnTo>
                  <a:lnTo>
                    <a:pt x="310" y="206"/>
                  </a:lnTo>
                  <a:lnTo>
                    <a:pt x="316" y="210"/>
                  </a:lnTo>
                  <a:lnTo>
                    <a:pt x="314" y="220"/>
                  </a:lnTo>
                  <a:lnTo>
                    <a:pt x="314" y="222"/>
                  </a:lnTo>
                  <a:lnTo>
                    <a:pt x="318" y="224"/>
                  </a:lnTo>
                  <a:lnTo>
                    <a:pt x="320" y="228"/>
                  </a:lnTo>
                  <a:lnTo>
                    <a:pt x="322" y="232"/>
                  </a:lnTo>
                  <a:lnTo>
                    <a:pt x="322" y="240"/>
                  </a:lnTo>
                  <a:lnTo>
                    <a:pt x="324" y="246"/>
                  </a:lnTo>
                  <a:lnTo>
                    <a:pt x="326" y="256"/>
                  </a:lnTo>
                  <a:lnTo>
                    <a:pt x="318" y="256"/>
                  </a:lnTo>
                  <a:lnTo>
                    <a:pt x="310" y="256"/>
                  </a:lnTo>
                  <a:lnTo>
                    <a:pt x="312" y="256"/>
                  </a:lnTo>
                  <a:lnTo>
                    <a:pt x="302" y="260"/>
                  </a:lnTo>
                  <a:lnTo>
                    <a:pt x="298" y="266"/>
                  </a:lnTo>
                  <a:lnTo>
                    <a:pt x="296" y="282"/>
                  </a:lnTo>
                  <a:lnTo>
                    <a:pt x="292" y="288"/>
                  </a:lnTo>
                  <a:lnTo>
                    <a:pt x="286" y="290"/>
                  </a:lnTo>
                  <a:lnTo>
                    <a:pt x="280" y="292"/>
                  </a:lnTo>
                  <a:lnTo>
                    <a:pt x="272" y="296"/>
                  </a:lnTo>
                  <a:lnTo>
                    <a:pt x="270" y="300"/>
                  </a:lnTo>
                  <a:lnTo>
                    <a:pt x="266" y="306"/>
                  </a:lnTo>
                  <a:lnTo>
                    <a:pt x="260" y="318"/>
                  </a:lnTo>
                  <a:lnTo>
                    <a:pt x="246" y="334"/>
                  </a:lnTo>
                  <a:lnTo>
                    <a:pt x="232" y="352"/>
                  </a:lnTo>
                  <a:lnTo>
                    <a:pt x="226" y="358"/>
                  </a:lnTo>
                  <a:lnTo>
                    <a:pt x="222" y="360"/>
                  </a:lnTo>
                  <a:lnTo>
                    <a:pt x="212" y="364"/>
                  </a:lnTo>
                  <a:lnTo>
                    <a:pt x="206" y="366"/>
                  </a:lnTo>
                  <a:lnTo>
                    <a:pt x="202" y="370"/>
                  </a:lnTo>
                  <a:lnTo>
                    <a:pt x="200" y="376"/>
                  </a:lnTo>
                  <a:lnTo>
                    <a:pt x="198" y="382"/>
                  </a:lnTo>
                  <a:lnTo>
                    <a:pt x="200" y="388"/>
                  </a:lnTo>
                  <a:lnTo>
                    <a:pt x="202" y="398"/>
                  </a:lnTo>
                  <a:lnTo>
                    <a:pt x="206" y="406"/>
                  </a:lnTo>
                  <a:lnTo>
                    <a:pt x="208" y="416"/>
                  </a:lnTo>
                  <a:lnTo>
                    <a:pt x="206" y="426"/>
                  </a:lnTo>
                  <a:lnTo>
                    <a:pt x="204" y="432"/>
                  </a:lnTo>
                  <a:lnTo>
                    <a:pt x="202" y="436"/>
                  </a:lnTo>
                  <a:lnTo>
                    <a:pt x="202" y="442"/>
                  </a:lnTo>
                  <a:lnTo>
                    <a:pt x="202" y="446"/>
                  </a:lnTo>
                  <a:lnTo>
                    <a:pt x="204" y="450"/>
                  </a:lnTo>
                  <a:lnTo>
                    <a:pt x="206" y="452"/>
                  </a:lnTo>
                  <a:lnTo>
                    <a:pt x="206" y="456"/>
                  </a:lnTo>
                  <a:lnTo>
                    <a:pt x="204" y="464"/>
                  </a:lnTo>
                  <a:lnTo>
                    <a:pt x="198" y="468"/>
                  </a:lnTo>
                  <a:lnTo>
                    <a:pt x="194" y="472"/>
                  </a:lnTo>
                  <a:lnTo>
                    <a:pt x="192" y="478"/>
                  </a:lnTo>
                  <a:lnTo>
                    <a:pt x="194" y="484"/>
                  </a:lnTo>
                  <a:lnTo>
                    <a:pt x="196" y="486"/>
                  </a:lnTo>
                  <a:lnTo>
                    <a:pt x="188" y="488"/>
                  </a:lnTo>
                  <a:lnTo>
                    <a:pt x="186" y="490"/>
                  </a:lnTo>
                  <a:lnTo>
                    <a:pt x="184" y="492"/>
                  </a:lnTo>
                  <a:lnTo>
                    <a:pt x="182" y="496"/>
                  </a:lnTo>
                  <a:lnTo>
                    <a:pt x="178" y="500"/>
                  </a:lnTo>
                  <a:lnTo>
                    <a:pt x="174" y="502"/>
                  </a:lnTo>
                  <a:lnTo>
                    <a:pt x="170" y="502"/>
                  </a:lnTo>
                  <a:lnTo>
                    <a:pt x="164" y="500"/>
                  </a:lnTo>
                  <a:lnTo>
                    <a:pt x="160" y="496"/>
                  </a:lnTo>
                  <a:lnTo>
                    <a:pt x="154" y="490"/>
                  </a:lnTo>
                  <a:lnTo>
                    <a:pt x="150" y="482"/>
                  </a:lnTo>
                  <a:lnTo>
                    <a:pt x="142" y="466"/>
                  </a:lnTo>
                  <a:lnTo>
                    <a:pt x="138" y="450"/>
                  </a:lnTo>
                  <a:lnTo>
                    <a:pt x="134" y="438"/>
                  </a:lnTo>
                  <a:lnTo>
                    <a:pt x="126" y="420"/>
                  </a:lnTo>
                  <a:lnTo>
                    <a:pt x="118" y="404"/>
                  </a:lnTo>
                  <a:lnTo>
                    <a:pt x="110" y="388"/>
                  </a:lnTo>
                  <a:lnTo>
                    <a:pt x="100" y="360"/>
                  </a:lnTo>
                  <a:lnTo>
                    <a:pt x="86" y="332"/>
                  </a:lnTo>
                  <a:lnTo>
                    <a:pt x="82" y="316"/>
                  </a:lnTo>
                  <a:lnTo>
                    <a:pt x="78" y="302"/>
                  </a:lnTo>
                  <a:lnTo>
                    <a:pt x="76" y="284"/>
                  </a:lnTo>
                  <a:lnTo>
                    <a:pt x="76" y="268"/>
                  </a:lnTo>
                  <a:lnTo>
                    <a:pt x="74" y="260"/>
                  </a:lnTo>
                  <a:lnTo>
                    <a:pt x="72" y="256"/>
                  </a:lnTo>
                  <a:lnTo>
                    <a:pt x="68" y="248"/>
                  </a:lnTo>
                  <a:lnTo>
                    <a:pt x="66" y="258"/>
                  </a:lnTo>
                  <a:lnTo>
                    <a:pt x="62" y="268"/>
                  </a:lnTo>
                  <a:lnTo>
                    <a:pt x="58" y="276"/>
                  </a:lnTo>
                  <a:lnTo>
                    <a:pt x="54" y="278"/>
                  </a:lnTo>
                  <a:lnTo>
                    <a:pt x="50" y="278"/>
                  </a:lnTo>
                  <a:lnTo>
                    <a:pt x="44" y="276"/>
                  </a:lnTo>
                  <a:lnTo>
                    <a:pt x="38" y="274"/>
                  </a:lnTo>
                  <a:lnTo>
                    <a:pt x="28" y="266"/>
                  </a:lnTo>
                  <a:lnTo>
                    <a:pt x="20" y="256"/>
                  </a:lnTo>
                  <a:lnTo>
                    <a:pt x="14" y="248"/>
                  </a:lnTo>
                  <a:lnTo>
                    <a:pt x="20" y="246"/>
                  </a:lnTo>
                  <a:lnTo>
                    <a:pt x="24" y="244"/>
                  </a:lnTo>
                  <a:lnTo>
                    <a:pt x="30" y="240"/>
                  </a:lnTo>
                  <a:lnTo>
                    <a:pt x="32" y="234"/>
                  </a:lnTo>
                  <a:lnTo>
                    <a:pt x="24" y="238"/>
                  </a:lnTo>
                  <a:lnTo>
                    <a:pt x="24" y="240"/>
                  </a:lnTo>
                  <a:lnTo>
                    <a:pt x="20" y="242"/>
                  </a:lnTo>
                  <a:lnTo>
                    <a:pt x="14" y="238"/>
                  </a:lnTo>
                  <a:lnTo>
                    <a:pt x="8" y="232"/>
                  </a:lnTo>
                  <a:lnTo>
                    <a:pt x="2" y="224"/>
                  </a:lnTo>
                  <a:lnTo>
                    <a:pt x="0" y="220"/>
                  </a:lnTo>
                  <a:lnTo>
                    <a:pt x="0" y="214"/>
                  </a:lnTo>
                  <a:lnTo>
                    <a:pt x="2" y="212"/>
                  </a:lnTo>
                  <a:lnTo>
                    <a:pt x="4" y="210"/>
                  </a:lnTo>
                  <a:lnTo>
                    <a:pt x="8" y="210"/>
                  </a:lnTo>
                  <a:lnTo>
                    <a:pt x="12" y="210"/>
                  </a:lnTo>
                  <a:lnTo>
                    <a:pt x="16" y="212"/>
                  </a:lnTo>
                  <a:lnTo>
                    <a:pt x="20" y="214"/>
                  </a:lnTo>
                  <a:lnTo>
                    <a:pt x="30" y="212"/>
                  </a:lnTo>
                  <a:lnTo>
                    <a:pt x="36" y="208"/>
                  </a:lnTo>
                  <a:lnTo>
                    <a:pt x="38" y="204"/>
                  </a:lnTo>
                  <a:lnTo>
                    <a:pt x="36" y="196"/>
                  </a:lnTo>
                  <a:lnTo>
                    <a:pt x="32" y="192"/>
                  </a:lnTo>
                  <a:lnTo>
                    <a:pt x="24" y="184"/>
                  </a:lnTo>
                  <a:lnTo>
                    <a:pt x="22" y="182"/>
                  </a:lnTo>
                  <a:lnTo>
                    <a:pt x="20" y="178"/>
                  </a:lnTo>
                  <a:lnTo>
                    <a:pt x="20" y="170"/>
                  </a:lnTo>
                  <a:lnTo>
                    <a:pt x="18" y="168"/>
                  </a:lnTo>
                  <a:lnTo>
                    <a:pt x="14" y="168"/>
                  </a:lnTo>
                  <a:lnTo>
                    <a:pt x="10" y="164"/>
                  </a:lnTo>
                  <a:lnTo>
                    <a:pt x="8" y="160"/>
                  </a:lnTo>
                  <a:lnTo>
                    <a:pt x="10" y="156"/>
                  </a:lnTo>
                  <a:lnTo>
                    <a:pt x="14" y="150"/>
                  </a:lnTo>
                  <a:lnTo>
                    <a:pt x="18" y="144"/>
                  </a:lnTo>
                  <a:lnTo>
                    <a:pt x="22" y="142"/>
                  </a:lnTo>
                  <a:lnTo>
                    <a:pt x="26" y="144"/>
                  </a:lnTo>
                  <a:lnTo>
                    <a:pt x="30" y="146"/>
                  </a:lnTo>
                  <a:lnTo>
                    <a:pt x="34" y="146"/>
                  </a:lnTo>
                  <a:lnTo>
                    <a:pt x="38" y="142"/>
                  </a:lnTo>
                  <a:lnTo>
                    <a:pt x="44" y="136"/>
                  </a:lnTo>
                  <a:lnTo>
                    <a:pt x="52" y="124"/>
                  </a:lnTo>
                  <a:lnTo>
                    <a:pt x="56" y="118"/>
                  </a:lnTo>
                  <a:lnTo>
                    <a:pt x="58" y="110"/>
                  </a:lnTo>
                  <a:lnTo>
                    <a:pt x="62" y="104"/>
                  </a:lnTo>
                  <a:lnTo>
                    <a:pt x="66" y="98"/>
                  </a:lnTo>
                  <a:lnTo>
                    <a:pt x="68" y="92"/>
                  </a:lnTo>
                  <a:lnTo>
                    <a:pt x="72" y="88"/>
                  </a:lnTo>
                  <a:lnTo>
                    <a:pt x="72" y="74"/>
                  </a:lnTo>
                  <a:lnTo>
                    <a:pt x="74" y="70"/>
                  </a:lnTo>
                  <a:lnTo>
                    <a:pt x="78" y="68"/>
                  </a:lnTo>
                  <a:lnTo>
                    <a:pt x="78" y="66"/>
                  </a:lnTo>
                  <a:lnTo>
                    <a:pt x="80" y="62"/>
                  </a:lnTo>
                  <a:lnTo>
                    <a:pt x="72" y="58"/>
                  </a:lnTo>
                  <a:lnTo>
                    <a:pt x="62" y="50"/>
                  </a:lnTo>
                  <a:lnTo>
                    <a:pt x="54" y="38"/>
                  </a:lnTo>
                  <a:lnTo>
                    <a:pt x="52" y="34"/>
                  </a:lnTo>
                  <a:lnTo>
                    <a:pt x="52" y="30"/>
                  </a:lnTo>
                  <a:lnTo>
                    <a:pt x="50" y="28"/>
                  </a:lnTo>
                  <a:lnTo>
                    <a:pt x="54" y="22"/>
                  </a:lnTo>
                  <a:lnTo>
                    <a:pt x="58" y="18"/>
                  </a:lnTo>
                  <a:lnTo>
                    <a:pt x="62" y="20"/>
                  </a:lnTo>
                  <a:lnTo>
                    <a:pt x="66" y="22"/>
                  </a:lnTo>
                  <a:lnTo>
                    <a:pt x="68" y="22"/>
                  </a:lnTo>
                  <a:lnTo>
                    <a:pt x="72" y="24"/>
                  </a:lnTo>
                  <a:lnTo>
                    <a:pt x="80" y="22"/>
                  </a:lnTo>
                  <a:lnTo>
                    <a:pt x="88" y="18"/>
                  </a:lnTo>
                  <a:lnTo>
                    <a:pt x="98" y="10"/>
                  </a:lnTo>
                  <a:lnTo>
                    <a:pt x="108" y="4"/>
                  </a:lnTo>
                  <a:lnTo>
                    <a:pt x="114" y="0"/>
                  </a:lnTo>
                  <a:lnTo>
                    <a:pt x="120" y="0"/>
                  </a:lnTo>
                  <a:lnTo>
                    <a:pt x="128" y="0"/>
                  </a:lnTo>
                  <a:lnTo>
                    <a:pt x="134" y="4"/>
                  </a:lnTo>
                  <a:lnTo>
                    <a:pt x="136" y="4"/>
                  </a:lnTo>
                  <a:lnTo>
                    <a:pt x="142" y="6"/>
                  </a:lnTo>
                  <a:lnTo>
                    <a:pt x="142" y="12"/>
                  </a:lnTo>
                  <a:lnTo>
                    <a:pt x="140" y="16"/>
                  </a:lnTo>
                  <a:lnTo>
                    <a:pt x="134" y="24"/>
                  </a:lnTo>
                  <a:lnTo>
                    <a:pt x="132" y="32"/>
                  </a:lnTo>
                  <a:lnTo>
                    <a:pt x="130" y="38"/>
                  </a:lnTo>
                  <a:lnTo>
                    <a:pt x="132" y="42"/>
                  </a:lnTo>
                  <a:lnTo>
                    <a:pt x="134" y="48"/>
                  </a:lnTo>
                  <a:lnTo>
                    <a:pt x="142" y="56"/>
                  </a:lnTo>
                  <a:lnTo>
                    <a:pt x="140" y="58"/>
                  </a:lnTo>
                  <a:lnTo>
                    <a:pt x="138" y="58"/>
                  </a:lnTo>
                  <a:lnTo>
                    <a:pt x="132" y="60"/>
                  </a:lnTo>
                  <a:lnTo>
                    <a:pt x="134" y="68"/>
                  </a:lnTo>
                  <a:lnTo>
                    <a:pt x="134" y="72"/>
                  </a:lnTo>
                  <a:lnTo>
                    <a:pt x="136" y="76"/>
                  </a:lnTo>
                  <a:lnTo>
                    <a:pt x="138" y="80"/>
                  </a:lnTo>
                  <a:lnTo>
                    <a:pt x="146" y="84"/>
                  </a:lnTo>
                  <a:lnTo>
                    <a:pt x="156" y="88"/>
                  </a:lnTo>
                  <a:lnTo>
                    <a:pt x="164" y="96"/>
                  </a:lnTo>
                  <a:lnTo>
                    <a:pt x="172" y="104"/>
                  </a:lnTo>
                  <a:lnTo>
                    <a:pt x="168" y="112"/>
                  </a:lnTo>
                  <a:lnTo>
                    <a:pt x="166" y="122"/>
                  </a:lnTo>
                  <a:lnTo>
                    <a:pt x="168" y="126"/>
                  </a:lnTo>
                  <a:lnTo>
                    <a:pt x="170" y="128"/>
                  </a:lnTo>
                  <a:lnTo>
                    <a:pt x="176" y="132"/>
                  </a:lnTo>
                  <a:lnTo>
                    <a:pt x="198" y="142"/>
                  </a:lnTo>
                  <a:lnTo>
                    <a:pt x="210" y="150"/>
                  </a:lnTo>
                  <a:lnTo>
                    <a:pt x="220" y="154"/>
                  </a:lnTo>
                  <a:lnTo>
                    <a:pt x="230" y="150"/>
                  </a:lnTo>
                  <a:lnTo>
                    <a:pt x="234" y="152"/>
                  </a:lnTo>
                  <a:lnTo>
                    <a:pt x="238" y="152"/>
                  </a:lnTo>
                  <a:lnTo>
                    <a:pt x="244" y="158"/>
                  </a:lnTo>
                  <a:lnTo>
                    <a:pt x="248" y="164"/>
                  </a:lnTo>
                  <a:lnTo>
                    <a:pt x="264" y="168"/>
                  </a:lnTo>
                  <a:lnTo>
                    <a:pt x="278" y="170"/>
                  </a:lnTo>
                  <a:lnTo>
                    <a:pt x="288" y="170"/>
                  </a:lnTo>
                  <a:lnTo>
                    <a:pt x="296" y="170"/>
                  </a:lnTo>
                  <a:lnTo>
                    <a:pt x="298" y="168"/>
                  </a:lnTo>
                  <a:lnTo>
                    <a:pt x="298" y="166"/>
                  </a:lnTo>
                  <a:lnTo>
                    <a:pt x="298" y="162"/>
                  </a:lnTo>
                  <a:lnTo>
                    <a:pt x="296" y="158"/>
                  </a:lnTo>
                  <a:lnTo>
                    <a:pt x="294" y="154"/>
                  </a:lnTo>
                  <a:lnTo>
                    <a:pt x="294" y="148"/>
                  </a:lnTo>
                  <a:lnTo>
                    <a:pt x="294" y="144"/>
                  </a:lnTo>
                  <a:lnTo>
                    <a:pt x="298" y="142"/>
                  </a:lnTo>
                  <a:lnTo>
                    <a:pt x="304" y="140"/>
                  </a:lnTo>
                  <a:lnTo>
                    <a:pt x="306" y="148"/>
                  </a:lnTo>
                  <a:lnTo>
                    <a:pt x="308" y="158"/>
                  </a:lnTo>
                  <a:lnTo>
                    <a:pt x="314" y="164"/>
                  </a:lnTo>
                  <a:lnTo>
                    <a:pt x="318" y="166"/>
                  </a:lnTo>
                  <a:lnTo>
                    <a:pt x="322" y="166"/>
                  </a:lnTo>
                  <a:lnTo>
                    <a:pt x="342" y="166"/>
                  </a:lnTo>
                  <a:lnTo>
                    <a:pt x="348" y="166"/>
                  </a:lnTo>
                  <a:lnTo>
                    <a:pt x="352" y="164"/>
                  </a:lnTo>
                  <a:lnTo>
                    <a:pt x="354" y="162"/>
                  </a:lnTo>
                  <a:lnTo>
                    <a:pt x="358" y="158"/>
                  </a:lnTo>
                  <a:lnTo>
                    <a:pt x="360" y="150"/>
                  </a:lnTo>
                  <a:lnTo>
                    <a:pt x="364" y="140"/>
                  </a:lnTo>
                  <a:lnTo>
                    <a:pt x="368" y="134"/>
                  </a:lnTo>
                  <a:lnTo>
                    <a:pt x="376" y="126"/>
                  </a:lnTo>
                  <a:lnTo>
                    <a:pt x="382" y="122"/>
                  </a:lnTo>
                  <a:lnTo>
                    <a:pt x="392" y="118"/>
                  </a:lnTo>
                  <a:lnTo>
                    <a:pt x="394" y="120"/>
                  </a:lnTo>
                  <a:lnTo>
                    <a:pt x="396" y="120"/>
                  </a:lnTo>
                  <a:lnTo>
                    <a:pt x="400" y="122"/>
                  </a:lnTo>
                  <a:lnTo>
                    <a:pt x="402" y="120"/>
                  </a:lnTo>
                  <a:lnTo>
                    <a:pt x="406" y="118"/>
                  </a:lnTo>
                  <a:lnTo>
                    <a:pt x="406" y="116"/>
                  </a:lnTo>
                  <a:lnTo>
                    <a:pt x="412" y="116"/>
                  </a:lnTo>
                  <a:lnTo>
                    <a:pt x="420" y="124"/>
                  </a:lnTo>
                  <a:lnTo>
                    <a:pt x="420" y="128"/>
                  </a:lnTo>
                  <a:lnTo>
                    <a:pt x="420" y="130"/>
                  </a:lnTo>
                  <a:lnTo>
                    <a:pt x="424" y="134"/>
                  </a:lnTo>
                  <a:lnTo>
                    <a:pt x="430" y="136"/>
                  </a:lnTo>
                  <a:lnTo>
                    <a:pt x="434" y="136"/>
                  </a:lnTo>
                  <a:lnTo>
                    <a:pt x="434" y="1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 name="Freeform 259"/>
            <p:cNvSpPr/>
            <p:nvPr/>
          </p:nvSpPr>
          <p:spPr bwMode="auto">
            <a:xfrm>
              <a:off x="6649998" y="3751263"/>
              <a:ext cx="74952" cy="45133"/>
            </a:xfrm>
            <a:custGeom>
              <a:avLst/>
              <a:gdLst>
                <a:gd name="T0" fmla="*/ 2147483647 w 50"/>
                <a:gd name="T1" fmla="*/ 2147483647 h 28"/>
                <a:gd name="T2" fmla="*/ 2147483647 w 50"/>
                <a:gd name="T3" fmla="*/ 2147483647 h 28"/>
                <a:gd name="T4" fmla="*/ 2147483647 w 50"/>
                <a:gd name="T5" fmla="*/ 2147483647 h 28"/>
                <a:gd name="T6" fmla="*/ 2147483647 w 50"/>
                <a:gd name="T7" fmla="*/ 2147483647 h 28"/>
                <a:gd name="T8" fmla="*/ 2147483647 w 50"/>
                <a:gd name="T9" fmla="*/ 0 h 28"/>
                <a:gd name="T10" fmla="*/ 2147483647 w 50"/>
                <a:gd name="T11" fmla="*/ 2147483647 h 28"/>
                <a:gd name="T12" fmla="*/ 2147483647 w 50"/>
                <a:gd name="T13" fmla="*/ 2147483647 h 28"/>
                <a:gd name="T14" fmla="*/ 2147483647 w 50"/>
                <a:gd name="T15" fmla="*/ 2147483647 h 28"/>
                <a:gd name="T16" fmla="*/ 0 w 50"/>
                <a:gd name="T17" fmla="*/ 2147483647 h 28"/>
                <a:gd name="T18" fmla="*/ 2147483647 w 50"/>
                <a:gd name="T19" fmla="*/ 2147483647 h 28"/>
                <a:gd name="T20" fmla="*/ 2147483647 w 50"/>
                <a:gd name="T21" fmla="*/ 2147483647 h 28"/>
                <a:gd name="T22" fmla="*/ 2147483647 w 50"/>
                <a:gd name="T23" fmla="*/ 2147483647 h 28"/>
                <a:gd name="T24" fmla="*/ 2147483647 w 50"/>
                <a:gd name="T25" fmla="*/ 2147483647 h 28"/>
                <a:gd name="T26" fmla="*/ 2147483647 w 50"/>
                <a:gd name="T27" fmla="*/ 2147483647 h 28"/>
                <a:gd name="T28" fmla="*/ 2147483647 w 50"/>
                <a:gd name="T29" fmla="*/ 2147483647 h 28"/>
                <a:gd name="T30" fmla="*/ 2147483647 w 50"/>
                <a:gd name="T31" fmla="*/ 2147483647 h 28"/>
                <a:gd name="T32" fmla="*/ 2147483647 w 50"/>
                <a:gd name="T33" fmla="*/ 2147483647 h 28"/>
                <a:gd name="T34" fmla="*/ 2147483647 w 50"/>
                <a:gd name="T35" fmla="*/ 2147483647 h 2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0"/>
                <a:gd name="T55" fmla="*/ 0 h 28"/>
                <a:gd name="T56" fmla="*/ 50 w 50"/>
                <a:gd name="T57" fmla="*/ 28 h 2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0" h="28">
                  <a:moveTo>
                    <a:pt x="50" y="20"/>
                  </a:moveTo>
                  <a:lnTo>
                    <a:pt x="46" y="14"/>
                  </a:lnTo>
                  <a:lnTo>
                    <a:pt x="36" y="6"/>
                  </a:lnTo>
                  <a:lnTo>
                    <a:pt x="26" y="2"/>
                  </a:lnTo>
                  <a:lnTo>
                    <a:pt x="16" y="0"/>
                  </a:lnTo>
                  <a:lnTo>
                    <a:pt x="12" y="2"/>
                  </a:lnTo>
                  <a:lnTo>
                    <a:pt x="8" y="4"/>
                  </a:lnTo>
                  <a:lnTo>
                    <a:pt x="4" y="10"/>
                  </a:lnTo>
                  <a:lnTo>
                    <a:pt x="0" y="14"/>
                  </a:lnTo>
                  <a:lnTo>
                    <a:pt x="2" y="18"/>
                  </a:lnTo>
                  <a:lnTo>
                    <a:pt x="2" y="20"/>
                  </a:lnTo>
                  <a:lnTo>
                    <a:pt x="10" y="28"/>
                  </a:lnTo>
                  <a:lnTo>
                    <a:pt x="16" y="28"/>
                  </a:lnTo>
                  <a:lnTo>
                    <a:pt x="36" y="28"/>
                  </a:lnTo>
                  <a:lnTo>
                    <a:pt x="42" y="28"/>
                  </a:lnTo>
                  <a:lnTo>
                    <a:pt x="46" y="26"/>
                  </a:lnTo>
                  <a:lnTo>
                    <a:pt x="50" y="22"/>
                  </a:lnTo>
                  <a:lnTo>
                    <a:pt x="50"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 name="Freeform 260"/>
            <p:cNvSpPr/>
            <p:nvPr/>
          </p:nvSpPr>
          <p:spPr bwMode="auto">
            <a:xfrm>
              <a:off x="6447051" y="3691528"/>
              <a:ext cx="192570" cy="110178"/>
            </a:xfrm>
            <a:custGeom>
              <a:avLst/>
              <a:gdLst>
                <a:gd name="T0" fmla="*/ 2147483647 w 132"/>
                <a:gd name="T1" fmla="*/ 2147483647 h 70"/>
                <a:gd name="T2" fmla="*/ 2147483647 w 132"/>
                <a:gd name="T3" fmla="*/ 2147483647 h 70"/>
                <a:gd name="T4" fmla="*/ 2147483647 w 132"/>
                <a:gd name="T5" fmla="*/ 2147483647 h 70"/>
                <a:gd name="T6" fmla="*/ 2147483647 w 132"/>
                <a:gd name="T7" fmla="*/ 2147483647 h 70"/>
                <a:gd name="T8" fmla="*/ 2147483647 w 132"/>
                <a:gd name="T9" fmla="*/ 2147483647 h 70"/>
                <a:gd name="T10" fmla="*/ 2147483647 w 132"/>
                <a:gd name="T11" fmla="*/ 2147483647 h 70"/>
                <a:gd name="T12" fmla="*/ 2147483647 w 132"/>
                <a:gd name="T13" fmla="*/ 2147483647 h 70"/>
                <a:gd name="T14" fmla="*/ 2147483647 w 132"/>
                <a:gd name="T15" fmla="*/ 2147483647 h 70"/>
                <a:gd name="T16" fmla="*/ 2147483647 w 132"/>
                <a:gd name="T17" fmla="*/ 2147483647 h 70"/>
                <a:gd name="T18" fmla="*/ 2147483647 w 132"/>
                <a:gd name="T19" fmla="*/ 2147483647 h 70"/>
                <a:gd name="T20" fmla="*/ 2147483647 w 132"/>
                <a:gd name="T21" fmla="*/ 2147483647 h 70"/>
                <a:gd name="T22" fmla="*/ 2147483647 w 132"/>
                <a:gd name="T23" fmla="*/ 2147483647 h 70"/>
                <a:gd name="T24" fmla="*/ 2147483647 w 132"/>
                <a:gd name="T25" fmla="*/ 2147483647 h 70"/>
                <a:gd name="T26" fmla="*/ 2147483647 w 132"/>
                <a:gd name="T27" fmla="*/ 2147483647 h 70"/>
                <a:gd name="T28" fmla="*/ 2147483647 w 132"/>
                <a:gd name="T29" fmla="*/ 2147483647 h 70"/>
                <a:gd name="T30" fmla="*/ 2147483647 w 132"/>
                <a:gd name="T31" fmla="*/ 0 h 70"/>
                <a:gd name="T32" fmla="*/ 2147483647 w 132"/>
                <a:gd name="T33" fmla="*/ 0 h 70"/>
                <a:gd name="T34" fmla="*/ 2147483647 w 132"/>
                <a:gd name="T35" fmla="*/ 2147483647 h 70"/>
                <a:gd name="T36" fmla="*/ 2147483647 w 132"/>
                <a:gd name="T37" fmla="*/ 2147483647 h 70"/>
                <a:gd name="T38" fmla="*/ 2147483647 w 132"/>
                <a:gd name="T39" fmla="*/ 2147483647 h 70"/>
                <a:gd name="T40" fmla="*/ 2147483647 w 132"/>
                <a:gd name="T41" fmla="*/ 2147483647 h 70"/>
                <a:gd name="T42" fmla="*/ 2147483647 w 132"/>
                <a:gd name="T43" fmla="*/ 2147483647 h 70"/>
                <a:gd name="T44" fmla="*/ 0 w 132"/>
                <a:gd name="T45" fmla="*/ 2147483647 h 70"/>
                <a:gd name="T46" fmla="*/ 2147483647 w 132"/>
                <a:gd name="T47" fmla="*/ 2147483647 h 70"/>
                <a:gd name="T48" fmla="*/ 2147483647 w 132"/>
                <a:gd name="T49" fmla="*/ 2147483647 h 70"/>
                <a:gd name="T50" fmla="*/ 2147483647 w 132"/>
                <a:gd name="T51" fmla="*/ 2147483647 h 70"/>
                <a:gd name="T52" fmla="*/ 2147483647 w 132"/>
                <a:gd name="T53" fmla="*/ 2147483647 h 70"/>
                <a:gd name="T54" fmla="*/ 2147483647 w 132"/>
                <a:gd name="T55" fmla="*/ 2147483647 h 70"/>
                <a:gd name="T56" fmla="*/ 2147483647 w 132"/>
                <a:gd name="T57" fmla="*/ 2147483647 h 70"/>
                <a:gd name="T58" fmla="*/ 2147483647 w 132"/>
                <a:gd name="T59" fmla="*/ 2147483647 h 70"/>
                <a:gd name="T60" fmla="*/ 2147483647 w 132"/>
                <a:gd name="T61" fmla="*/ 2147483647 h 70"/>
                <a:gd name="T62" fmla="*/ 2147483647 w 132"/>
                <a:gd name="T63" fmla="*/ 2147483647 h 70"/>
                <a:gd name="T64" fmla="*/ 2147483647 w 132"/>
                <a:gd name="T65" fmla="*/ 2147483647 h 70"/>
                <a:gd name="T66" fmla="*/ 2147483647 w 132"/>
                <a:gd name="T67" fmla="*/ 2147483647 h 70"/>
                <a:gd name="T68" fmla="*/ 2147483647 w 132"/>
                <a:gd name="T69" fmla="*/ 2147483647 h 70"/>
                <a:gd name="T70" fmla="*/ 2147483647 w 132"/>
                <a:gd name="T71" fmla="*/ 2147483647 h 70"/>
                <a:gd name="T72" fmla="*/ 2147483647 w 132"/>
                <a:gd name="T73" fmla="*/ 2147483647 h 70"/>
                <a:gd name="T74" fmla="*/ 2147483647 w 132"/>
                <a:gd name="T75" fmla="*/ 2147483647 h 70"/>
                <a:gd name="T76" fmla="*/ 2147483647 w 132"/>
                <a:gd name="T77" fmla="*/ 2147483647 h 70"/>
                <a:gd name="T78" fmla="*/ 2147483647 w 132"/>
                <a:gd name="T79" fmla="*/ 2147483647 h 70"/>
                <a:gd name="T80" fmla="*/ 2147483647 w 132"/>
                <a:gd name="T81" fmla="*/ 2147483647 h 70"/>
                <a:gd name="T82" fmla="*/ 2147483647 w 132"/>
                <a:gd name="T83" fmla="*/ 2147483647 h 70"/>
                <a:gd name="T84" fmla="*/ 2147483647 w 132"/>
                <a:gd name="T85" fmla="*/ 2147483647 h 70"/>
                <a:gd name="T86" fmla="*/ 2147483647 w 132"/>
                <a:gd name="T87" fmla="*/ 2147483647 h 70"/>
                <a:gd name="T88" fmla="*/ 2147483647 w 132"/>
                <a:gd name="T89" fmla="*/ 2147483647 h 7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2"/>
                <a:gd name="T136" fmla="*/ 0 h 70"/>
                <a:gd name="T137" fmla="*/ 132 w 132"/>
                <a:gd name="T138" fmla="*/ 70 h 7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2" h="70">
                  <a:moveTo>
                    <a:pt x="128" y="46"/>
                  </a:moveTo>
                  <a:lnTo>
                    <a:pt x="110" y="46"/>
                  </a:lnTo>
                  <a:lnTo>
                    <a:pt x="104" y="44"/>
                  </a:lnTo>
                  <a:lnTo>
                    <a:pt x="98" y="40"/>
                  </a:lnTo>
                  <a:lnTo>
                    <a:pt x="96" y="40"/>
                  </a:lnTo>
                  <a:lnTo>
                    <a:pt x="94" y="40"/>
                  </a:lnTo>
                  <a:lnTo>
                    <a:pt x="90" y="40"/>
                  </a:lnTo>
                  <a:lnTo>
                    <a:pt x="84" y="38"/>
                  </a:lnTo>
                  <a:lnTo>
                    <a:pt x="80" y="36"/>
                  </a:lnTo>
                  <a:lnTo>
                    <a:pt x="76" y="32"/>
                  </a:lnTo>
                  <a:lnTo>
                    <a:pt x="74" y="30"/>
                  </a:lnTo>
                  <a:lnTo>
                    <a:pt x="62" y="26"/>
                  </a:lnTo>
                  <a:lnTo>
                    <a:pt x="52" y="22"/>
                  </a:lnTo>
                  <a:lnTo>
                    <a:pt x="44" y="16"/>
                  </a:lnTo>
                  <a:lnTo>
                    <a:pt x="34" y="8"/>
                  </a:lnTo>
                  <a:lnTo>
                    <a:pt x="22" y="0"/>
                  </a:lnTo>
                  <a:lnTo>
                    <a:pt x="20" y="0"/>
                  </a:lnTo>
                  <a:lnTo>
                    <a:pt x="18" y="2"/>
                  </a:lnTo>
                  <a:lnTo>
                    <a:pt x="16" y="4"/>
                  </a:lnTo>
                  <a:lnTo>
                    <a:pt x="12" y="4"/>
                  </a:lnTo>
                  <a:lnTo>
                    <a:pt x="6" y="4"/>
                  </a:lnTo>
                  <a:lnTo>
                    <a:pt x="2" y="12"/>
                  </a:lnTo>
                  <a:lnTo>
                    <a:pt x="0" y="22"/>
                  </a:lnTo>
                  <a:lnTo>
                    <a:pt x="2" y="26"/>
                  </a:lnTo>
                  <a:lnTo>
                    <a:pt x="4" y="28"/>
                  </a:lnTo>
                  <a:lnTo>
                    <a:pt x="10" y="32"/>
                  </a:lnTo>
                  <a:lnTo>
                    <a:pt x="32" y="42"/>
                  </a:lnTo>
                  <a:lnTo>
                    <a:pt x="44" y="50"/>
                  </a:lnTo>
                  <a:lnTo>
                    <a:pt x="54" y="54"/>
                  </a:lnTo>
                  <a:lnTo>
                    <a:pt x="64" y="50"/>
                  </a:lnTo>
                  <a:lnTo>
                    <a:pt x="68" y="52"/>
                  </a:lnTo>
                  <a:lnTo>
                    <a:pt x="72" y="52"/>
                  </a:lnTo>
                  <a:lnTo>
                    <a:pt x="78" y="58"/>
                  </a:lnTo>
                  <a:lnTo>
                    <a:pt x="82" y="64"/>
                  </a:lnTo>
                  <a:lnTo>
                    <a:pt x="98" y="68"/>
                  </a:lnTo>
                  <a:lnTo>
                    <a:pt x="112" y="70"/>
                  </a:lnTo>
                  <a:lnTo>
                    <a:pt x="122" y="70"/>
                  </a:lnTo>
                  <a:lnTo>
                    <a:pt x="130" y="70"/>
                  </a:lnTo>
                  <a:lnTo>
                    <a:pt x="132" y="68"/>
                  </a:lnTo>
                  <a:lnTo>
                    <a:pt x="132" y="66"/>
                  </a:lnTo>
                  <a:lnTo>
                    <a:pt x="132" y="62"/>
                  </a:lnTo>
                  <a:lnTo>
                    <a:pt x="130" y="58"/>
                  </a:lnTo>
                  <a:lnTo>
                    <a:pt x="128" y="54"/>
                  </a:lnTo>
                  <a:lnTo>
                    <a:pt x="128" y="48"/>
                  </a:lnTo>
                  <a:lnTo>
                    <a:pt x="128"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 name="Freeform 261"/>
            <p:cNvSpPr/>
            <p:nvPr/>
          </p:nvSpPr>
          <p:spPr bwMode="auto">
            <a:xfrm>
              <a:off x="6004256" y="3499049"/>
              <a:ext cx="351698" cy="382303"/>
            </a:xfrm>
            <a:custGeom>
              <a:avLst/>
              <a:gdLst>
                <a:gd name="T0" fmla="*/ 2147483647 w 240"/>
                <a:gd name="T1" fmla="*/ 2147483647 h 242"/>
                <a:gd name="T2" fmla="*/ 2147483647 w 240"/>
                <a:gd name="T3" fmla="*/ 2147483647 h 242"/>
                <a:gd name="T4" fmla="*/ 2147483647 w 240"/>
                <a:gd name="T5" fmla="*/ 2147483647 h 242"/>
                <a:gd name="T6" fmla="*/ 2147483647 w 240"/>
                <a:gd name="T7" fmla="*/ 2147483647 h 242"/>
                <a:gd name="T8" fmla="*/ 2147483647 w 240"/>
                <a:gd name="T9" fmla="*/ 2147483647 h 242"/>
                <a:gd name="T10" fmla="*/ 2147483647 w 240"/>
                <a:gd name="T11" fmla="*/ 2147483647 h 242"/>
                <a:gd name="T12" fmla="*/ 2147483647 w 240"/>
                <a:gd name="T13" fmla="*/ 2147483647 h 242"/>
                <a:gd name="T14" fmla="*/ 2147483647 w 240"/>
                <a:gd name="T15" fmla="*/ 2147483647 h 242"/>
                <a:gd name="T16" fmla="*/ 2147483647 w 240"/>
                <a:gd name="T17" fmla="*/ 2147483647 h 242"/>
                <a:gd name="T18" fmla="*/ 2147483647 w 240"/>
                <a:gd name="T19" fmla="*/ 2147483647 h 242"/>
                <a:gd name="T20" fmla="*/ 2147483647 w 240"/>
                <a:gd name="T21" fmla="*/ 2147483647 h 242"/>
                <a:gd name="T22" fmla="*/ 2147483647 w 240"/>
                <a:gd name="T23" fmla="*/ 2147483647 h 242"/>
                <a:gd name="T24" fmla="*/ 2147483647 w 240"/>
                <a:gd name="T25" fmla="*/ 2147483647 h 242"/>
                <a:gd name="T26" fmla="*/ 2147483647 w 240"/>
                <a:gd name="T27" fmla="*/ 2147483647 h 242"/>
                <a:gd name="T28" fmla="*/ 2147483647 w 240"/>
                <a:gd name="T29" fmla="*/ 2147483647 h 242"/>
                <a:gd name="T30" fmla="*/ 2147483647 w 240"/>
                <a:gd name="T31" fmla="*/ 2147483647 h 242"/>
                <a:gd name="T32" fmla="*/ 2147483647 w 240"/>
                <a:gd name="T33" fmla="*/ 2147483647 h 242"/>
                <a:gd name="T34" fmla="*/ 2147483647 w 240"/>
                <a:gd name="T35" fmla="*/ 2147483647 h 242"/>
                <a:gd name="T36" fmla="*/ 0 w 240"/>
                <a:gd name="T37" fmla="*/ 2147483647 h 242"/>
                <a:gd name="T38" fmla="*/ 2147483647 w 240"/>
                <a:gd name="T39" fmla="*/ 2147483647 h 242"/>
                <a:gd name="T40" fmla="*/ 2147483647 w 240"/>
                <a:gd name="T41" fmla="*/ 2147483647 h 242"/>
                <a:gd name="T42" fmla="*/ 2147483647 w 240"/>
                <a:gd name="T43" fmla="*/ 2147483647 h 242"/>
                <a:gd name="T44" fmla="*/ 2147483647 w 240"/>
                <a:gd name="T45" fmla="*/ 2147483647 h 242"/>
                <a:gd name="T46" fmla="*/ 2147483647 w 240"/>
                <a:gd name="T47" fmla="*/ 2147483647 h 242"/>
                <a:gd name="T48" fmla="*/ 2147483647 w 240"/>
                <a:gd name="T49" fmla="*/ 2147483647 h 242"/>
                <a:gd name="T50" fmla="*/ 2147483647 w 240"/>
                <a:gd name="T51" fmla="*/ 2147483647 h 242"/>
                <a:gd name="T52" fmla="*/ 2147483647 w 240"/>
                <a:gd name="T53" fmla="*/ 2147483647 h 242"/>
                <a:gd name="T54" fmla="*/ 2147483647 w 240"/>
                <a:gd name="T55" fmla="*/ 2147483647 h 242"/>
                <a:gd name="T56" fmla="*/ 2147483647 w 240"/>
                <a:gd name="T57" fmla="*/ 2147483647 h 242"/>
                <a:gd name="T58" fmla="*/ 2147483647 w 240"/>
                <a:gd name="T59" fmla="*/ 2147483647 h 242"/>
                <a:gd name="T60" fmla="*/ 2147483647 w 240"/>
                <a:gd name="T61" fmla="*/ 2147483647 h 242"/>
                <a:gd name="T62" fmla="*/ 2147483647 w 240"/>
                <a:gd name="T63" fmla="*/ 2147483647 h 242"/>
                <a:gd name="T64" fmla="*/ 2147483647 w 240"/>
                <a:gd name="T65" fmla="*/ 2147483647 h 242"/>
                <a:gd name="T66" fmla="*/ 2147483647 w 240"/>
                <a:gd name="T67" fmla="*/ 2147483647 h 242"/>
                <a:gd name="T68" fmla="*/ 2147483647 w 240"/>
                <a:gd name="T69" fmla="*/ 2147483647 h 242"/>
                <a:gd name="T70" fmla="*/ 2147483647 w 240"/>
                <a:gd name="T71" fmla="*/ 2147483647 h 242"/>
                <a:gd name="T72" fmla="*/ 2147483647 w 240"/>
                <a:gd name="T73" fmla="*/ 2147483647 h 242"/>
                <a:gd name="T74" fmla="*/ 2147483647 w 240"/>
                <a:gd name="T75" fmla="*/ 2147483647 h 242"/>
                <a:gd name="T76" fmla="*/ 2147483647 w 240"/>
                <a:gd name="T77" fmla="*/ 2147483647 h 242"/>
                <a:gd name="T78" fmla="*/ 2147483647 w 240"/>
                <a:gd name="T79" fmla="*/ 2147483647 h 242"/>
                <a:gd name="T80" fmla="*/ 2147483647 w 240"/>
                <a:gd name="T81" fmla="*/ 2147483647 h 242"/>
                <a:gd name="T82" fmla="*/ 2147483647 w 240"/>
                <a:gd name="T83" fmla="*/ 2147483647 h 242"/>
                <a:gd name="T84" fmla="*/ 2147483647 w 240"/>
                <a:gd name="T85" fmla="*/ 2147483647 h 242"/>
                <a:gd name="T86" fmla="*/ 2147483647 w 240"/>
                <a:gd name="T87" fmla="*/ 2147483647 h 242"/>
                <a:gd name="T88" fmla="*/ 2147483647 w 240"/>
                <a:gd name="T89" fmla="*/ 2147483647 h 242"/>
                <a:gd name="T90" fmla="*/ 2147483647 w 240"/>
                <a:gd name="T91" fmla="*/ 2147483647 h 242"/>
                <a:gd name="T92" fmla="*/ 2147483647 w 240"/>
                <a:gd name="T93" fmla="*/ 2147483647 h 242"/>
                <a:gd name="T94" fmla="*/ 2147483647 w 240"/>
                <a:gd name="T95" fmla="*/ 2147483647 h 24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0"/>
                <a:gd name="T145" fmla="*/ 0 h 242"/>
                <a:gd name="T146" fmla="*/ 240 w 240"/>
                <a:gd name="T147" fmla="*/ 242 h 242"/>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0" h="242">
                  <a:moveTo>
                    <a:pt x="238" y="28"/>
                  </a:moveTo>
                  <a:lnTo>
                    <a:pt x="234" y="26"/>
                  </a:lnTo>
                  <a:lnTo>
                    <a:pt x="230" y="26"/>
                  </a:lnTo>
                  <a:lnTo>
                    <a:pt x="224" y="24"/>
                  </a:lnTo>
                  <a:lnTo>
                    <a:pt x="218" y="24"/>
                  </a:lnTo>
                  <a:lnTo>
                    <a:pt x="214" y="22"/>
                  </a:lnTo>
                  <a:lnTo>
                    <a:pt x="210" y="18"/>
                  </a:lnTo>
                  <a:lnTo>
                    <a:pt x="206" y="10"/>
                  </a:lnTo>
                  <a:lnTo>
                    <a:pt x="200" y="4"/>
                  </a:lnTo>
                  <a:lnTo>
                    <a:pt x="192" y="0"/>
                  </a:lnTo>
                  <a:lnTo>
                    <a:pt x="184" y="0"/>
                  </a:lnTo>
                  <a:lnTo>
                    <a:pt x="174" y="2"/>
                  </a:lnTo>
                  <a:lnTo>
                    <a:pt x="164" y="2"/>
                  </a:lnTo>
                  <a:lnTo>
                    <a:pt x="154" y="4"/>
                  </a:lnTo>
                  <a:lnTo>
                    <a:pt x="148" y="6"/>
                  </a:lnTo>
                  <a:lnTo>
                    <a:pt x="142" y="8"/>
                  </a:lnTo>
                  <a:lnTo>
                    <a:pt x="140" y="12"/>
                  </a:lnTo>
                  <a:lnTo>
                    <a:pt x="138" y="16"/>
                  </a:lnTo>
                  <a:lnTo>
                    <a:pt x="140" y="20"/>
                  </a:lnTo>
                  <a:lnTo>
                    <a:pt x="142" y="24"/>
                  </a:lnTo>
                  <a:lnTo>
                    <a:pt x="146" y="28"/>
                  </a:lnTo>
                  <a:lnTo>
                    <a:pt x="148" y="34"/>
                  </a:lnTo>
                  <a:lnTo>
                    <a:pt x="146" y="40"/>
                  </a:lnTo>
                  <a:lnTo>
                    <a:pt x="140" y="48"/>
                  </a:lnTo>
                  <a:lnTo>
                    <a:pt x="136" y="54"/>
                  </a:lnTo>
                  <a:lnTo>
                    <a:pt x="132" y="60"/>
                  </a:lnTo>
                  <a:lnTo>
                    <a:pt x="132" y="64"/>
                  </a:lnTo>
                  <a:lnTo>
                    <a:pt x="132" y="68"/>
                  </a:lnTo>
                  <a:lnTo>
                    <a:pt x="132" y="70"/>
                  </a:lnTo>
                  <a:lnTo>
                    <a:pt x="126" y="76"/>
                  </a:lnTo>
                  <a:lnTo>
                    <a:pt x="124" y="80"/>
                  </a:lnTo>
                  <a:lnTo>
                    <a:pt x="122" y="84"/>
                  </a:lnTo>
                  <a:lnTo>
                    <a:pt x="122" y="88"/>
                  </a:lnTo>
                  <a:lnTo>
                    <a:pt x="126" y="90"/>
                  </a:lnTo>
                  <a:lnTo>
                    <a:pt x="124" y="94"/>
                  </a:lnTo>
                  <a:lnTo>
                    <a:pt x="120" y="96"/>
                  </a:lnTo>
                  <a:lnTo>
                    <a:pt x="114" y="96"/>
                  </a:lnTo>
                  <a:lnTo>
                    <a:pt x="106" y="96"/>
                  </a:lnTo>
                  <a:lnTo>
                    <a:pt x="104" y="100"/>
                  </a:lnTo>
                  <a:lnTo>
                    <a:pt x="100" y="104"/>
                  </a:lnTo>
                  <a:lnTo>
                    <a:pt x="98" y="106"/>
                  </a:lnTo>
                  <a:lnTo>
                    <a:pt x="96" y="108"/>
                  </a:lnTo>
                  <a:lnTo>
                    <a:pt x="90" y="108"/>
                  </a:lnTo>
                  <a:lnTo>
                    <a:pt x="86" y="108"/>
                  </a:lnTo>
                  <a:lnTo>
                    <a:pt x="82" y="112"/>
                  </a:lnTo>
                  <a:lnTo>
                    <a:pt x="80" y="116"/>
                  </a:lnTo>
                  <a:lnTo>
                    <a:pt x="82" y="120"/>
                  </a:lnTo>
                  <a:lnTo>
                    <a:pt x="84" y="126"/>
                  </a:lnTo>
                  <a:lnTo>
                    <a:pt x="84" y="128"/>
                  </a:lnTo>
                  <a:lnTo>
                    <a:pt x="80" y="132"/>
                  </a:lnTo>
                  <a:lnTo>
                    <a:pt x="68" y="136"/>
                  </a:lnTo>
                  <a:lnTo>
                    <a:pt x="54" y="138"/>
                  </a:lnTo>
                  <a:lnTo>
                    <a:pt x="44" y="138"/>
                  </a:lnTo>
                  <a:lnTo>
                    <a:pt x="34" y="138"/>
                  </a:lnTo>
                  <a:lnTo>
                    <a:pt x="24" y="136"/>
                  </a:lnTo>
                  <a:lnTo>
                    <a:pt x="12" y="136"/>
                  </a:lnTo>
                  <a:lnTo>
                    <a:pt x="0" y="134"/>
                  </a:lnTo>
                  <a:lnTo>
                    <a:pt x="6" y="136"/>
                  </a:lnTo>
                  <a:lnTo>
                    <a:pt x="12" y="140"/>
                  </a:lnTo>
                  <a:lnTo>
                    <a:pt x="18" y="148"/>
                  </a:lnTo>
                  <a:lnTo>
                    <a:pt x="24" y="154"/>
                  </a:lnTo>
                  <a:lnTo>
                    <a:pt x="28" y="154"/>
                  </a:lnTo>
                  <a:lnTo>
                    <a:pt x="32" y="156"/>
                  </a:lnTo>
                  <a:lnTo>
                    <a:pt x="34" y="162"/>
                  </a:lnTo>
                  <a:lnTo>
                    <a:pt x="36" y="170"/>
                  </a:lnTo>
                  <a:lnTo>
                    <a:pt x="42" y="174"/>
                  </a:lnTo>
                  <a:lnTo>
                    <a:pt x="46" y="178"/>
                  </a:lnTo>
                  <a:lnTo>
                    <a:pt x="44" y="182"/>
                  </a:lnTo>
                  <a:lnTo>
                    <a:pt x="40" y="184"/>
                  </a:lnTo>
                  <a:lnTo>
                    <a:pt x="30" y="190"/>
                  </a:lnTo>
                  <a:lnTo>
                    <a:pt x="26" y="192"/>
                  </a:lnTo>
                  <a:lnTo>
                    <a:pt x="24" y="198"/>
                  </a:lnTo>
                  <a:lnTo>
                    <a:pt x="22" y="202"/>
                  </a:lnTo>
                  <a:lnTo>
                    <a:pt x="22" y="210"/>
                  </a:lnTo>
                  <a:lnTo>
                    <a:pt x="30" y="216"/>
                  </a:lnTo>
                  <a:lnTo>
                    <a:pt x="34" y="216"/>
                  </a:lnTo>
                  <a:lnTo>
                    <a:pt x="42" y="218"/>
                  </a:lnTo>
                  <a:lnTo>
                    <a:pt x="72" y="218"/>
                  </a:lnTo>
                  <a:lnTo>
                    <a:pt x="80" y="216"/>
                  </a:lnTo>
                  <a:lnTo>
                    <a:pt x="88" y="214"/>
                  </a:lnTo>
                  <a:lnTo>
                    <a:pt x="104" y="208"/>
                  </a:lnTo>
                  <a:lnTo>
                    <a:pt x="108" y="220"/>
                  </a:lnTo>
                  <a:lnTo>
                    <a:pt x="114" y="230"/>
                  </a:lnTo>
                  <a:lnTo>
                    <a:pt x="118" y="234"/>
                  </a:lnTo>
                  <a:lnTo>
                    <a:pt x="122" y="238"/>
                  </a:lnTo>
                  <a:lnTo>
                    <a:pt x="128" y="240"/>
                  </a:lnTo>
                  <a:lnTo>
                    <a:pt x="136" y="242"/>
                  </a:lnTo>
                  <a:lnTo>
                    <a:pt x="136" y="236"/>
                  </a:lnTo>
                  <a:lnTo>
                    <a:pt x="138" y="234"/>
                  </a:lnTo>
                  <a:lnTo>
                    <a:pt x="140" y="232"/>
                  </a:lnTo>
                  <a:lnTo>
                    <a:pt x="144" y="232"/>
                  </a:lnTo>
                  <a:lnTo>
                    <a:pt x="148" y="232"/>
                  </a:lnTo>
                  <a:lnTo>
                    <a:pt x="152" y="234"/>
                  </a:lnTo>
                  <a:lnTo>
                    <a:pt x="156" y="236"/>
                  </a:lnTo>
                  <a:lnTo>
                    <a:pt x="166" y="234"/>
                  </a:lnTo>
                  <a:lnTo>
                    <a:pt x="172" y="230"/>
                  </a:lnTo>
                  <a:lnTo>
                    <a:pt x="174" y="226"/>
                  </a:lnTo>
                  <a:lnTo>
                    <a:pt x="172" y="218"/>
                  </a:lnTo>
                  <a:lnTo>
                    <a:pt x="168" y="214"/>
                  </a:lnTo>
                  <a:lnTo>
                    <a:pt x="160" y="206"/>
                  </a:lnTo>
                  <a:lnTo>
                    <a:pt x="158" y="204"/>
                  </a:lnTo>
                  <a:lnTo>
                    <a:pt x="156" y="200"/>
                  </a:lnTo>
                  <a:lnTo>
                    <a:pt x="156" y="192"/>
                  </a:lnTo>
                  <a:lnTo>
                    <a:pt x="154" y="190"/>
                  </a:lnTo>
                  <a:lnTo>
                    <a:pt x="150" y="190"/>
                  </a:lnTo>
                  <a:lnTo>
                    <a:pt x="146" y="186"/>
                  </a:lnTo>
                  <a:lnTo>
                    <a:pt x="144" y="182"/>
                  </a:lnTo>
                  <a:lnTo>
                    <a:pt x="146" y="178"/>
                  </a:lnTo>
                  <a:lnTo>
                    <a:pt x="150" y="172"/>
                  </a:lnTo>
                  <a:lnTo>
                    <a:pt x="154" y="166"/>
                  </a:lnTo>
                  <a:lnTo>
                    <a:pt x="158" y="164"/>
                  </a:lnTo>
                  <a:lnTo>
                    <a:pt x="162" y="166"/>
                  </a:lnTo>
                  <a:lnTo>
                    <a:pt x="166" y="168"/>
                  </a:lnTo>
                  <a:lnTo>
                    <a:pt x="170" y="168"/>
                  </a:lnTo>
                  <a:lnTo>
                    <a:pt x="174" y="164"/>
                  </a:lnTo>
                  <a:lnTo>
                    <a:pt x="180" y="158"/>
                  </a:lnTo>
                  <a:lnTo>
                    <a:pt x="188" y="146"/>
                  </a:lnTo>
                  <a:lnTo>
                    <a:pt x="192" y="140"/>
                  </a:lnTo>
                  <a:lnTo>
                    <a:pt x="194" y="132"/>
                  </a:lnTo>
                  <a:lnTo>
                    <a:pt x="198" y="126"/>
                  </a:lnTo>
                  <a:lnTo>
                    <a:pt x="202" y="120"/>
                  </a:lnTo>
                  <a:lnTo>
                    <a:pt x="204" y="114"/>
                  </a:lnTo>
                  <a:lnTo>
                    <a:pt x="208" y="110"/>
                  </a:lnTo>
                  <a:lnTo>
                    <a:pt x="208" y="96"/>
                  </a:lnTo>
                  <a:lnTo>
                    <a:pt x="210" y="92"/>
                  </a:lnTo>
                  <a:lnTo>
                    <a:pt x="214" y="90"/>
                  </a:lnTo>
                  <a:lnTo>
                    <a:pt x="214" y="88"/>
                  </a:lnTo>
                  <a:lnTo>
                    <a:pt x="216" y="84"/>
                  </a:lnTo>
                  <a:lnTo>
                    <a:pt x="208" y="80"/>
                  </a:lnTo>
                  <a:lnTo>
                    <a:pt x="198" y="72"/>
                  </a:lnTo>
                  <a:lnTo>
                    <a:pt x="190" y="60"/>
                  </a:lnTo>
                  <a:lnTo>
                    <a:pt x="188" y="56"/>
                  </a:lnTo>
                  <a:lnTo>
                    <a:pt x="188" y="52"/>
                  </a:lnTo>
                  <a:lnTo>
                    <a:pt x="186" y="50"/>
                  </a:lnTo>
                  <a:lnTo>
                    <a:pt x="190" y="44"/>
                  </a:lnTo>
                  <a:lnTo>
                    <a:pt x="194" y="40"/>
                  </a:lnTo>
                  <a:lnTo>
                    <a:pt x="198" y="42"/>
                  </a:lnTo>
                  <a:lnTo>
                    <a:pt x="202" y="44"/>
                  </a:lnTo>
                  <a:lnTo>
                    <a:pt x="204" y="44"/>
                  </a:lnTo>
                  <a:lnTo>
                    <a:pt x="208" y="46"/>
                  </a:lnTo>
                  <a:lnTo>
                    <a:pt x="216" y="44"/>
                  </a:lnTo>
                  <a:lnTo>
                    <a:pt x="224" y="40"/>
                  </a:lnTo>
                  <a:lnTo>
                    <a:pt x="240" y="28"/>
                  </a:lnTo>
                  <a:lnTo>
                    <a:pt x="238"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 name="Freeform 262"/>
            <p:cNvSpPr/>
            <p:nvPr/>
          </p:nvSpPr>
          <p:spPr bwMode="auto">
            <a:xfrm>
              <a:off x="5981194" y="3449934"/>
              <a:ext cx="292890" cy="266815"/>
            </a:xfrm>
            <a:custGeom>
              <a:avLst/>
              <a:gdLst>
                <a:gd name="T0" fmla="*/ 2147483647 w 200"/>
                <a:gd name="T1" fmla="*/ 2147483647 h 168"/>
                <a:gd name="T2" fmla="*/ 2147483647 w 200"/>
                <a:gd name="T3" fmla="*/ 2147483647 h 168"/>
                <a:gd name="T4" fmla="*/ 2147483647 w 200"/>
                <a:gd name="T5" fmla="*/ 2147483647 h 168"/>
                <a:gd name="T6" fmla="*/ 2147483647 w 200"/>
                <a:gd name="T7" fmla="*/ 2147483647 h 168"/>
                <a:gd name="T8" fmla="*/ 2147483647 w 200"/>
                <a:gd name="T9" fmla="*/ 0 h 168"/>
                <a:gd name="T10" fmla="*/ 2147483647 w 200"/>
                <a:gd name="T11" fmla="*/ 2147483647 h 168"/>
                <a:gd name="T12" fmla="*/ 2147483647 w 200"/>
                <a:gd name="T13" fmla="*/ 2147483647 h 168"/>
                <a:gd name="T14" fmla="*/ 2147483647 w 200"/>
                <a:gd name="T15" fmla="*/ 2147483647 h 168"/>
                <a:gd name="T16" fmla="*/ 2147483647 w 200"/>
                <a:gd name="T17" fmla="*/ 2147483647 h 168"/>
                <a:gd name="T18" fmla="*/ 2147483647 w 200"/>
                <a:gd name="T19" fmla="*/ 2147483647 h 168"/>
                <a:gd name="T20" fmla="*/ 2147483647 w 200"/>
                <a:gd name="T21" fmla="*/ 2147483647 h 168"/>
                <a:gd name="T22" fmla="*/ 2147483647 w 200"/>
                <a:gd name="T23" fmla="*/ 2147483647 h 168"/>
                <a:gd name="T24" fmla="*/ 2147483647 w 200"/>
                <a:gd name="T25" fmla="*/ 2147483647 h 168"/>
                <a:gd name="T26" fmla="*/ 2147483647 w 200"/>
                <a:gd name="T27" fmla="*/ 2147483647 h 168"/>
                <a:gd name="T28" fmla="*/ 0 w 200"/>
                <a:gd name="T29" fmla="*/ 2147483647 h 168"/>
                <a:gd name="T30" fmla="*/ 2147483647 w 200"/>
                <a:gd name="T31" fmla="*/ 2147483647 h 168"/>
                <a:gd name="T32" fmla="*/ 2147483647 w 200"/>
                <a:gd name="T33" fmla="*/ 2147483647 h 168"/>
                <a:gd name="T34" fmla="*/ 2147483647 w 200"/>
                <a:gd name="T35" fmla="*/ 2147483647 h 168"/>
                <a:gd name="T36" fmla="*/ 2147483647 w 200"/>
                <a:gd name="T37" fmla="*/ 2147483647 h 168"/>
                <a:gd name="T38" fmla="*/ 2147483647 w 200"/>
                <a:gd name="T39" fmla="*/ 2147483647 h 168"/>
                <a:gd name="T40" fmla="*/ 2147483647 w 200"/>
                <a:gd name="T41" fmla="*/ 2147483647 h 168"/>
                <a:gd name="T42" fmla="*/ 2147483647 w 200"/>
                <a:gd name="T43" fmla="*/ 2147483647 h 168"/>
                <a:gd name="T44" fmla="*/ 2147483647 w 200"/>
                <a:gd name="T45" fmla="*/ 2147483647 h 168"/>
                <a:gd name="T46" fmla="*/ 2147483647 w 200"/>
                <a:gd name="T47" fmla="*/ 2147483647 h 168"/>
                <a:gd name="T48" fmla="*/ 2147483647 w 200"/>
                <a:gd name="T49" fmla="*/ 2147483647 h 168"/>
                <a:gd name="T50" fmla="*/ 2147483647 w 200"/>
                <a:gd name="T51" fmla="*/ 2147483647 h 168"/>
                <a:gd name="T52" fmla="*/ 2147483647 w 200"/>
                <a:gd name="T53" fmla="*/ 2147483647 h 168"/>
                <a:gd name="T54" fmla="*/ 2147483647 w 200"/>
                <a:gd name="T55" fmla="*/ 2147483647 h 168"/>
                <a:gd name="T56" fmla="*/ 2147483647 w 200"/>
                <a:gd name="T57" fmla="*/ 2147483647 h 168"/>
                <a:gd name="T58" fmla="*/ 2147483647 w 200"/>
                <a:gd name="T59" fmla="*/ 2147483647 h 168"/>
                <a:gd name="T60" fmla="*/ 2147483647 w 200"/>
                <a:gd name="T61" fmla="*/ 2147483647 h 168"/>
                <a:gd name="T62" fmla="*/ 2147483647 w 200"/>
                <a:gd name="T63" fmla="*/ 2147483647 h 168"/>
                <a:gd name="T64" fmla="*/ 2147483647 w 200"/>
                <a:gd name="T65" fmla="*/ 2147483647 h 168"/>
                <a:gd name="T66" fmla="*/ 2147483647 w 200"/>
                <a:gd name="T67" fmla="*/ 2147483647 h 168"/>
                <a:gd name="T68" fmla="*/ 2147483647 w 200"/>
                <a:gd name="T69" fmla="*/ 2147483647 h 168"/>
                <a:gd name="T70" fmla="*/ 2147483647 w 200"/>
                <a:gd name="T71" fmla="*/ 2147483647 h 168"/>
                <a:gd name="T72" fmla="*/ 2147483647 w 200"/>
                <a:gd name="T73" fmla="*/ 2147483647 h 168"/>
                <a:gd name="T74" fmla="*/ 2147483647 w 200"/>
                <a:gd name="T75" fmla="*/ 2147483647 h 168"/>
                <a:gd name="T76" fmla="*/ 2147483647 w 200"/>
                <a:gd name="T77" fmla="*/ 2147483647 h 168"/>
                <a:gd name="T78" fmla="*/ 2147483647 w 200"/>
                <a:gd name="T79" fmla="*/ 2147483647 h 168"/>
                <a:gd name="T80" fmla="*/ 2147483647 w 200"/>
                <a:gd name="T81" fmla="*/ 2147483647 h 168"/>
                <a:gd name="T82" fmla="*/ 2147483647 w 200"/>
                <a:gd name="T83" fmla="*/ 2147483647 h 168"/>
                <a:gd name="T84" fmla="*/ 2147483647 w 200"/>
                <a:gd name="T85" fmla="*/ 2147483647 h 168"/>
                <a:gd name="T86" fmla="*/ 2147483647 w 200"/>
                <a:gd name="T87" fmla="*/ 2147483647 h 168"/>
                <a:gd name="T88" fmla="*/ 2147483647 w 200"/>
                <a:gd name="T89" fmla="*/ 2147483647 h 168"/>
                <a:gd name="T90" fmla="*/ 2147483647 w 200"/>
                <a:gd name="T91" fmla="*/ 2147483647 h 168"/>
                <a:gd name="T92" fmla="*/ 2147483647 w 200"/>
                <a:gd name="T93" fmla="*/ 2147483647 h 16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200"/>
                <a:gd name="T142" fmla="*/ 0 h 168"/>
                <a:gd name="T143" fmla="*/ 200 w 200"/>
                <a:gd name="T144" fmla="*/ 168 h 168"/>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200" h="168">
                  <a:moveTo>
                    <a:pt x="184" y="22"/>
                  </a:moveTo>
                  <a:lnTo>
                    <a:pt x="174" y="26"/>
                  </a:lnTo>
                  <a:lnTo>
                    <a:pt x="168" y="26"/>
                  </a:lnTo>
                  <a:lnTo>
                    <a:pt x="160" y="28"/>
                  </a:lnTo>
                  <a:lnTo>
                    <a:pt x="156" y="26"/>
                  </a:lnTo>
                  <a:lnTo>
                    <a:pt x="152" y="24"/>
                  </a:lnTo>
                  <a:lnTo>
                    <a:pt x="148" y="18"/>
                  </a:lnTo>
                  <a:lnTo>
                    <a:pt x="144" y="8"/>
                  </a:lnTo>
                  <a:lnTo>
                    <a:pt x="142" y="0"/>
                  </a:lnTo>
                  <a:lnTo>
                    <a:pt x="136" y="0"/>
                  </a:lnTo>
                  <a:lnTo>
                    <a:pt x="130" y="6"/>
                  </a:lnTo>
                  <a:lnTo>
                    <a:pt x="122" y="16"/>
                  </a:lnTo>
                  <a:lnTo>
                    <a:pt x="114" y="24"/>
                  </a:lnTo>
                  <a:lnTo>
                    <a:pt x="108" y="26"/>
                  </a:lnTo>
                  <a:lnTo>
                    <a:pt x="102" y="28"/>
                  </a:lnTo>
                  <a:lnTo>
                    <a:pt x="74" y="28"/>
                  </a:lnTo>
                  <a:lnTo>
                    <a:pt x="60" y="20"/>
                  </a:lnTo>
                  <a:lnTo>
                    <a:pt x="46" y="42"/>
                  </a:lnTo>
                  <a:lnTo>
                    <a:pt x="40" y="50"/>
                  </a:lnTo>
                  <a:lnTo>
                    <a:pt x="36" y="54"/>
                  </a:lnTo>
                  <a:lnTo>
                    <a:pt x="30" y="56"/>
                  </a:lnTo>
                  <a:lnTo>
                    <a:pt x="24" y="58"/>
                  </a:lnTo>
                  <a:lnTo>
                    <a:pt x="16" y="56"/>
                  </a:lnTo>
                  <a:lnTo>
                    <a:pt x="12" y="56"/>
                  </a:lnTo>
                  <a:lnTo>
                    <a:pt x="10" y="56"/>
                  </a:lnTo>
                  <a:lnTo>
                    <a:pt x="4" y="58"/>
                  </a:lnTo>
                  <a:lnTo>
                    <a:pt x="4" y="50"/>
                  </a:lnTo>
                  <a:lnTo>
                    <a:pt x="4" y="56"/>
                  </a:lnTo>
                  <a:lnTo>
                    <a:pt x="0" y="72"/>
                  </a:lnTo>
                  <a:lnTo>
                    <a:pt x="0" y="84"/>
                  </a:lnTo>
                  <a:lnTo>
                    <a:pt x="0" y="92"/>
                  </a:lnTo>
                  <a:lnTo>
                    <a:pt x="4" y="104"/>
                  </a:lnTo>
                  <a:lnTo>
                    <a:pt x="8" y="116"/>
                  </a:lnTo>
                  <a:lnTo>
                    <a:pt x="10" y="122"/>
                  </a:lnTo>
                  <a:lnTo>
                    <a:pt x="12" y="126"/>
                  </a:lnTo>
                  <a:lnTo>
                    <a:pt x="18" y="130"/>
                  </a:lnTo>
                  <a:lnTo>
                    <a:pt x="26" y="132"/>
                  </a:lnTo>
                  <a:lnTo>
                    <a:pt x="26" y="136"/>
                  </a:lnTo>
                  <a:lnTo>
                    <a:pt x="24" y="138"/>
                  </a:lnTo>
                  <a:lnTo>
                    <a:pt x="18" y="146"/>
                  </a:lnTo>
                  <a:lnTo>
                    <a:pt x="14" y="152"/>
                  </a:lnTo>
                  <a:lnTo>
                    <a:pt x="12" y="156"/>
                  </a:lnTo>
                  <a:lnTo>
                    <a:pt x="12" y="160"/>
                  </a:lnTo>
                  <a:lnTo>
                    <a:pt x="12" y="162"/>
                  </a:lnTo>
                  <a:lnTo>
                    <a:pt x="16" y="164"/>
                  </a:lnTo>
                  <a:lnTo>
                    <a:pt x="28" y="166"/>
                  </a:lnTo>
                  <a:lnTo>
                    <a:pt x="40" y="166"/>
                  </a:lnTo>
                  <a:lnTo>
                    <a:pt x="50" y="168"/>
                  </a:lnTo>
                  <a:lnTo>
                    <a:pt x="60" y="168"/>
                  </a:lnTo>
                  <a:lnTo>
                    <a:pt x="70" y="168"/>
                  </a:lnTo>
                  <a:lnTo>
                    <a:pt x="84" y="166"/>
                  </a:lnTo>
                  <a:lnTo>
                    <a:pt x="96" y="162"/>
                  </a:lnTo>
                  <a:lnTo>
                    <a:pt x="100" y="158"/>
                  </a:lnTo>
                  <a:lnTo>
                    <a:pt x="100" y="156"/>
                  </a:lnTo>
                  <a:lnTo>
                    <a:pt x="98" y="150"/>
                  </a:lnTo>
                  <a:lnTo>
                    <a:pt x="96" y="146"/>
                  </a:lnTo>
                  <a:lnTo>
                    <a:pt x="98" y="142"/>
                  </a:lnTo>
                  <a:lnTo>
                    <a:pt x="102" y="138"/>
                  </a:lnTo>
                  <a:lnTo>
                    <a:pt x="106" y="138"/>
                  </a:lnTo>
                  <a:lnTo>
                    <a:pt x="112" y="138"/>
                  </a:lnTo>
                  <a:lnTo>
                    <a:pt x="114" y="136"/>
                  </a:lnTo>
                  <a:lnTo>
                    <a:pt x="116" y="134"/>
                  </a:lnTo>
                  <a:lnTo>
                    <a:pt x="120" y="130"/>
                  </a:lnTo>
                  <a:lnTo>
                    <a:pt x="122" y="126"/>
                  </a:lnTo>
                  <a:lnTo>
                    <a:pt x="130" y="126"/>
                  </a:lnTo>
                  <a:lnTo>
                    <a:pt x="136" y="126"/>
                  </a:lnTo>
                  <a:lnTo>
                    <a:pt x="140" y="124"/>
                  </a:lnTo>
                  <a:lnTo>
                    <a:pt x="142" y="120"/>
                  </a:lnTo>
                  <a:lnTo>
                    <a:pt x="138" y="118"/>
                  </a:lnTo>
                  <a:lnTo>
                    <a:pt x="138" y="114"/>
                  </a:lnTo>
                  <a:lnTo>
                    <a:pt x="140" y="110"/>
                  </a:lnTo>
                  <a:lnTo>
                    <a:pt x="142" y="106"/>
                  </a:lnTo>
                  <a:lnTo>
                    <a:pt x="148" y="100"/>
                  </a:lnTo>
                  <a:lnTo>
                    <a:pt x="148" y="98"/>
                  </a:lnTo>
                  <a:lnTo>
                    <a:pt x="148" y="94"/>
                  </a:lnTo>
                  <a:lnTo>
                    <a:pt x="148" y="90"/>
                  </a:lnTo>
                  <a:lnTo>
                    <a:pt x="152" y="84"/>
                  </a:lnTo>
                  <a:lnTo>
                    <a:pt x="156" y="78"/>
                  </a:lnTo>
                  <a:lnTo>
                    <a:pt x="162" y="70"/>
                  </a:lnTo>
                  <a:lnTo>
                    <a:pt x="164" y="64"/>
                  </a:lnTo>
                  <a:lnTo>
                    <a:pt x="162" y="58"/>
                  </a:lnTo>
                  <a:lnTo>
                    <a:pt x="158" y="54"/>
                  </a:lnTo>
                  <a:lnTo>
                    <a:pt x="156" y="50"/>
                  </a:lnTo>
                  <a:lnTo>
                    <a:pt x="154" y="46"/>
                  </a:lnTo>
                  <a:lnTo>
                    <a:pt x="156" y="42"/>
                  </a:lnTo>
                  <a:lnTo>
                    <a:pt x="158" y="38"/>
                  </a:lnTo>
                  <a:lnTo>
                    <a:pt x="164" y="36"/>
                  </a:lnTo>
                  <a:lnTo>
                    <a:pt x="170" y="34"/>
                  </a:lnTo>
                  <a:lnTo>
                    <a:pt x="180" y="32"/>
                  </a:lnTo>
                  <a:lnTo>
                    <a:pt x="190" y="32"/>
                  </a:lnTo>
                  <a:lnTo>
                    <a:pt x="200" y="30"/>
                  </a:lnTo>
                  <a:lnTo>
                    <a:pt x="200" y="28"/>
                  </a:lnTo>
                  <a:lnTo>
                    <a:pt x="192" y="26"/>
                  </a:lnTo>
                  <a:lnTo>
                    <a:pt x="184"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 name="Freeform 263"/>
            <p:cNvSpPr/>
            <p:nvPr/>
          </p:nvSpPr>
          <p:spPr bwMode="auto">
            <a:xfrm>
              <a:off x="6428601" y="3067631"/>
              <a:ext cx="704550" cy="294693"/>
            </a:xfrm>
            <a:custGeom>
              <a:avLst/>
              <a:gdLst>
                <a:gd name="T0" fmla="*/ 2147483647 w 482"/>
                <a:gd name="T1" fmla="*/ 2147483647 h 186"/>
                <a:gd name="T2" fmla="*/ 2147483647 w 482"/>
                <a:gd name="T3" fmla="*/ 2147483647 h 186"/>
                <a:gd name="T4" fmla="*/ 2147483647 w 482"/>
                <a:gd name="T5" fmla="*/ 2147483647 h 186"/>
                <a:gd name="T6" fmla="*/ 2147483647 w 482"/>
                <a:gd name="T7" fmla="*/ 2147483647 h 186"/>
                <a:gd name="T8" fmla="*/ 2147483647 w 482"/>
                <a:gd name="T9" fmla="*/ 2147483647 h 186"/>
                <a:gd name="T10" fmla="*/ 2147483647 w 482"/>
                <a:gd name="T11" fmla="*/ 2147483647 h 186"/>
                <a:gd name="T12" fmla="*/ 2147483647 w 482"/>
                <a:gd name="T13" fmla="*/ 2147483647 h 186"/>
                <a:gd name="T14" fmla="*/ 2147483647 w 482"/>
                <a:gd name="T15" fmla="*/ 2147483647 h 186"/>
                <a:gd name="T16" fmla="*/ 2147483647 w 482"/>
                <a:gd name="T17" fmla="*/ 2147483647 h 186"/>
                <a:gd name="T18" fmla="*/ 2147483647 w 482"/>
                <a:gd name="T19" fmla="*/ 2147483647 h 186"/>
                <a:gd name="T20" fmla="*/ 2147483647 w 482"/>
                <a:gd name="T21" fmla="*/ 2147483647 h 186"/>
                <a:gd name="T22" fmla="*/ 2147483647 w 482"/>
                <a:gd name="T23" fmla="*/ 2147483647 h 186"/>
                <a:gd name="T24" fmla="*/ 2147483647 w 482"/>
                <a:gd name="T25" fmla="*/ 2147483647 h 186"/>
                <a:gd name="T26" fmla="*/ 2147483647 w 482"/>
                <a:gd name="T27" fmla="*/ 2147483647 h 186"/>
                <a:gd name="T28" fmla="*/ 2147483647 w 482"/>
                <a:gd name="T29" fmla="*/ 2147483647 h 186"/>
                <a:gd name="T30" fmla="*/ 2147483647 w 482"/>
                <a:gd name="T31" fmla="*/ 2147483647 h 186"/>
                <a:gd name="T32" fmla="*/ 2147483647 w 482"/>
                <a:gd name="T33" fmla="*/ 2147483647 h 186"/>
                <a:gd name="T34" fmla="*/ 2147483647 w 482"/>
                <a:gd name="T35" fmla="*/ 2147483647 h 186"/>
                <a:gd name="T36" fmla="*/ 2147483647 w 482"/>
                <a:gd name="T37" fmla="*/ 2147483647 h 186"/>
                <a:gd name="T38" fmla="*/ 2147483647 w 482"/>
                <a:gd name="T39" fmla="*/ 2147483647 h 186"/>
                <a:gd name="T40" fmla="*/ 2147483647 w 482"/>
                <a:gd name="T41" fmla="*/ 2147483647 h 186"/>
                <a:gd name="T42" fmla="*/ 2147483647 w 482"/>
                <a:gd name="T43" fmla="*/ 2147483647 h 186"/>
                <a:gd name="T44" fmla="*/ 2147483647 w 482"/>
                <a:gd name="T45" fmla="*/ 2147483647 h 186"/>
                <a:gd name="T46" fmla="*/ 2147483647 w 482"/>
                <a:gd name="T47" fmla="*/ 2147483647 h 186"/>
                <a:gd name="T48" fmla="*/ 2147483647 w 482"/>
                <a:gd name="T49" fmla="*/ 2147483647 h 186"/>
                <a:gd name="T50" fmla="*/ 2147483647 w 482"/>
                <a:gd name="T51" fmla="*/ 2147483647 h 186"/>
                <a:gd name="T52" fmla="*/ 2147483647 w 482"/>
                <a:gd name="T53" fmla="*/ 2147483647 h 186"/>
                <a:gd name="T54" fmla="*/ 2147483647 w 482"/>
                <a:gd name="T55" fmla="*/ 2147483647 h 186"/>
                <a:gd name="T56" fmla="*/ 2147483647 w 482"/>
                <a:gd name="T57" fmla="*/ 2147483647 h 186"/>
                <a:gd name="T58" fmla="*/ 2147483647 w 482"/>
                <a:gd name="T59" fmla="*/ 2147483647 h 186"/>
                <a:gd name="T60" fmla="*/ 2147483647 w 482"/>
                <a:gd name="T61" fmla="*/ 2147483647 h 186"/>
                <a:gd name="T62" fmla="*/ 2147483647 w 482"/>
                <a:gd name="T63" fmla="*/ 2147483647 h 186"/>
                <a:gd name="T64" fmla="*/ 2147483647 w 482"/>
                <a:gd name="T65" fmla="*/ 2147483647 h 186"/>
                <a:gd name="T66" fmla="*/ 2147483647 w 482"/>
                <a:gd name="T67" fmla="*/ 2147483647 h 186"/>
                <a:gd name="T68" fmla="*/ 2147483647 w 482"/>
                <a:gd name="T69" fmla="*/ 2147483647 h 186"/>
                <a:gd name="T70" fmla="*/ 2147483647 w 482"/>
                <a:gd name="T71" fmla="*/ 2147483647 h 186"/>
                <a:gd name="T72" fmla="*/ 2147483647 w 482"/>
                <a:gd name="T73" fmla="*/ 2147483647 h 186"/>
                <a:gd name="T74" fmla="*/ 2147483647 w 482"/>
                <a:gd name="T75" fmla="*/ 2147483647 h 186"/>
                <a:gd name="T76" fmla="*/ 2147483647 w 482"/>
                <a:gd name="T77" fmla="*/ 2147483647 h 186"/>
                <a:gd name="T78" fmla="*/ 2147483647 w 482"/>
                <a:gd name="T79" fmla="*/ 2147483647 h 186"/>
                <a:gd name="T80" fmla="*/ 2147483647 w 482"/>
                <a:gd name="T81" fmla="*/ 2147483647 h 186"/>
                <a:gd name="T82" fmla="*/ 2147483647 w 482"/>
                <a:gd name="T83" fmla="*/ 2147483647 h 186"/>
                <a:gd name="T84" fmla="*/ 2147483647 w 482"/>
                <a:gd name="T85" fmla="*/ 2147483647 h 186"/>
                <a:gd name="T86" fmla="*/ 2147483647 w 482"/>
                <a:gd name="T87" fmla="*/ 2147483647 h 186"/>
                <a:gd name="T88" fmla="*/ 2147483647 w 482"/>
                <a:gd name="T89" fmla="*/ 2147483647 h 186"/>
                <a:gd name="T90" fmla="*/ 2147483647 w 482"/>
                <a:gd name="T91" fmla="*/ 2147483647 h 186"/>
                <a:gd name="T92" fmla="*/ 2147483647 w 482"/>
                <a:gd name="T93" fmla="*/ 2147483647 h 186"/>
                <a:gd name="T94" fmla="*/ 2147483647 w 482"/>
                <a:gd name="T95" fmla="*/ 2147483647 h 186"/>
                <a:gd name="T96" fmla="*/ 2147483647 w 482"/>
                <a:gd name="T97" fmla="*/ 2147483647 h 186"/>
                <a:gd name="T98" fmla="*/ 2147483647 w 482"/>
                <a:gd name="T99" fmla="*/ 0 h 186"/>
                <a:gd name="T100" fmla="*/ 2147483647 w 482"/>
                <a:gd name="T101" fmla="*/ 2147483647 h 186"/>
                <a:gd name="T102" fmla="*/ 2147483647 w 482"/>
                <a:gd name="T103" fmla="*/ 2147483647 h 186"/>
                <a:gd name="T104" fmla="*/ 2147483647 w 482"/>
                <a:gd name="T105" fmla="*/ 2147483647 h 186"/>
                <a:gd name="T106" fmla="*/ 2147483647 w 482"/>
                <a:gd name="T107" fmla="*/ 2147483647 h 186"/>
                <a:gd name="T108" fmla="*/ 2147483647 w 482"/>
                <a:gd name="T109" fmla="*/ 2147483647 h 186"/>
                <a:gd name="T110" fmla="*/ 2147483647 w 482"/>
                <a:gd name="T111" fmla="*/ 2147483647 h 186"/>
                <a:gd name="T112" fmla="*/ 2147483647 w 482"/>
                <a:gd name="T113" fmla="*/ 2147483647 h 186"/>
                <a:gd name="T114" fmla="*/ 2147483647 w 482"/>
                <a:gd name="T115" fmla="*/ 2147483647 h 186"/>
                <a:gd name="T116" fmla="*/ 2147483647 w 482"/>
                <a:gd name="T117" fmla="*/ 2147483647 h 186"/>
                <a:gd name="T118" fmla="*/ 2147483647 w 482"/>
                <a:gd name="T119" fmla="*/ 2147483647 h 186"/>
                <a:gd name="T120" fmla="*/ 2147483647 w 482"/>
                <a:gd name="T121" fmla="*/ 2147483647 h 186"/>
                <a:gd name="T122" fmla="*/ 2147483647 w 482"/>
                <a:gd name="T123" fmla="*/ 2147483647 h 186"/>
                <a:gd name="T124" fmla="*/ 0 w 482"/>
                <a:gd name="T125" fmla="*/ 2147483647 h 18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482"/>
                <a:gd name="T190" fmla="*/ 0 h 186"/>
                <a:gd name="T191" fmla="*/ 482 w 482"/>
                <a:gd name="T192" fmla="*/ 186 h 18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482" h="186">
                  <a:moveTo>
                    <a:pt x="0" y="50"/>
                  </a:moveTo>
                  <a:lnTo>
                    <a:pt x="4" y="56"/>
                  </a:lnTo>
                  <a:lnTo>
                    <a:pt x="6" y="60"/>
                  </a:lnTo>
                  <a:lnTo>
                    <a:pt x="12" y="64"/>
                  </a:lnTo>
                  <a:lnTo>
                    <a:pt x="20" y="66"/>
                  </a:lnTo>
                  <a:lnTo>
                    <a:pt x="34" y="72"/>
                  </a:lnTo>
                  <a:lnTo>
                    <a:pt x="40" y="74"/>
                  </a:lnTo>
                  <a:lnTo>
                    <a:pt x="48" y="78"/>
                  </a:lnTo>
                  <a:lnTo>
                    <a:pt x="60" y="86"/>
                  </a:lnTo>
                  <a:lnTo>
                    <a:pt x="64" y="92"/>
                  </a:lnTo>
                  <a:lnTo>
                    <a:pt x="68" y="100"/>
                  </a:lnTo>
                  <a:lnTo>
                    <a:pt x="72" y="114"/>
                  </a:lnTo>
                  <a:lnTo>
                    <a:pt x="76" y="120"/>
                  </a:lnTo>
                  <a:lnTo>
                    <a:pt x="80" y="126"/>
                  </a:lnTo>
                  <a:lnTo>
                    <a:pt x="110" y="126"/>
                  </a:lnTo>
                  <a:lnTo>
                    <a:pt x="118" y="130"/>
                  </a:lnTo>
                  <a:lnTo>
                    <a:pt x="128" y="134"/>
                  </a:lnTo>
                  <a:lnTo>
                    <a:pt x="138" y="134"/>
                  </a:lnTo>
                  <a:lnTo>
                    <a:pt x="146" y="140"/>
                  </a:lnTo>
                  <a:lnTo>
                    <a:pt x="156" y="146"/>
                  </a:lnTo>
                  <a:lnTo>
                    <a:pt x="164" y="154"/>
                  </a:lnTo>
                  <a:lnTo>
                    <a:pt x="172" y="162"/>
                  </a:lnTo>
                  <a:lnTo>
                    <a:pt x="180" y="166"/>
                  </a:lnTo>
                  <a:lnTo>
                    <a:pt x="214" y="166"/>
                  </a:lnTo>
                  <a:lnTo>
                    <a:pt x="214" y="168"/>
                  </a:lnTo>
                  <a:lnTo>
                    <a:pt x="258" y="168"/>
                  </a:lnTo>
                  <a:lnTo>
                    <a:pt x="268" y="174"/>
                  </a:lnTo>
                  <a:lnTo>
                    <a:pt x="280" y="180"/>
                  </a:lnTo>
                  <a:lnTo>
                    <a:pt x="296" y="184"/>
                  </a:lnTo>
                  <a:lnTo>
                    <a:pt x="310" y="186"/>
                  </a:lnTo>
                  <a:lnTo>
                    <a:pt x="318" y="184"/>
                  </a:lnTo>
                  <a:lnTo>
                    <a:pt x="324" y="180"/>
                  </a:lnTo>
                  <a:lnTo>
                    <a:pt x="334" y="172"/>
                  </a:lnTo>
                  <a:lnTo>
                    <a:pt x="362" y="172"/>
                  </a:lnTo>
                  <a:lnTo>
                    <a:pt x="374" y="168"/>
                  </a:lnTo>
                  <a:lnTo>
                    <a:pt x="384" y="162"/>
                  </a:lnTo>
                  <a:lnTo>
                    <a:pt x="392" y="156"/>
                  </a:lnTo>
                  <a:lnTo>
                    <a:pt x="396" y="150"/>
                  </a:lnTo>
                  <a:lnTo>
                    <a:pt x="396" y="146"/>
                  </a:lnTo>
                  <a:lnTo>
                    <a:pt x="396" y="142"/>
                  </a:lnTo>
                  <a:lnTo>
                    <a:pt x="394" y="140"/>
                  </a:lnTo>
                  <a:lnTo>
                    <a:pt x="390" y="138"/>
                  </a:lnTo>
                  <a:lnTo>
                    <a:pt x="384" y="134"/>
                  </a:lnTo>
                  <a:lnTo>
                    <a:pt x="382" y="134"/>
                  </a:lnTo>
                  <a:lnTo>
                    <a:pt x="382" y="130"/>
                  </a:lnTo>
                  <a:lnTo>
                    <a:pt x="384" y="126"/>
                  </a:lnTo>
                  <a:lnTo>
                    <a:pt x="388" y="124"/>
                  </a:lnTo>
                  <a:lnTo>
                    <a:pt x="390" y="124"/>
                  </a:lnTo>
                  <a:lnTo>
                    <a:pt x="394" y="126"/>
                  </a:lnTo>
                  <a:lnTo>
                    <a:pt x="398" y="128"/>
                  </a:lnTo>
                  <a:lnTo>
                    <a:pt x="404" y="128"/>
                  </a:lnTo>
                  <a:lnTo>
                    <a:pt x="410" y="126"/>
                  </a:lnTo>
                  <a:lnTo>
                    <a:pt x="416" y="124"/>
                  </a:lnTo>
                  <a:lnTo>
                    <a:pt x="418" y="120"/>
                  </a:lnTo>
                  <a:lnTo>
                    <a:pt x="422" y="118"/>
                  </a:lnTo>
                  <a:lnTo>
                    <a:pt x="432" y="116"/>
                  </a:lnTo>
                  <a:lnTo>
                    <a:pt x="436" y="116"/>
                  </a:lnTo>
                  <a:lnTo>
                    <a:pt x="440" y="114"/>
                  </a:lnTo>
                  <a:lnTo>
                    <a:pt x="440" y="108"/>
                  </a:lnTo>
                  <a:lnTo>
                    <a:pt x="442" y="106"/>
                  </a:lnTo>
                  <a:lnTo>
                    <a:pt x="442" y="102"/>
                  </a:lnTo>
                  <a:lnTo>
                    <a:pt x="444" y="98"/>
                  </a:lnTo>
                  <a:lnTo>
                    <a:pt x="462" y="96"/>
                  </a:lnTo>
                  <a:lnTo>
                    <a:pt x="482" y="94"/>
                  </a:lnTo>
                  <a:lnTo>
                    <a:pt x="476" y="86"/>
                  </a:lnTo>
                  <a:lnTo>
                    <a:pt x="468" y="80"/>
                  </a:lnTo>
                  <a:lnTo>
                    <a:pt x="458" y="74"/>
                  </a:lnTo>
                  <a:lnTo>
                    <a:pt x="448" y="72"/>
                  </a:lnTo>
                  <a:lnTo>
                    <a:pt x="442" y="74"/>
                  </a:lnTo>
                  <a:lnTo>
                    <a:pt x="434" y="76"/>
                  </a:lnTo>
                  <a:lnTo>
                    <a:pt x="416" y="76"/>
                  </a:lnTo>
                  <a:lnTo>
                    <a:pt x="410" y="76"/>
                  </a:lnTo>
                  <a:lnTo>
                    <a:pt x="408" y="72"/>
                  </a:lnTo>
                  <a:lnTo>
                    <a:pt x="404" y="68"/>
                  </a:lnTo>
                  <a:lnTo>
                    <a:pt x="404" y="62"/>
                  </a:lnTo>
                  <a:lnTo>
                    <a:pt x="402" y="40"/>
                  </a:lnTo>
                  <a:lnTo>
                    <a:pt x="384" y="32"/>
                  </a:lnTo>
                  <a:lnTo>
                    <a:pt x="374" y="30"/>
                  </a:lnTo>
                  <a:lnTo>
                    <a:pt x="368" y="30"/>
                  </a:lnTo>
                  <a:lnTo>
                    <a:pt x="362" y="30"/>
                  </a:lnTo>
                  <a:lnTo>
                    <a:pt x="356" y="32"/>
                  </a:lnTo>
                  <a:lnTo>
                    <a:pt x="344" y="40"/>
                  </a:lnTo>
                  <a:lnTo>
                    <a:pt x="334" y="48"/>
                  </a:lnTo>
                  <a:lnTo>
                    <a:pt x="326" y="50"/>
                  </a:lnTo>
                  <a:lnTo>
                    <a:pt x="318" y="50"/>
                  </a:lnTo>
                  <a:lnTo>
                    <a:pt x="304" y="48"/>
                  </a:lnTo>
                  <a:lnTo>
                    <a:pt x="290" y="46"/>
                  </a:lnTo>
                  <a:lnTo>
                    <a:pt x="264" y="34"/>
                  </a:lnTo>
                  <a:lnTo>
                    <a:pt x="252" y="28"/>
                  </a:lnTo>
                  <a:lnTo>
                    <a:pt x="240" y="26"/>
                  </a:lnTo>
                  <a:lnTo>
                    <a:pt x="226" y="24"/>
                  </a:lnTo>
                  <a:lnTo>
                    <a:pt x="212" y="26"/>
                  </a:lnTo>
                  <a:lnTo>
                    <a:pt x="204" y="28"/>
                  </a:lnTo>
                  <a:lnTo>
                    <a:pt x="198" y="26"/>
                  </a:lnTo>
                  <a:lnTo>
                    <a:pt x="196" y="24"/>
                  </a:lnTo>
                  <a:lnTo>
                    <a:pt x="192" y="22"/>
                  </a:lnTo>
                  <a:lnTo>
                    <a:pt x="186" y="14"/>
                  </a:lnTo>
                  <a:lnTo>
                    <a:pt x="180" y="8"/>
                  </a:lnTo>
                  <a:lnTo>
                    <a:pt x="170" y="4"/>
                  </a:lnTo>
                  <a:lnTo>
                    <a:pt x="152" y="0"/>
                  </a:lnTo>
                  <a:lnTo>
                    <a:pt x="134" y="0"/>
                  </a:lnTo>
                  <a:lnTo>
                    <a:pt x="128" y="2"/>
                  </a:lnTo>
                  <a:lnTo>
                    <a:pt x="126" y="2"/>
                  </a:lnTo>
                  <a:lnTo>
                    <a:pt x="124" y="4"/>
                  </a:lnTo>
                  <a:lnTo>
                    <a:pt x="126" y="8"/>
                  </a:lnTo>
                  <a:lnTo>
                    <a:pt x="128" y="12"/>
                  </a:lnTo>
                  <a:lnTo>
                    <a:pt x="132" y="18"/>
                  </a:lnTo>
                  <a:lnTo>
                    <a:pt x="138" y="24"/>
                  </a:lnTo>
                  <a:lnTo>
                    <a:pt x="140" y="26"/>
                  </a:lnTo>
                  <a:lnTo>
                    <a:pt x="140" y="30"/>
                  </a:lnTo>
                  <a:lnTo>
                    <a:pt x="138" y="34"/>
                  </a:lnTo>
                  <a:lnTo>
                    <a:pt x="134" y="36"/>
                  </a:lnTo>
                  <a:lnTo>
                    <a:pt x="130" y="38"/>
                  </a:lnTo>
                  <a:lnTo>
                    <a:pt x="124" y="38"/>
                  </a:lnTo>
                  <a:lnTo>
                    <a:pt x="114" y="38"/>
                  </a:lnTo>
                  <a:lnTo>
                    <a:pt x="104" y="36"/>
                  </a:lnTo>
                  <a:lnTo>
                    <a:pt x="86" y="30"/>
                  </a:lnTo>
                  <a:lnTo>
                    <a:pt x="68" y="24"/>
                  </a:lnTo>
                  <a:lnTo>
                    <a:pt x="62" y="24"/>
                  </a:lnTo>
                  <a:lnTo>
                    <a:pt x="54" y="22"/>
                  </a:lnTo>
                  <a:lnTo>
                    <a:pt x="46" y="24"/>
                  </a:lnTo>
                  <a:lnTo>
                    <a:pt x="38" y="24"/>
                  </a:lnTo>
                  <a:lnTo>
                    <a:pt x="24" y="30"/>
                  </a:lnTo>
                  <a:lnTo>
                    <a:pt x="10" y="42"/>
                  </a:lnTo>
                  <a:lnTo>
                    <a:pt x="0" y="52"/>
                  </a:lnTo>
                  <a:lnTo>
                    <a:pt x="0"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 name="Freeform 264"/>
            <p:cNvSpPr/>
            <p:nvPr/>
          </p:nvSpPr>
          <p:spPr bwMode="auto">
            <a:xfrm>
              <a:off x="7326873" y="3321172"/>
              <a:ext cx="110698" cy="144691"/>
            </a:xfrm>
            <a:custGeom>
              <a:avLst/>
              <a:gdLst>
                <a:gd name="T0" fmla="*/ 2147483647 w 76"/>
                <a:gd name="T1" fmla="*/ 2147483647 h 92"/>
                <a:gd name="T2" fmla="*/ 2147483647 w 76"/>
                <a:gd name="T3" fmla="*/ 2147483647 h 92"/>
                <a:gd name="T4" fmla="*/ 2147483647 w 76"/>
                <a:gd name="T5" fmla="*/ 2147483647 h 92"/>
                <a:gd name="T6" fmla="*/ 2147483647 w 76"/>
                <a:gd name="T7" fmla="*/ 2147483647 h 92"/>
                <a:gd name="T8" fmla="*/ 2147483647 w 76"/>
                <a:gd name="T9" fmla="*/ 2147483647 h 92"/>
                <a:gd name="T10" fmla="*/ 2147483647 w 76"/>
                <a:gd name="T11" fmla="*/ 2147483647 h 92"/>
                <a:gd name="T12" fmla="*/ 2147483647 w 76"/>
                <a:gd name="T13" fmla="*/ 2147483647 h 92"/>
                <a:gd name="T14" fmla="*/ 2147483647 w 76"/>
                <a:gd name="T15" fmla="*/ 2147483647 h 92"/>
                <a:gd name="T16" fmla="*/ 2147483647 w 76"/>
                <a:gd name="T17" fmla="*/ 2147483647 h 92"/>
                <a:gd name="T18" fmla="*/ 2147483647 w 76"/>
                <a:gd name="T19" fmla="*/ 2147483647 h 92"/>
                <a:gd name="T20" fmla="*/ 2147483647 w 76"/>
                <a:gd name="T21" fmla="*/ 2147483647 h 92"/>
                <a:gd name="T22" fmla="*/ 2147483647 w 76"/>
                <a:gd name="T23" fmla="*/ 2147483647 h 92"/>
                <a:gd name="T24" fmla="*/ 2147483647 w 76"/>
                <a:gd name="T25" fmla="*/ 2147483647 h 92"/>
                <a:gd name="T26" fmla="*/ 2147483647 w 76"/>
                <a:gd name="T27" fmla="*/ 2147483647 h 92"/>
                <a:gd name="T28" fmla="*/ 2147483647 w 76"/>
                <a:gd name="T29" fmla="*/ 2147483647 h 92"/>
                <a:gd name="T30" fmla="*/ 2147483647 w 76"/>
                <a:gd name="T31" fmla="*/ 0 h 92"/>
                <a:gd name="T32" fmla="*/ 2147483647 w 76"/>
                <a:gd name="T33" fmla="*/ 2147483647 h 92"/>
                <a:gd name="T34" fmla="*/ 2147483647 w 76"/>
                <a:gd name="T35" fmla="*/ 2147483647 h 92"/>
                <a:gd name="T36" fmla="*/ 2147483647 w 76"/>
                <a:gd name="T37" fmla="*/ 2147483647 h 92"/>
                <a:gd name="T38" fmla="*/ 2147483647 w 76"/>
                <a:gd name="T39" fmla="*/ 2147483647 h 92"/>
                <a:gd name="T40" fmla="*/ 2147483647 w 76"/>
                <a:gd name="T41" fmla="*/ 2147483647 h 92"/>
                <a:gd name="T42" fmla="*/ 2147483647 w 76"/>
                <a:gd name="T43" fmla="*/ 2147483647 h 92"/>
                <a:gd name="T44" fmla="*/ 2147483647 w 76"/>
                <a:gd name="T45" fmla="*/ 2147483647 h 92"/>
                <a:gd name="T46" fmla="*/ 2147483647 w 76"/>
                <a:gd name="T47" fmla="*/ 2147483647 h 92"/>
                <a:gd name="T48" fmla="*/ 2147483647 w 76"/>
                <a:gd name="T49" fmla="*/ 2147483647 h 92"/>
                <a:gd name="T50" fmla="*/ 2147483647 w 76"/>
                <a:gd name="T51" fmla="*/ 2147483647 h 92"/>
                <a:gd name="T52" fmla="*/ 2147483647 w 76"/>
                <a:gd name="T53" fmla="*/ 2147483647 h 92"/>
                <a:gd name="T54" fmla="*/ 2147483647 w 76"/>
                <a:gd name="T55" fmla="*/ 2147483647 h 92"/>
                <a:gd name="T56" fmla="*/ 2147483647 w 76"/>
                <a:gd name="T57" fmla="*/ 2147483647 h 92"/>
                <a:gd name="T58" fmla="*/ 2147483647 w 76"/>
                <a:gd name="T59" fmla="*/ 2147483647 h 92"/>
                <a:gd name="T60" fmla="*/ 0 w 76"/>
                <a:gd name="T61" fmla="*/ 2147483647 h 92"/>
                <a:gd name="T62" fmla="*/ 2147483647 w 76"/>
                <a:gd name="T63" fmla="*/ 2147483647 h 92"/>
                <a:gd name="T64" fmla="*/ 2147483647 w 76"/>
                <a:gd name="T65" fmla="*/ 2147483647 h 92"/>
                <a:gd name="T66" fmla="*/ 2147483647 w 76"/>
                <a:gd name="T67" fmla="*/ 2147483647 h 92"/>
                <a:gd name="T68" fmla="*/ 2147483647 w 76"/>
                <a:gd name="T69" fmla="*/ 2147483647 h 92"/>
                <a:gd name="T70" fmla="*/ 2147483647 w 76"/>
                <a:gd name="T71" fmla="*/ 2147483647 h 92"/>
                <a:gd name="T72" fmla="*/ 2147483647 w 76"/>
                <a:gd name="T73" fmla="*/ 2147483647 h 92"/>
                <a:gd name="T74" fmla="*/ 2147483647 w 76"/>
                <a:gd name="T75" fmla="*/ 2147483647 h 92"/>
                <a:gd name="T76" fmla="*/ 2147483647 w 76"/>
                <a:gd name="T77" fmla="*/ 2147483647 h 92"/>
                <a:gd name="T78" fmla="*/ 2147483647 w 76"/>
                <a:gd name="T79" fmla="*/ 2147483647 h 92"/>
                <a:gd name="T80" fmla="*/ 2147483647 w 76"/>
                <a:gd name="T81" fmla="*/ 2147483647 h 92"/>
                <a:gd name="T82" fmla="*/ 2147483647 w 76"/>
                <a:gd name="T83" fmla="*/ 2147483647 h 92"/>
                <a:gd name="T84" fmla="*/ 2147483647 w 76"/>
                <a:gd name="T85" fmla="*/ 2147483647 h 92"/>
                <a:gd name="T86" fmla="*/ 2147483647 w 76"/>
                <a:gd name="T87" fmla="*/ 2147483647 h 92"/>
                <a:gd name="T88" fmla="*/ 2147483647 w 76"/>
                <a:gd name="T89" fmla="*/ 2147483647 h 92"/>
                <a:gd name="T90" fmla="*/ 2147483647 w 76"/>
                <a:gd name="T91" fmla="*/ 2147483647 h 92"/>
                <a:gd name="T92" fmla="*/ 2147483647 w 76"/>
                <a:gd name="T93" fmla="*/ 2147483647 h 9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6"/>
                <a:gd name="T142" fmla="*/ 0 h 92"/>
                <a:gd name="T143" fmla="*/ 76 w 76"/>
                <a:gd name="T144" fmla="*/ 92 h 9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6" h="92">
                  <a:moveTo>
                    <a:pt x="70" y="78"/>
                  </a:moveTo>
                  <a:lnTo>
                    <a:pt x="62" y="70"/>
                  </a:lnTo>
                  <a:lnTo>
                    <a:pt x="54" y="64"/>
                  </a:lnTo>
                  <a:lnTo>
                    <a:pt x="56" y="60"/>
                  </a:lnTo>
                  <a:lnTo>
                    <a:pt x="58" y="58"/>
                  </a:lnTo>
                  <a:lnTo>
                    <a:pt x="66" y="54"/>
                  </a:lnTo>
                  <a:lnTo>
                    <a:pt x="74" y="50"/>
                  </a:lnTo>
                  <a:lnTo>
                    <a:pt x="76" y="46"/>
                  </a:lnTo>
                  <a:lnTo>
                    <a:pt x="76" y="42"/>
                  </a:lnTo>
                  <a:lnTo>
                    <a:pt x="76" y="36"/>
                  </a:lnTo>
                  <a:lnTo>
                    <a:pt x="74" y="32"/>
                  </a:lnTo>
                  <a:lnTo>
                    <a:pt x="70" y="28"/>
                  </a:lnTo>
                  <a:lnTo>
                    <a:pt x="70" y="24"/>
                  </a:lnTo>
                  <a:lnTo>
                    <a:pt x="70" y="16"/>
                  </a:lnTo>
                  <a:lnTo>
                    <a:pt x="74" y="8"/>
                  </a:lnTo>
                  <a:lnTo>
                    <a:pt x="70" y="0"/>
                  </a:lnTo>
                  <a:lnTo>
                    <a:pt x="70" y="2"/>
                  </a:lnTo>
                  <a:lnTo>
                    <a:pt x="66" y="4"/>
                  </a:lnTo>
                  <a:lnTo>
                    <a:pt x="62" y="6"/>
                  </a:lnTo>
                  <a:lnTo>
                    <a:pt x="58" y="4"/>
                  </a:lnTo>
                  <a:lnTo>
                    <a:pt x="54" y="2"/>
                  </a:lnTo>
                  <a:lnTo>
                    <a:pt x="48" y="12"/>
                  </a:lnTo>
                  <a:lnTo>
                    <a:pt x="44" y="18"/>
                  </a:lnTo>
                  <a:lnTo>
                    <a:pt x="42" y="22"/>
                  </a:lnTo>
                  <a:lnTo>
                    <a:pt x="44" y="28"/>
                  </a:lnTo>
                  <a:lnTo>
                    <a:pt x="32" y="28"/>
                  </a:lnTo>
                  <a:lnTo>
                    <a:pt x="26" y="26"/>
                  </a:lnTo>
                  <a:lnTo>
                    <a:pt x="22" y="24"/>
                  </a:lnTo>
                  <a:lnTo>
                    <a:pt x="12" y="36"/>
                  </a:lnTo>
                  <a:lnTo>
                    <a:pt x="4" y="48"/>
                  </a:lnTo>
                  <a:lnTo>
                    <a:pt x="0" y="56"/>
                  </a:lnTo>
                  <a:lnTo>
                    <a:pt x="10" y="56"/>
                  </a:lnTo>
                  <a:lnTo>
                    <a:pt x="18" y="60"/>
                  </a:lnTo>
                  <a:lnTo>
                    <a:pt x="24" y="70"/>
                  </a:lnTo>
                  <a:lnTo>
                    <a:pt x="28" y="80"/>
                  </a:lnTo>
                  <a:lnTo>
                    <a:pt x="24" y="84"/>
                  </a:lnTo>
                  <a:lnTo>
                    <a:pt x="24" y="86"/>
                  </a:lnTo>
                  <a:lnTo>
                    <a:pt x="26" y="88"/>
                  </a:lnTo>
                  <a:lnTo>
                    <a:pt x="32" y="90"/>
                  </a:lnTo>
                  <a:lnTo>
                    <a:pt x="46" y="90"/>
                  </a:lnTo>
                  <a:lnTo>
                    <a:pt x="56" y="92"/>
                  </a:lnTo>
                  <a:lnTo>
                    <a:pt x="56" y="88"/>
                  </a:lnTo>
                  <a:lnTo>
                    <a:pt x="68" y="88"/>
                  </a:lnTo>
                  <a:lnTo>
                    <a:pt x="72" y="86"/>
                  </a:lnTo>
                  <a:lnTo>
                    <a:pt x="74" y="84"/>
                  </a:lnTo>
                  <a:lnTo>
                    <a:pt x="74" y="80"/>
                  </a:lnTo>
                  <a:lnTo>
                    <a:pt x="70" y="7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 name="Freeform 265"/>
            <p:cNvSpPr/>
            <p:nvPr/>
          </p:nvSpPr>
          <p:spPr bwMode="auto">
            <a:xfrm>
              <a:off x="7407591" y="3447280"/>
              <a:ext cx="94555" cy="120797"/>
            </a:xfrm>
            <a:custGeom>
              <a:avLst/>
              <a:gdLst>
                <a:gd name="T0" fmla="*/ 2147483647 w 64"/>
                <a:gd name="T1" fmla="*/ 0 h 76"/>
                <a:gd name="T2" fmla="*/ 2147483647 w 64"/>
                <a:gd name="T3" fmla="*/ 2147483647 h 76"/>
                <a:gd name="T4" fmla="*/ 2147483647 w 64"/>
                <a:gd name="T5" fmla="*/ 2147483647 h 76"/>
                <a:gd name="T6" fmla="*/ 2147483647 w 64"/>
                <a:gd name="T7" fmla="*/ 2147483647 h 76"/>
                <a:gd name="T8" fmla="*/ 2147483647 w 64"/>
                <a:gd name="T9" fmla="*/ 2147483647 h 76"/>
                <a:gd name="T10" fmla="*/ 0 w 64"/>
                <a:gd name="T11" fmla="*/ 2147483647 h 76"/>
                <a:gd name="T12" fmla="*/ 0 w 64"/>
                <a:gd name="T13" fmla="*/ 2147483647 h 76"/>
                <a:gd name="T14" fmla="*/ 2147483647 w 64"/>
                <a:gd name="T15" fmla="*/ 2147483647 h 76"/>
                <a:gd name="T16" fmla="*/ 2147483647 w 64"/>
                <a:gd name="T17" fmla="*/ 2147483647 h 76"/>
                <a:gd name="T18" fmla="*/ 2147483647 w 64"/>
                <a:gd name="T19" fmla="*/ 2147483647 h 76"/>
                <a:gd name="T20" fmla="*/ 2147483647 w 64"/>
                <a:gd name="T21" fmla="*/ 2147483647 h 76"/>
                <a:gd name="T22" fmla="*/ 2147483647 w 64"/>
                <a:gd name="T23" fmla="*/ 2147483647 h 76"/>
                <a:gd name="T24" fmla="*/ 2147483647 w 64"/>
                <a:gd name="T25" fmla="*/ 2147483647 h 76"/>
                <a:gd name="T26" fmla="*/ 2147483647 w 64"/>
                <a:gd name="T27" fmla="*/ 2147483647 h 76"/>
                <a:gd name="T28" fmla="*/ 2147483647 w 64"/>
                <a:gd name="T29" fmla="*/ 2147483647 h 76"/>
                <a:gd name="T30" fmla="*/ 2147483647 w 64"/>
                <a:gd name="T31" fmla="*/ 2147483647 h 76"/>
                <a:gd name="T32" fmla="*/ 2147483647 w 64"/>
                <a:gd name="T33" fmla="*/ 2147483647 h 76"/>
                <a:gd name="T34" fmla="*/ 2147483647 w 64"/>
                <a:gd name="T35" fmla="*/ 2147483647 h 76"/>
                <a:gd name="T36" fmla="*/ 2147483647 w 64"/>
                <a:gd name="T37" fmla="*/ 2147483647 h 76"/>
                <a:gd name="T38" fmla="*/ 2147483647 w 64"/>
                <a:gd name="T39" fmla="*/ 2147483647 h 76"/>
                <a:gd name="T40" fmla="*/ 2147483647 w 64"/>
                <a:gd name="T41" fmla="*/ 2147483647 h 76"/>
                <a:gd name="T42" fmla="*/ 2147483647 w 64"/>
                <a:gd name="T43" fmla="*/ 2147483647 h 76"/>
                <a:gd name="T44" fmla="*/ 2147483647 w 64"/>
                <a:gd name="T45" fmla="*/ 2147483647 h 76"/>
                <a:gd name="T46" fmla="*/ 2147483647 w 64"/>
                <a:gd name="T47" fmla="*/ 2147483647 h 76"/>
                <a:gd name="T48" fmla="*/ 2147483647 w 64"/>
                <a:gd name="T49" fmla="*/ 0 h 7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4"/>
                <a:gd name="T76" fmla="*/ 0 h 76"/>
                <a:gd name="T77" fmla="*/ 64 w 64"/>
                <a:gd name="T78" fmla="*/ 76 h 7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4" h="76">
                  <a:moveTo>
                    <a:pt x="18" y="0"/>
                  </a:moveTo>
                  <a:lnTo>
                    <a:pt x="18" y="2"/>
                  </a:lnTo>
                  <a:lnTo>
                    <a:pt x="18" y="4"/>
                  </a:lnTo>
                  <a:lnTo>
                    <a:pt x="16" y="6"/>
                  </a:lnTo>
                  <a:lnTo>
                    <a:pt x="12" y="8"/>
                  </a:lnTo>
                  <a:lnTo>
                    <a:pt x="0" y="8"/>
                  </a:lnTo>
                  <a:lnTo>
                    <a:pt x="0" y="12"/>
                  </a:lnTo>
                  <a:lnTo>
                    <a:pt x="2" y="16"/>
                  </a:lnTo>
                  <a:lnTo>
                    <a:pt x="4" y="20"/>
                  </a:lnTo>
                  <a:lnTo>
                    <a:pt x="6" y="28"/>
                  </a:lnTo>
                  <a:lnTo>
                    <a:pt x="8" y="40"/>
                  </a:lnTo>
                  <a:lnTo>
                    <a:pt x="14" y="56"/>
                  </a:lnTo>
                  <a:lnTo>
                    <a:pt x="20" y="70"/>
                  </a:lnTo>
                  <a:lnTo>
                    <a:pt x="24" y="74"/>
                  </a:lnTo>
                  <a:lnTo>
                    <a:pt x="30" y="76"/>
                  </a:lnTo>
                  <a:lnTo>
                    <a:pt x="40" y="74"/>
                  </a:lnTo>
                  <a:lnTo>
                    <a:pt x="50" y="70"/>
                  </a:lnTo>
                  <a:lnTo>
                    <a:pt x="60" y="64"/>
                  </a:lnTo>
                  <a:lnTo>
                    <a:pt x="64" y="60"/>
                  </a:lnTo>
                  <a:lnTo>
                    <a:pt x="64" y="58"/>
                  </a:lnTo>
                  <a:lnTo>
                    <a:pt x="64" y="50"/>
                  </a:lnTo>
                  <a:lnTo>
                    <a:pt x="58" y="42"/>
                  </a:lnTo>
                  <a:lnTo>
                    <a:pt x="52" y="32"/>
                  </a:lnTo>
                  <a:lnTo>
                    <a:pt x="46" y="26"/>
                  </a:lnTo>
                  <a:lnTo>
                    <a:pt x="1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 name="Freeform 39"/>
            <p:cNvSpPr/>
            <p:nvPr/>
          </p:nvSpPr>
          <p:spPr bwMode="auto">
            <a:xfrm>
              <a:off x="1991436" y="2496830"/>
              <a:ext cx="1544014" cy="852219"/>
            </a:xfrm>
            <a:custGeom>
              <a:avLst/>
              <a:gdLst>
                <a:gd name="T0" fmla="*/ 2147483647 w 1056"/>
                <a:gd name="T1" fmla="*/ 2147483647 h 540"/>
                <a:gd name="T2" fmla="*/ 2147483647 w 1056"/>
                <a:gd name="T3" fmla="*/ 2147483647 h 540"/>
                <a:gd name="T4" fmla="*/ 2147483647 w 1056"/>
                <a:gd name="T5" fmla="*/ 2147483647 h 540"/>
                <a:gd name="T6" fmla="*/ 2147483647 w 1056"/>
                <a:gd name="T7" fmla="*/ 2147483647 h 540"/>
                <a:gd name="T8" fmla="*/ 2147483647 w 1056"/>
                <a:gd name="T9" fmla="*/ 2147483647 h 540"/>
                <a:gd name="T10" fmla="*/ 2147483647 w 1056"/>
                <a:gd name="T11" fmla="*/ 2147483647 h 540"/>
                <a:gd name="T12" fmla="*/ 2147483647 w 1056"/>
                <a:gd name="T13" fmla="*/ 2147483647 h 540"/>
                <a:gd name="T14" fmla="*/ 2147483647 w 1056"/>
                <a:gd name="T15" fmla="*/ 2147483647 h 540"/>
                <a:gd name="T16" fmla="*/ 2147483647 w 1056"/>
                <a:gd name="T17" fmla="*/ 2147483647 h 540"/>
                <a:gd name="T18" fmla="*/ 2147483647 w 1056"/>
                <a:gd name="T19" fmla="*/ 2147483647 h 540"/>
                <a:gd name="T20" fmla="*/ 2147483647 w 1056"/>
                <a:gd name="T21" fmla="*/ 2147483647 h 540"/>
                <a:gd name="T22" fmla="*/ 2147483647 w 1056"/>
                <a:gd name="T23" fmla="*/ 2147483647 h 540"/>
                <a:gd name="T24" fmla="*/ 2147483647 w 1056"/>
                <a:gd name="T25" fmla="*/ 2147483647 h 540"/>
                <a:gd name="T26" fmla="*/ 2147483647 w 1056"/>
                <a:gd name="T27" fmla="*/ 2147483647 h 540"/>
                <a:gd name="T28" fmla="*/ 2147483647 w 1056"/>
                <a:gd name="T29" fmla="*/ 2147483647 h 540"/>
                <a:gd name="T30" fmla="*/ 2147483647 w 1056"/>
                <a:gd name="T31" fmla="*/ 2147483647 h 540"/>
                <a:gd name="T32" fmla="*/ 2147483647 w 1056"/>
                <a:gd name="T33" fmla="*/ 2147483647 h 540"/>
                <a:gd name="T34" fmla="*/ 2147483647 w 1056"/>
                <a:gd name="T35" fmla="*/ 2147483647 h 540"/>
                <a:gd name="T36" fmla="*/ 2147483647 w 1056"/>
                <a:gd name="T37" fmla="*/ 2147483647 h 540"/>
                <a:gd name="T38" fmla="*/ 2147483647 w 1056"/>
                <a:gd name="T39" fmla="*/ 2147483647 h 540"/>
                <a:gd name="T40" fmla="*/ 2147483647 w 1056"/>
                <a:gd name="T41" fmla="*/ 2147483647 h 540"/>
                <a:gd name="T42" fmla="*/ 2147483647 w 1056"/>
                <a:gd name="T43" fmla="*/ 2147483647 h 540"/>
                <a:gd name="T44" fmla="*/ 2147483647 w 1056"/>
                <a:gd name="T45" fmla="*/ 2147483647 h 540"/>
                <a:gd name="T46" fmla="*/ 2147483647 w 1056"/>
                <a:gd name="T47" fmla="*/ 2147483647 h 540"/>
                <a:gd name="T48" fmla="*/ 2147483647 w 1056"/>
                <a:gd name="T49" fmla="*/ 2147483647 h 540"/>
                <a:gd name="T50" fmla="*/ 2147483647 w 1056"/>
                <a:gd name="T51" fmla="*/ 2147483647 h 540"/>
                <a:gd name="T52" fmla="*/ 2147483647 w 1056"/>
                <a:gd name="T53" fmla="*/ 2147483647 h 540"/>
                <a:gd name="T54" fmla="*/ 2147483647 w 1056"/>
                <a:gd name="T55" fmla="*/ 2147483647 h 540"/>
                <a:gd name="T56" fmla="*/ 2147483647 w 1056"/>
                <a:gd name="T57" fmla="*/ 2147483647 h 540"/>
                <a:gd name="T58" fmla="*/ 2147483647 w 1056"/>
                <a:gd name="T59" fmla="*/ 2147483647 h 540"/>
                <a:gd name="T60" fmla="*/ 2147483647 w 1056"/>
                <a:gd name="T61" fmla="*/ 2147483647 h 540"/>
                <a:gd name="T62" fmla="*/ 2147483647 w 1056"/>
                <a:gd name="T63" fmla="*/ 2147483647 h 540"/>
                <a:gd name="T64" fmla="*/ 2147483647 w 1056"/>
                <a:gd name="T65" fmla="*/ 2147483647 h 540"/>
                <a:gd name="T66" fmla="*/ 2147483647 w 1056"/>
                <a:gd name="T67" fmla="*/ 2147483647 h 540"/>
                <a:gd name="T68" fmla="*/ 2147483647 w 1056"/>
                <a:gd name="T69" fmla="*/ 2147483647 h 540"/>
                <a:gd name="T70" fmla="*/ 2147483647 w 1056"/>
                <a:gd name="T71" fmla="*/ 2147483647 h 540"/>
                <a:gd name="T72" fmla="*/ 2147483647 w 1056"/>
                <a:gd name="T73" fmla="*/ 2147483647 h 540"/>
                <a:gd name="T74" fmla="*/ 2147483647 w 1056"/>
                <a:gd name="T75" fmla="*/ 2147483647 h 540"/>
                <a:gd name="T76" fmla="*/ 2147483647 w 1056"/>
                <a:gd name="T77" fmla="*/ 2147483647 h 540"/>
                <a:gd name="T78" fmla="*/ 2147483647 w 1056"/>
                <a:gd name="T79" fmla="*/ 2147483647 h 540"/>
                <a:gd name="T80" fmla="*/ 2147483647 w 1056"/>
                <a:gd name="T81" fmla="*/ 2147483647 h 540"/>
                <a:gd name="T82" fmla="*/ 2147483647 w 1056"/>
                <a:gd name="T83" fmla="*/ 2147483647 h 540"/>
                <a:gd name="T84" fmla="*/ 2147483647 w 1056"/>
                <a:gd name="T85" fmla="*/ 2147483647 h 540"/>
                <a:gd name="T86" fmla="*/ 2147483647 w 1056"/>
                <a:gd name="T87" fmla="*/ 2147483647 h 540"/>
                <a:gd name="T88" fmla="*/ 2147483647 w 1056"/>
                <a:gd name="T89" fmla="*/ 2147483647 h 540"/>
                <a:gd name="T90" fmla="*/ 2147483647 w 1056"/>
                <a:gd name="T91" fmla="*/ 2147483647 h 540"/>
                <a:gd name="T92" fmla="*/ 2147483647 w 1056"/>
                <a:gd name="T93" fmla="*/ 2147483647 h 540"/>
                <a:gd name="T94" fmla="*/ 2147483647 w 1056"/>
                <a:gd name="T95" fmla="*/ 2147483647 h 540"/>
                <a:gd name="T96" fmla="*/ 2147483647 w 1056"/>
                <a:gd name="T97" fmla="*/ 2147483647 h 540"/>
                <a:gd name="T98" fmla="*/ 2147483647 w 1056"/>
                <a:gd name="T99" fmla="*/ 2147483647 h 540"/>
                <a:gd name="T100" fmla="*/ 2147483647 w 1056"/>
                <a:gd name="T101" fmla="*/ 2147483647 h 540"/>
                <a:gd name="T102" fmla="*/ 2147483647 w 1056"/>
                <a:gd name="T103" fmla="*/ 2147483647 h 540"/>
                <a:gd name="T104" fmla="*/ 2147483647 w 1056"/>
                <a:gd name="T105" fmla="*/ 2147483647 h 540"/>
                <a:gd name="T106" fmla="*/ 2147483647 w 1056"/>
                <a:gd name="T107" fmla="*/ 2147483647 h 540"/>
                <a:gd name="T108" fmla="*/ 2147483647 w 1056"/>
                <a:gd name="T109" fmla="*/ 2147483647 h 540"/>
                <a:gd name="T110" fmla="*/ 2147483647 w 1056"/>
                <a:gd name="T111" fmla="*/ 2147483647 h 540"/>
                <a:gd name="T112" fmla="*/ 2147483647 w 1056"/>
                <a:gd name="T113" fmla="*/ 2147483647 h 540"/>
                <a:gd name="T114" fmla="*/ 2147483647 w 1056"/>
                <a:gd name="T115" fmla="*/ 2147483647 h 54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056"/>
                <a:gd name="T175" fmla="*/ 0 h 540"/>
                <a:gd name="T176" fmla="*/ 1056 w 1056"/>
                <a:gd name="T177" fmla="*/ 540 h 54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056" h="540">
                  <a:moveTo>
                    <a:pt x="806" y="236"/>
                  </a:moveTo>
                  <a:lnTo>
                    <a:pt x="812" y="232"/>
                  </a:lnTo>
                  <a:lnTo>
                    <a:pt x="818" y="226"/>
                  </a:lnTo>
                  <a:lnTo>
                    <a:pt x="824" y="220"/>
                  </a:lnTo>
                  <a:lnTo>
                    <a:pt x="826" y="212"/>
                  </a:lnTo>
                  <a:lnTo>
                    <a:pt x="826" y="202"/>
                  </a:lnTo>
                  <a:lnTo>
                    <a:pt x="828" y="194"/>
                  </a:lnTo>
                  <a:lnTo>
                    <a:pt x="830" y="190"/>
                  </a:lnTo>
                  <a:lnTo>
                    <a:pt x="834" y="186"/>
                  </a:lnTo>
                  <a:lnTo>
                    <a:pt x="840" y="184"/>
                  </a:lnTo>
                  <a:lnTo>
                    <a:pt x="848" y="184"/>
                  </a:lnTo>
                  <a:lnTo>
                    <a:pt x="856" y="186"/>
                  </a:lnTo>
                  <a:lnTo>
                    <a:pt x="864" y="186"/>
                  </a:lnTo>
                  <a:lnTo>
                    <a:pt x="880" y="186"/>
                  </a:lnTo>
                  <a:lnTo>
                    <a:pt x="882" y="186"/>
                  </a:lnTo>
                  <a:lnTo>
                    <a:pt x="882" y="184"/>
                  </a:lnTo>
                  <a:lnTo>
                    <a:pt x="884" y="184"/>
                  </a:lnTo>
                  <a:lnTo>
                    <a:pt x="888" y="182"/>
                  </a:lnTo>
                  <a:lnTo>
                    <a:pt x="892" y="184"/>
                  </a:lnTo>
                  <a:lnTo>
                    <a:pt x="898" y="186"/>
                  </a:lnTo>
                  <a:lnTo>
                    <a:pt x="902" y="190"/>
                  </a:lnTo>
                  <a:lnTo>
                    <a:pt x="904" y="196"/>
                  </a:lnTo>
                  <a:lnTo>
                    <a:pt x="906" y="200"/>
                  </a:lnTo>
                  <a:lnTo>
                    <a:pt x="908" y="202"/>
                  </a:lnTo>
                  <a:lnTo>
                    <a:pt x="910" y="204"/>
                  </a:lnTo>
                  <a:lnTo>
                    <a:pt x="914" y="204"/>
                  </a:lnTo>
                  <a:lnTo>
                    <a:pt x="922" y="206"/>
                  </a:lnTo>
                  <a:lnTo>
                    <a:pt x="928" y="210"/>
                  </a:lnTo>
                  <a:lnTo>
                    <a:pt x="930" y="214"/>
                  </a:lnTo>
                  <a:lnTo>
                    <a:pt x="932" y="218"/>
                  </a:lnTo>
                  <a:lnTo>
                    <a:pt x="930" y="222"/>
                  </a:lnTo>
                  <a:lnTo>
                    <a:pt x="926" y="228"/>
                  </a:lnTo>
                  <a:lnTo>
                    <a:pt x="922" y="236"/>
                  </a:lnTo>
                  <a:lnTo>
                    <a:pt x="920" y="244"/>
                  </a:lnTo>
                  <a:lnTo>
                    <a:pt x="920" y="246"/>
                  </a:lnTo>
                  <a:lnTo>
                    <a:pt x="922" y="248"/>
                  </a:lnTo>
                  <a:lnTo>
                    <a:pt x="926" y="250"/>
                  </a:lnTo>
                  <a:lnTo>
                    <a:pt x="932" y="250"/>
                  </a:lnTo>
                  <a:lnTo>
                    <a:pt x="934" y="250"/>
                  </a:lnTo>
                  <a:lnTo>
                    <a:pt x="936" y="254"/>
                  </a:lnTo>
                  <a:lnTo>
                    <a:pt x="936" y="256"/>
                  </a:lnTo>
                  <a:lnTo>
                    <a:pt x="936" y="258"/>
                  </a:lnTo>
                  <a:lnTo>
                    <a:pt x="942" y="256"/>
                  </a:lnTo>
                  <a:lnTo>
                    <a:pt x="948" y="252"/>
                  </a:lnTo>
                  <a:lnTo>
                    <a:pt x="954" y="246"/>
                  </a:lnTo>
                  <a:lnTo>
                    <a:pt x="960" y="244"/>
                  </a:lnTo>
                  <a:lnTo>
                    <a:pt x="964" y="242"/>
                  </a:lnTo>
                  <a:lnTo>
                    <a:pt x="972" y="234"/>
                  </a:lnTo>
                  <a:lnTo>
                    <a:pt x="978" y="226"/>
                  </a:lnTo>
                  <a:lnTo>
                    <a:pt x="984" y="220"/>
                  </a:lnTo>
                  <a:lnTo>
                    <a:pt x="988" y="218"/>
                  </a:lnTo>
                  <a:lnTo>
                    <a:pt x="992" y="218"/>
                  </a:lnTo>
                  <a:lnTo>
                    <a:pt x="992" y="224"/>
                  </a:lnTo>
                  <a:lnTo>
                    <a:pt x="994" y="230"/>
                  </a:lnTo>
                  <a:lnTo>
                    <a:pt x="1000" y="246"/>
                  </a:lnTo>
                  <a:lnTo>
                    <a:pt x="1002" y="250"/>
                  </a:lnTo>
                  <a:lnTo>
                    <a:pt x="1000" y="252"/>
                  </a:lnTo>
                  <a:lnTo>
                    <a:pt x="1000" y="256"/>
                  </a:lnTo>
                  <a:lnTo>
                    <a:pt x="1002" y="260"/>
                  </a:lnTo>
                  <a:lnTo>
                    <a:pt x="1006" y="266"/>
                  </a:lnTo>
                  <a:lnTo>
                    <a:pt x="1008" y="272"/>
                  </a:lnTo>
                  <a:lnTo>
                    <a:pt x="1006" y="278"/>
                  </a:lnTo>
                  <a:lnTo>
                    <a:pt x="1004" y="280"/>
                  </a:lnTo>
                  <a:lnTo>
                    <a:pt x="1002" y="284"/>
                  </a:lnTo>
                  <a:lnTo>
                    <a:pt x="1000" y="286"/>
                  </a:lnTo>
                  <a:lnTo>
                    <a:pt x="998" y="288"/>
                  </a:lnTo>
                  <a:lnTo>
                    <a:pt x="1000" y="292"/>
                  </a:lnTo>
                  <a:lnTo>
                    <a:pt x="1004" y="294"/>
                  </a:lnTo>
                  <a:lnTo>
                    <a:pt x="1008" y="296"/>
                  </a:lnTo>
                  <a:lnTo>
                    <a:pt x="1010" y="300"/>
                  </a:lnTo>
                  <a:lnTo>
                    <a:pt x="1010" y="302"/>
                  </a:lnTo>
                  <a:lnTo>
                    <a:pt x="1010" y="304"/>
                  </a:lnTo>
                  <a:lnTo>
                    <a:pt x="1016" y="308"/>
                  </a:lnTo>
                  <a:lnTo>
                    <a:pt x="1020" y="308"/>
                  </a:lnTo>
                  <a:lnTo>
                    <a:pt x="1028" y="310"/>
                  </a:lnTo>
                  <a:lnTo>
                    <a:pt x="1036" y="314"/>
                  </a:lnTo>
                  <a:lnTo>
                    <a:pt x="1040" y="316"/>
                  </a:lnTo>
                  <a:lnTo>
                    <a:pt x="1042" y="318"/>
                  </a:lnTo>
                  <a:lnTo>
                    <a:pt x="1042" y="320"/>
                  </a:lnTo>
                  <a:lnTo>
                    <a:pt x="1040" y="324"/>
                  </a:lnTo>
                  <a:lnTo>
                    <a:pt x="1038" y="328"/>
                  </a:lnTo>
                  <a:lnTo>
                    <a:pt x="1040" y="332"/>
                  </a:lnTo>
                  <a:lnTo>
                    <a:pt x="1044" y="332"/>
                  </a:lnTo>
                  <a:lnTo>
                    <a:pt x="1044" y="336"/>
                  </a:lnTo>
                  <a:lnTo>
                    <a:pt x="1056" y="336"/>
                  </a:lnTo>
                  <a:lnTo>
                    <a:pt x="1056" y="342"/>
                  </a:lnTo>
                  <a:lnTo>
                    <a:pt x="1054" y="352"/>
                  </a:lnTo>
                  <a:lnTo>
                    <a:pt x="1050" y="360"/>
                  </a:lnTo>
                  <a:lnTo>
                    <a:pt x="1048" y="366"/>
                  </a:lnTo>
                  <a:lnTo>
                    <a:pt x="1044" y="368"/>
                  </a:lnTo>
                  <a:lnTo>
                    <a:pt x="1032" y="370"/>
                  </a:lnTo>
                  <a:lnTo>
                    <a:pt x="1024" y="370"/>
                  </a:lnTo>
                  <a:lnTo>
                    <a:pt x="1016" y="372"/>
                  </a:lnTo>
                  <a:lnTo>
                    <a:pt x="1008" y="376"/>
                  </a:lnTo>
                  <a:lnTo>
                    <a:pt x="994" y="386"/>
                  </a:lnTo>
                  <a:lnTo>
                    <a:pt x="988" y="388"/>
                  </a:lnTo>
                  <a:lnTo>
                    <a:pt x="980" y="394"/>
                  </a:lnTo>
                  <a:lnTo>
                    <a:pt x="970" y="396"/>
                  </a:lnTo>
                  <a:lnTo>
                    <a:pt x="960" y="398"/>
                  </a:lnTo>
                  <a:lnTo>
                    <a:pt x="934" y="390"/>
                  </a:lnTo>
                  <a:lnTo>
                    <a:pt x="908" y="388"/>
                  </a:lnTo>
                  <a:lnTo>
                    <a:pt x="894" y="390"/>
                  </a:lnTo>
                  <a:lnTo>
                    <a:pt x="886" y="396"/>
                  </a:lnTo>
                  <a:lnTo>
                    <a:pt x="876" y="402"/>
                  </a:lnTo>
                  <a:lnTo>
                    <a:pt x="862" y="410"/>
                  </a:lnTo>
                  <a:lnTo>
                    <a:pt x="852" y="418"/>
                  </a:lnTo>
                  <a:lnTo>
                    <a:pt x="842" y="430"/>
                  </a:lnTo>
                  <a:lnTo>
                    <a:pt x="828" y="440"/>
                  </a:lnTo>
                  <a:lnTo>
                    <a:pt x="840" y="432"/>
                  </a:lnTo>
                  <a:lnTo>
                    <a:pt x="856" y="422"/>
                  </a:lnTo>
                  <a:lnTo>
                    <a:pt x="876" y="414"/>
                  </a:lnTo>
                  <a:lnTo>
                    <a:pt x="884" y="414"/>
                  </a:lnTo>
                  <a:lnTo>
                    <a:pt x="892" y="414"/>
                  </a:lnTo>
                  <a:lnTo>
                    <a:pt x="898" y="414"/>
                  </a:lnTo>
                  <a:lnTo>
                    <a:pt x="906" y="414"/>
                  </a:lnTo>
                  <a:lnTo>
                    <a:pt x="910" y="418"/>
                  </a:lnTo>
                  <a:lnTo>
                    <a:pt x="910" y="420"/>
                  </a:lnTo>
                  <a:lnTo>
                    <a:pt x="912" y="422"/>
                  </a:lnTo>
                  <a:lnTo>
                    <a:pt x="910" y="426"/>
                  </a:lnTo>
                  <a:lnTo>
                    <a:pt x="910" y="430"/>
                  </a:lnTo>
                  <a:lnTo>
                    <a:pt x="904" y="432"/>
                  </a:lnTo>
                  <a:lnTo>
                    <a:pt x="896" y="436"/>
                  </a:lnTo>
                  <a:lnTo>
                    <a:pt x="892" y="438"/>
                  </a:lnTo>
                  <a:lnTo>
                    <a:pt x="890" y="442"/>
                  </a:lnTo>
                  <a:lnTo>
                    <a:pt x="904" y="442"/>
                  </a:lnTo>
                  <a:lnTo>
                    <a:pt x="898" y="448"/>
                  </a:lnTo>
                  <a:lnTo>
                    <a:pt x="894" y="454"/>
                  </a:lnTo>
                  <a:lnTo>
                    <a:pt x="892" y="460"/>
                  </a:lnTo>
                  <a:lnTo>
                    <a:pt x="892" y="464"/>
                  </a:lnTo>
                  <a:lnTo>
                    <a:pt x="894" y="468"/>
                  </a:lnTo>
                  <a:lnTo>
                    <a:pt x="902" y="472"/>
                  </a:lnTo>
                  <a:lnTo>
                    <a:pt x="910" y="476"/>
                  </a:lnTo>
                  <a:lnTo>
                    <a:pt x="920" y="476"/>
                  </a:lnTo>
                  <a:lnTo>
                    <a:pt x="928" y="476"/>
                  </a:lnTo>
                  <a:lnTo>
                    <a:pt x="936" y="472"/>
                  </a:lnTo>
                  <a:lnTo>
                    <a:pt x="940" y="468"/>
                  </a:lnTo>
                  <a:lnTo>
                    <a:pt x="944" y="462"/>
                  </a:lnTo>
                  <a:lnTo>
                    <a:pt x="948" y="458"/>
                  </a:lnTo>
                  <a:lnTo>
                    <a:pt x="950" y="454"/>
                  </a:lnTo>
                  <a:lnTo>
                    <a:pt x="954" y="454"/>
                  </a:lnTo>
                  <a:lnTo>
                    <a:pt x="958" y="454"/>
                  </a:lnTo>
                  <a:lnTo>
                    <a:pt x="958" y="456"/>
                  </a:lnTo>
                  <a:lnTo>
                    <a:pt x="956" y="460"/>
                  </a:lnTo>
                  <a:lnTo>
                    <a:pt x="954" y="464"/>
                  </a:lnTo>
                  <a:lnTo>
                    <a:pt x="958" y="464"/>
                  </a:lnTo>
                  <a:lnTo>
                    <a:pt x="960" y="466"/>
                  </a:lnTo>
                  <a:lnTo>
                    <a:pt x="960" y="468"/>
                  </a:lnTo>
                  <a:lnTo>
                    <a:pt x="958" y="470"/>
                  </a:lnTo>
                  <a:lnTo>
                    <a:pt x="954" y="474"/>
                  </a:lnTo>
                  <a:lnTo>
                    <a:pt x="946" y="478"/>
                  </a:lnTo>
                  <a:lnTo>
                    <a:pt x="938" y="486"/>
                  </a:lnTo>
                  <a:lnTo>
                    <a:pt x="930" y="490"/>
                  </a:lnTo>
                  <a:lnTo>
                    <a:pt x="910" y="496"/>
                  </a:lnTo>
                  <a:lnTo>
                    <a:pt x="904" y="496"/>
                  </a:lnTo>
                  <a:lnTo>
                    <a:pt x="898" y="496"/>
                  </a:lnTo>
                  <a:lnTo>
                    <a:pt x="890" y="496"/>
                  </a:lnTo>
                  <a:lnTo>
                    <a:pt x="884" y="498"/>
                  </a:lnTo>
                  <a:lnTo>
                    <a:pt x="880" y="504"/>
                  </a:lnTo>
                  <a:lnTo>
                    <a:pt x="876" y="510"/>
                  </a:lnTo>
                  <a:lnTo>
                    <a:pt x="870" y="514"/>
                  </a:lnTo>
                  <a:lnTo>
                    <a:pt x="866" y="516"/>
                  </a:lnTo>
                  <a:lnTo>
                    <a:pt x="862" y="516"/>
                  </a:lnTo>
                  <a:lnTo>
                    <a:pt x="856" y="516"/>
                  </a:lnTo>
                  <a:lnTo>
                    <a:pt x="854" y="512"/>
                  </a:lnTo>
                  <a:lnTo>
                    <a:pt x="854" y="510"/>
                  </a:lnTo>
                  <a:lnTo>
                    <a:pt x="854" y="504"/>
                  </a:lnTo>
                  <a:lnTo>
                    <a:pt x="858" y="500"/>
                  </a:lnTo>
                  <a:lnTo>
                    <a:pt x="866" y="496"/>
                  </a:lnTo>
                  <a:lnTo>
                    <a:pt x="876" y="492"/>
                  </a:lnTo>
                  <a:lnTo>
                    <a:pt x="880" y="488"/>
                  </a:lnTo>
                  <a:lnTo>
                    <a:pt x="882" y="484"/>
                  </a:lnTo>
                  <a:lnTo>
                    <a:pt x="846" y="490"/>
                  </a:lnTo>
                  <a:lnTo>
                    <a:pt x="840" y="470"/>
                  </a:lnTo>
                  <a:lnTo>
                    <a:pt x="840" y="466"/>
                  </a:lnTo>
                  <a:lnTo>
                    <a:pt x="842" y="462"/>
                  </a:lnTo>
                  <a:lnTo>
                    <a:pt x="848" y="454"/>
                  </a:lnTo>
                  <a:lnTo>
                    <a:pt x="828" y="448"/>
                  </a:lnTo>
                  <a:lnTo>
                    <a:pt x="822" y="450"/>
                  </a:lnTo>
                  <a:lnTo>
                    <a:pt x="816" y="454"/>
                  </a:lnTo>
                  <a:lnTo>
                    <a:pt x="806" y="468"/>
                  </a:lnTo>
                  <a:lnTo>
                    <a:pt x="800" y="474"/>
                  </a:lnTo>
                  <a:lnTo>
                    <a:pt x="796" y="482"/>
                  </a:lnTo>
                  <a:lnTo>
                    <a:pt x="790" y="486"/>
                  </a:lnTo>
                  <a:lnTo>
                    <a:pt x="780" y="488"/>
                  </a:lnTo>
                  <a:lnTo>
                    <a:pt x="774" y="490"/>
                  </a:lnTo>
                  <a:lnTo>
                    <a:pt x="742" y="490"/>
                  </a:lnTo>
                  <a:lnTo>
                    <a:pt x="734" y="494"/>
                  </a:lnTo>
                  <a:lnTo>
                    <a:pt x="726" y="496"/>
                  </a:lnTo>
                  <a:lnTo>
                    <a:pt x="722" y="500"/>
                  </a:lnTo>
                  <a:lnTo>
                    <a:pt x="718" y="502"/>
                  </a:lnTo>
                  <a:lnTo>
                    <a:pt x="706" y="504"/>
                  </a:lnTo>
                  <a:lnTo>
                    <a:pt x="690" y="504"/>
                  </a:lnTo>
                  <a:lnTo>
                    <a:pt x="682" y="504"/>
                  </a:lnTo>
                  <a:lnTo>
                    <a:pt x="672" y="506"/>
                  </a:lnTo>
                  <a:lnTo>
                    <a:pt x="664" y="512"/>
                  </a:lnTo>
                  <a:lnTo>
                    <a:pt x="664" y="514"/>
                  </a:lnTo>
                  <a:lnTo>
                    <a:pt x="664" y="520"/>
                  </a:lnTo>
                  <a:lnTo>
                    <a:pt x="654" y="524"/>
                  </a:lnTo>
                  <a:lnTo>
                    <a:pt x="648" y="526"/>
                  </a:lnTo>
                  <a:lnTo>
                    <a:pt x="646" y="530"/>
                  </a:lnTo>
                  <a:lnTo>
                    <a:pt x="642" y="530"/>
                  </a:lnTo>
                  <a:lnTo>
                    <a:pt x="642" y="526"/>
                  </a:lnTo>
                  <a:lnTo>
                    <a:pt x="636" y="528"/>
                  </a:lnTo>
                  <a:lnTo>
                    <a:pt x="634" y="526"/>
                  </a:lnTo>
                  <a:lnTo>
                    <a:pt x="630" y="526"/>
                  </a:lnTo>
                  <a:lnTo>
                    <a:pt x="624" y="528"/>
                  </a:lnTo>
                  <a:lnTo>
                    <a:pt x="616" y="534"/>
                  </a:lnTo>
                  <a:lnTo>
                    <a:pt x="608" y="538"/>
                  </a:lnTo>
                  <a:lnTo>
                    <a:pt x="606" y="540"/>
                  </a:lnTo>
                  <a:lnTo>
                    <a:pt x="600" y="540"/>
                  </a:lnTo>
                  <a:lnTo>
                    <a:pt x="596" y="540"/>
                  </a:lnTo>
                  <a:lnTo>
                    <a:pt x="602" y="536"/>
                  </a:lnTo>
                  <a:lnTo>
                    <a:pt x="608" y="532"/>
                  </a:lnTo>
                  <a:lnTo>
                    <a:pt x="614" y="528"/>
                  </a:lnTo>
                  <a:lnTo>
                    <a:pt x="616" y="524"/>
                  </a:lnTo>
                  <a:lnTo>
                    <a:pt x="616" y="522"/>
                  </a:lnTo>
                  <a:lnTo>
                    <a:pt x="616" y="524"/>
                  </a:lnTo>
                  <a:lnTo>
                    <a:pt x="626" y="518"/>
                  </a:lnTo>
                  <a:lnTo>
                    <a:pt x="632" y="508"/>
                  </a:lnTo>
                  <a:lnTo>
                    <a:pt x="644" y="486"/>
                  </a:lnTo>
                  <a:lnTo>
                    <a:pt x="644" y="492"/>
                  </a:lnTo>
                  <a:lnTo>
                    <a:pt x="648" y="496"/>
                  </a:lnTo>
                  <a:lnTo>
                    <a:pt x="652" y="496"/>
                  </a:lnTo>
                  <a:lnTo>
                    <a:pt x="658" y="496"/>
                  </a:lnTo>
                  <a:lnTo>
                    <a:pt x="664" y="496"/>
                  </a:lnTo>
                  <a:lnTo>
                    <a:pt x="664" y="494"/>
                  </a:lnTo>
                  <a:lnTo>
                    <a:pt x="664" y="490"/>
                  </a:lnTo>
                  <a:lnTo>
                    <a:pt x="664" y="482"/>
                  </a:lnTo>
                  <a:lnTo>
                    <a:pt x="658" y="472"/>
                  </a:lnTo>
                  <a:lnTo>
                    <a:pt x="650" y="466"/>
                  </a:lnTo>
                  <a:lnTo>
                    <a:pt x="648" y="464"/>
                  </a:lnTo>
                  <a:lnTo>
                    <a:pt x="644" y="464"/>
                  </a:lnTo>
                  <a:lnTo>
                    <a:pt x="630" y="464"/>
                  </a:lnTo>
                  <a:lnTo>
                    <a:pt x="612" y="462"/>
                  </a:lnTo>
                  <a:lnTo>
                    <a:pt x="616" y="458"/>
                  </a:lnTo>
                  <a:lnTo>
                    <a:pt x="618" y="452"/>
                  </a:lnTo>
                  <a:lnTo>
                    <a:pt x="618" y="450"/>
                  </a:lnTo>
                  <a:lnTo>
                    <a:pt x="616" y="448"/>
                  </a:lnTo>
                  <a:lnTo>
                    <a:pt x="614" y="446"/>
                  </a:lnTo>
                  <a:lnTo>
                    <a:pt x="612" y="442"/>
                  </a:lnTo>
                  <a:lnTo>
                    <a:pt x="614" y="438"/>
                  </a:lnTo>
                  <a:lnTo>
                    <a:pt x="610" y="436"/>
                  </a:lnTo>
                  <a:lnTo>
                    <a:pt x="608" y="432"/>
                  </a:lnTo>
                  <a:lnTo>
                    <a:pt x="606" y="428"/>
                  </a:lnTo>
                  <a:lnTo>
                    <a:pt x="606" y="424"/>
                  </a:lnTo>
                  <a:lnTo>
                    <a:pt x="604" y="422"/>
                  </a:lnTo>
                  <a:lnTo>
                    <a:pt x="606" y="418"/>
                  </a:lnTo>
                  <a:lnTo>
                    <a:pt x="602" y="416"/>
                  </a:lnTo>
                  <a:lnTo>
                    <a:pt x="598" y="414"/>
                  </a:lnTo>
                  <a:lnTo>
                    <a:pt x="588" y="414"/>
                  </a:lnTo>
                  <a:lnTo>
                    <a:pt x="580" y="416"/>
                  </a:lnTo>
                  <a:lnTo>
                    <a:pt x="566" y="422"/>
                  </a:lnTo>
                  <a:lnTo>
                    <a:pt x="554" y="430"/>
                  </a:lnTo>
                  <a:lnTo>
                    <a:pt x="538" y="438"/>
                  </a:lnTo>
                  <a:lnTo>
                    <a:pt x="526" y="436"/>
                  </a:lnTo>
                  <a:lnTo>
                    <a:pt x="516" y="432"/>
                  </a:lnTo>
                  <a:lnTo>
                    <a:pt x="516" y="434"/>
                  </a:lnTo>
                  <a:lnTo>
                    <a:pt x="510" y="432"/>
                  </a:lnTo>
                  <a:lnTo>
                    <a:pt x="504" y="430"/>
                  </a:lnTo>
                  <a:lnTo>
                    <a:pt x="498" y="430"/>
                  </a:lnTo>
                  <a:lnTo>
                    <a:pt x="492" y="428"/>
                  </a:lnTo>
                  <a:lnTo>
                    <a:pt x="486" y="426"/>
                  </a:lnTo>
                  <a:lnTo>
                    <a:pt x="482" y="422"/>
                  </a:lnTo>
                  <a:lnTo>
                    <a:pt x="482" y="416"/>
                  </a:lnTo>
                  <a:lnTo>
                    <a:pt x="88" y="416"/>
                  </a:lnTo>
                  <a:lnTo>
                    <a:pt x="88" y="414"/>
                  </a:lnTo>
                  <a:lnTo>
                    <a:pt x="86" y="414"/>
                  </a:lnTo>
                  <a:lnTo>
                    <a:pt x="88" y="412"/>
                  </a:lnTo>
                  <a:lnTo>
                    <a:pt x="90" y="410"/>
                  </a:lnTo>
                  <a:lnTo>
                    <a:pt x="80" y="402"/>
                  </a:lnTo>
                  <a:lnTo>
                    <a:pt x="72" y="394"/>
                  </a:lnTo>
                  <a:lnTo>
                    <a:pt x="62" y="386"/>
                  </a:lnTo>
                  <a:lnTo>
                    <a:pt x="58" y="386"/>
                  </a:lnTo>
                  <a:lnTo>
                    <a:pt x="54" y="384"/>
                  </a:lnTo>
                  <a:lnTo>
                    <a:pt x="52" y="378"/>
                  </a:lnTo>
                  <a:lnTo>
                    <a:pt x="50" y="372"/>
                  </a:lnTo>
                  <a:lnTo>
                    <a:pt x="52" y="366"/>
                  </a:lnTo>
                  <a:lnTo>
                    <a:pt x="56" y="360"/>
                  </a:lnTo>
                  <a:lnTo>
                    <a:pt x="56" y="358"/>
                  </a:lnTo>
                  <a:lnTo>
                    <a:pt x="54" y="354"/>
                  </a:lnTo>
                  <a:lnTo>
                    <a:pt x="48" y="352"/>
                  </a:lnTo>
                  <a:lnTo>
                    <a:pt x="48" y="350"/>
                  </a:lnTo>
                  <a:lnTo>
                    <a:pt x="50" y="348"/>
                  </a:lnTo>
                  <a:lnTo>
                    <a:pt x="52" y="346"/>
                  </a:lnTo>
                  <a:lnTo>
                    <a:pt x="50" y="342"/>
                  </a:lnTo>
                  <a:lnTo>
                    <a:pt x="48" y="340"/>
                  </a:lnTo>
                  <a:lnTo>
                    <a:pt x="42" y="336"/>
                  </a:lnTo>
                  <a:lnTo>
                    <a:pt x="42" y="334"/>
                  </a:lnTo>
                  <a:lnTo>
                    <a:pt x="44" y="330"/>
                  </a:lnTo>
                  <a:lnTo>
                    <a:pt x="48" y="326"/>
                  </a:lnTo>
                  <a:lnTo>
                    <a:pt x="52" y="320"/>
                  </a:lnTo>
                  <a:lnTo>
                    <a:pt x="50" y="316"/>
                  </a:lnTo>
                  <a:lnTo>
                    <a:pt x="44" y="316"/>
                  </a:lnTo>
                  <a:lnTo>
                    <a:pt x="34" y="314"/>
                  </a:lnTo>
                  <a:lnTo>
                    <a:pt x="34" y="310"/>
                  </a:lnTo>
                  <a:lnTo>
                    <a:pt x="38" y="308"/>
                  </a:lnTo>
                  <a:lnTo>
                    <a:pt x="40" y="308"/>
                  </a:lnTo>
                  <a:lnTo>
                    <a:pt x="38" y="304"/>
                  </a:lnTo>
                  <a:lnTo>
                    <a:pt x="38" y="300"/>
                  </a:lnTo>
                  <a:lnTo>
                    <a:pt x="36" y="290"/>
                  </a:lnTo>
                  <a:lnTo>
                    <a:pt x="34" y="284"/>
                  </a:lnTo>
                  <a:lnTo>
                    <a:pt x="26" y="276"/>
                  </a:lnTo>
                  <a:lnTo>
                    <a:pt x="24" y="272"/>
                  </a:lnTo>
                  <a:lnTo>
                    <a:pt x="24" y="268"/>
                  </a:lnTo>
                  <a:lnTo>
                    <a:pt x="26" y="262"/>
                  </a:lnTo>
                  <a:lnTo>
                    <a:pt x="30" y="254"/>
                  </a:lnTo>
                  <a:lnTo>
                    <a:pt x="34" y="248"/>
                  </a:lnTo>
                  <a:lnTo>
                    <a:pt x="30" y="246"/>
                  </a:lnTo>
                  <a:lnTo>
                    <a:pt x="30" y="242"/>
                  </a:lnTo>
                  <a:lnTo>
                    <a:pt x="28" y="236"/>
                  </a:lnTo>
                  <a:lnTo>
                    <a:pt x="26" y="232"/>
                  </a:lnTo>
                  <a:lnTo>
                    <a:pt x="20" y="230"/>
                  </a:lnTo>
                  <a:lnTo>
                    <a:pt x="14" y="230"/>
                  </a:lnTo>
                  <a:lnTo>
                    <a:pt x="8" y="230"/>
                  </a:lnTo>
                  <a:lnTo>
                    <a:pt x="8" y="228"/>
                  </a:lnTo>
                  <a:lnTo>
                    <a:pt x="2" y="226"/>
                  </a:lnTo>
                  <a:lnTo>
                    <a:pt x="0" y="222"/>
                  </a:lnTo>
                  <a:lnTo>
                    <a:pt x="172" y="64"/>
                  </a:lnTo>
                  <a:lnTo>
                    <a:pt x="178" y="68"/>
                  </a:lnTo>
                  <a:lnTo>
                    <a:pt x="186" y="68"/>
                  </a:lnTo>
                  <a:lnTo>
                    <a:pt x="196" y="70"/>
                  </a:lnTo>
                  <a:lnTo>
                    <a:pt x="204" y="72"/>
                  </a:lnTo>
                  <a:lnTo>
                    <a:pt x="206" y="74"/>
                  </a:lnTo>
                  <a:lnTo>
                    <a:pt x="210" y="76"/>
                  </a:lnTo>
                  <a:lnTo>
                    <a:pt x="212" y="78"/>
                  </a:lnTo>
                  <a:lnTo>
                    <a:pt x="216" y="78"/>
                  </a:lnTo>
                  <a:lnTo>
                    <a:pt x="226" y="78"/>
                  </a:lnTo>
                  <a:lnTo>
                    <a:pt x="234" y="74"/>
                  </a:lnTo>
                  <a:lnTo>
                    <a:pt x="242" y="72"/>
                  </a:lnTo>
                  <a:lnTo>
                    <a:pt x="252" y="70"/>
                  </a:lnTo>
                  <a:lnTo>
                    <a:pt x="258" y="70"/>
                  </a:lnTo>
                  <a:lnTo>
                    <a:pt x="268" y="70"/>
                  </a:lnTo>
                  <a:lnTo>
                    <a:pt x="280" y="66"/>
                  </a:lnTo>
                  <a:lnTo>
                    <a:pt x="288" y="62"/>
                  </a:lnTo>
                  <a:lnTo>
                    <a:pt x="296" y="60"/>
                  </a:lnTo>
                  <a:lnTo>
                    <a:pt x="316" y="60"/>
                  </a:lnTo>
                  <a:lnTo>
                    <a:pt x="334" y="58"/>
                  </a:lnTo>
                  <a:lnTo>
                    <a:pt x="346" y="58"/>
                  </a:lnTo>
                  <a:lnTo>
                    <a:pt x="352" y="58"/>
                  </a:lnTo>
                  <a:lnTo>
                    <a:pt x="352" y="64"/>
                  </a:lnTo>
                  <a:lnTo>
                    <a:pt x="354" y="68"/>
                  </a:lnTo>
                  <a:lnTo>
                    <a:pt x="358" y="68"/>
                  </a:lnTo>
                  <a:lnTo>
                    <a:pt x="362" y="68"/>
                  </a:lnTo>
                  <a:lnTo>
                    <a:pt x="366" y="64"/>
                  </a:lnTo>
                  <a:lnTo>
                    <a:pt x="374" y="58"/>
                  </a:lnTo>
                  <a:lnTo>
                    <a:pt x="378" y="60"/>
                  </a:lnTo>
                  <a:lnTo>
                    <a:pt x="380" y="64"/>
                  </a:lnTo>
                  <a:lnTo>
                    <a:pt x="380" y="70"/>
                  </a:lnTo>
                  <a:lnTo>
                    <a:pt x="380" y="72"/>
                  </a:lnTo>
                  <a:lnTo>
                    <a:pt x="382" y="72"/>
                  </a:lnTo>
                  <a:lnTo>
                    <a:pt x="386" y="70"/>
                  </a:lnTo>
                  <a:lnTo>
                    <a:pt x="392" y="66"/>
                  </a:lnTo>
                  <a:lnTo>
                    <a:pt x="398" y="64"/>
                  </a:lnTo>
                  <a:lnTo>
                    <a:pt x="410" y="66"/>
                  </a:lnTo>
                  <a:lnTo>
                    <a:pt x="418" y="68"/>
                  </a:lnTo>
                  <a:lnTo>
                    <a:pt x="426" y="72"/>
                  </a:lnTo>
                  <a:lnTo>
                    <a:pt x="436" y="74"/>
                  </a:lnTo>
                  <a:lnTo>
                    <a:pt x="444" y="78"/>
                  </a:lnTo>
                  <a:lnTo>
                    <a:pt x="454" y="82"/>
                  </a:lnTo>
                  <a:lnTo>
                    <a:pt x="458" y="80"/>
                  </a:lnTo>
                  <a:lnTo>
                    <a:pt x="466" y="78"/>
                  </a:lnTo>
                  <a:lnTo>
                    <a:pt x="470" y="80"/>
                  </a:lnTo>
                  <a:lnTo>
                    <a:pt x="472" y="80"/>
                  </a:lnTo>
                  <a:lnTo>
                    <a:pt x="474" y="82"/>
                  </a:lnTo>
                  <a:lnTo>
                    <a:pt x="474" y="86"/>
                  </a:lnTo>
                  <a:lnTo>
                    <a:pt x="472" y="88"/>
                  </a:lnTo>
                  <a:lnTo>
                    <a:pt x="466" y="90"/>
                  </a:lnTo>
                  <a:lnTo>
                    <a:pt x="462" y="94"/>
                  </a:lnTo>
                  <a:lnTo>
                    <a:pt x="460" y="94"/>
                  </a:lnTo>
                  <a:lnTo>
                    <a:pt x="460" y="98"/>
                  </a:lnTo>
                  <a:lnTo>
                    <a:pt x="460" y="100"/>
                  </a:lnTo>
                  <a:lnTo>
                    <a:pt x="462" y="100"/>
                  </a:lnTo>
                  <a:lnTo>
                    <a:pt x="470" y="102"/>
                  </a:lnTo>
                  <a:lnTo>
                    <a:pt x="482" y="100"/>
                  </a:lnTo>
                  <a:lnTo>
                    <a:pt x="492" y="98"/>
                  </a:lnTo>
                  <a:lnTo>
                    <a:pt x="502" y="96"/>
                  </a:lnTo>
                  <a:lnTo>
                    <a:pt x="514" y="94"/>
                  </a:lnTo>
                  <a:lnTo>
                    <a:pt x="518" y="96"/>
                  </a:lnTo>
                  <a:lnTo>
                    <a:pt x="522" y="98"/>
                  </a:lnTo>
                  <a:lnTo>
                    <a:pt x="526" y="102"/>
                  </a:lnTo>
                  <a:lnTo>
                    <a:pt x="528" y="104"/>
                  </a:lnTo>
                  <a:lnTo>
                    <a:pt x="532" y="102"/>
                  </a:lnTo>
                  <a:lnTo>
                    <a:pt x="536" y="100"/>
                  </a:lnTo>
                  <a:lnTo>
                    <a:pt x="538" y="92"/>
                  </a:lnTo>
                  <a:lnTo>
                    <a:pt x="538" y="88"/>
                  </a:lnTo>
                  <a:lnTo>
                    <a:pt x="554" y="84"/>
                  </a:lnTo>
                  <a:lnTo>
                    <a:pt x="562" y="82"/>
                  </a:lnTo>
                  <a:lnTo>
                    <a:pt x="572" y="80"/>
                  </a:lnTo>
                  <a:lnTo>
                    <a:pt x="578" y="82"/>
                  </a:lnTo>
                  <a:lnTo>
                    <a:pt x="582" y="84"/>
                  </a:lnTo>
                  <a:lnTo>
                    <a:pt x="582" y="86"/>
                  </a:lnTo>
                  <a:lnTo>
                    <a:pt x="586" y="88"/>
                  </a:lnTo>
                  <a:lnTo>
                    <a:pt x="594" y="92"/>
                  </a:lnTo>
                  <a:lnTo>
                    <a:pt x="606" y="96"/>
                  </a:lnTo>
                  <a:lnTo>
                    <a:pt x="638" y="96"/>
                  </a:lnTo>
                  <a:lnTo>
                    <a:pt x="642" y="96"/>
                  </a:lnTo>
                  <a:lnTo>
                    <a:pt x="646" y="96"/>
                  </a:lnTo>
                  <a:lnTo>
                    <a:pt x="652" y="92"/>
                  </a:lnTo>
                  <a:lnTo>
                    <a:pt x="656" y="88"/>
                  </a:lnTo>
                  <a:lnTo>
                    <a:pt x="662" y="86"/>
                  </a:lnTo>
                  <a:lnTo>
                    <a:pt x="670" y="88"/>
                  </a:lnTo>
                  <a:lnTo>
                    <a:pt x="682" y="88"/>
                  </a:lnTo>
                  <a:lnTo>
                    <a:pt x="678" y="94"/>
                  </a:lnTo>
                  <a:lnTo>
                    <a:pt x="676" y="98"/>
                  </a:lnTo>
                  <a:lnTo>
                    <a:pt x="674" y="102"/>
                  </a:lnTo>
                  <a:lnTo>
                    <a:pt x="674" y="104"/>
                  </a:lnTo>
                  <a:lnTo>
                    <a:pt x="676" y="106"/>
                  </a:lnTo>
                  <a:lnTo>
                    <a:pt x="680" y="104"/>
                  </a:lnTo>
                  <a:lnTo>
                    <a:pt x="690" y="92"/>
                  </a:lnTo>
                  <a:lnTo>
                    <a:pt x="694" y="88"/>
                  </a:lnTo>
                  <a:lnTo>
                    <a:pt x="702" y="86"/>
                  </a:lnTo>
                  <a:lnTo>
                    <a:pt x="708" y="82"/>
                  </a:lnTo>
                  <a:lnTo>
                    <a:pt x="714" y="78"/>
                  </a:lnTo>
                  <a:lnTo>
                    <a:pt x="716" y="72"/>
                  </a:lnTo>
                  <a:lnTo>
                    <a:pt x="716" y="70"/>
                  </a:lnTo>
                  <a:lnTo>
                    <a:pt x="716" y="68"/>
                  </a:lnTo>
                  <a:lnTo>
                    <a:pt x="714" y="66"/>
                  </a:lnTo>
                  <a:lnTo>
                    <a:pt x="708" y="64"/>
                  </a:lnTo>
                  <a:lnTo>
                    <a:pt x="706" y="64"/>
                  </a:lnTo>
                  <a:lnTo>
                    <a:pt x="706" y="62"/>
                  </a:lnTo>
                  <a:lnTo>
                    <a:pt x="706" y="58"/>
                  </a:lnTo>
                  <a:lnTo>
                    <a:pt x="710" y="54"/>
                  </a:lnTo>
                  <a:lnTo>
                    <a:pt x="718" y="44"/>
                  </a:lnTo>
                  <a:lnTo>
                    <a:pt x="732" y="36"/>
                  </a:lnTo>
                  <a:lnTo>
                    <a:pt x="742" y="32"/>
                  </a:lnTo>
                  <a:lnTo>
                    <a:pt x="746" y="30"/>
                  </a:lnTo>
                  <a:lnTo>
                    <a:pt x="746" y="26"/>
                  </a:lnTo>
                  <a:lnTo>
                    <a:pt x="748" y="20"/>
                  </a:lnTo>
                  <a:lnTo>
                    <a:pt x="752" y="14"/>
                  </a:lnTo>
                  <a:lnTo>
                    <a:pt x="760" y="8"/>
                  </a:lnTo>
                  <a:lnTo>
                    <a:pt x="768" y="4"/>
                  </a:lnTo>
                  <a:lnTo>
                    <a:pt x="776" y="2"/>
                  </a:lnTo>
                  <a:lnTo>
                    <a:pt x="790" y="0"/>
                  </a:lnTo>
                  <a:lnTo>
                    <a:pt x="806" y="0"/>
                  </a:lnTo>
                  <a:lnTo>
                    <a:pt x="816" y="2"/>
                  </a:lnTo>
                  <a:lnTo>
                    <a:pt x="820" y="4"/>
                  </a:lnTo>
                  <a:lnTo>
                    <a:pt x="820" y="6"/>
                  </a:lnTo>
                  <a:lnTo>
                    <a:pt x="810" y="10"/>
                  </a:lnTo>
                  <a:lnTo>
                    <a:pt x="800" y="16"/>
                  </a:lnTo>
                  <a:lnTo>
                    <a:pt x="790" y="20"/>
                  </a:lnTo>
                  <a:lnTo>
                    <a:pt x="778" y="22"/>
                  </a:lnTo>
                  <a:lnTo>
                    <a:pt x="772" y="22"/>
                  </a:lnTo>
                  <a:lnTo>
                    <a:pt x="764" y="26"/>
                  </a:lnTo>
                  <a:lnTo>
                    <a:pt x="758" y="30"/>
                  </a:lnTo>
                  <a:lnTo>
                    <a:pt x="756" y="34"/>
                  </a:lnTo>
                  <a:lnTo>
                    <a:pt x="756" y="52"/>
                  </a:lnTo>
                  <a:lnTo>
                    <a:pt x="754" y="58"/>
                  </a:lnTo>
                  <a:lnTo>
                    <a:pt x="752" y="60"/>
                  </a:lnTo>
                  <a:lnTo>
                    <a:pt x="748" y="64"/>
                  </a:lnTo>
                  <a:lnTo>
                    <a:pt x="750" y="66"/>
                  </a:lnTo>
                  <a:lnTo>
                    <a:pt x="752" y="68"/>
                  </a:lnTo>
                  <a:lnTo>
                    <a:pt x="756" y="70"/>
                  </a:lnTo>
                  <a:lnTo>
                    <a:pt x="758" y="72"/>
                  </a:lnTo>
                  <a:lnTo>
                    <a:pt x="758" y="78"/>
                  </a:lnTo>
                  <a:lnTo>
                    <a:pt x="758" y="80"/>
                  </a:lnTo>
                  <a:lnTo>
                    <a:pt x="762" y="82"/>
                  </a:lnTo>
                  <a:lnTo>
                    <a:pt x="766" y="80"/>
                  </a:lnTo>
                  <a:lnTo>
                    <a:pt x="770" y="78"/>
                  </a:lnTo>
                  <a:lnTo>
                    <a:pt x="772" y="76"/>
                  </a:lnTo>
                  <a:lnTo>
                    <a:pt x="776" y="76"/>
                  </a:lnTo>
                  <a:lnTo>
                    <a:pt x="782" y="76"/>
                  </a:lnTo>
                  <a:lnTo>
                    <a:pt x="784" y="78"/>
                  </a:lnTo>
                  <a:lnTo>
                    <a:pt x="784" y="82"/>
                  </a:lnTo>
                  <a:lnTo>
                    <a:pt x="780" y="86"/>
                  </a:lnTo>
                  <a:lnTo>
                    <a:pt x="774" y="88"/>
                  </a:lnTo>
                  <a:lnTo>
                    <a:pt x="772" y="92"/>
                  </a:lnTo>
                  <a:lnTo>
                    <a:pt x="770" y="98"/>
                  </a:lnTo>
                  <a:lnTo>
                    <a:pt x="772" y="102"/>
                  </a:lnTo>
                  <a:lnTo>
                    <a:pt x="774" y="106"/>
                  </a:lnTo>
                  <a:lnTo>
                    <a:pt x="780" y="104"/>
                  </a:lnTo>
                  <a:lnTo>
                    <a:pt x="786" y="100"/>
                  </a:lnTo>
                  <a:lnTo>
                    <a:pt x="794" y="88"/>
                  </a:lnTo>
                  <a:lnTo>
                    <a:pt x="798" y="92"/>
                  </a:lnTo>
                  <a:lnTo>
                    <a:pt x="808" y="86"/>
                  </a:lnTo>
                  <a:lnTo>
                    <a:pt x="816" y="82"/>
                  </a:lnTo>
                  <a:lnTo>
                    <a:pt x="822" y="80"/>
                  </a:lnTo>
                  <a:lnTo>
                    <a:pt x="822" y="74"/>
                  </a:lnTo>
                  <a:lnTo>
                    <a:pt x="822" y="70"/>
                  </a:lnTo>
                  <a:lnTo>
                    <a:pt x="824" y="68"/>
                  </a:lnTo>
                  <a:lnTo>
                    <a:pt x="828" y="66"/>
                  </a:lnTo>
                  <a:lnTo>
                    <a:pt x="850" y="66"/>
                  </a:lnTo>
                  <a:lnTo>
                    <a:pt x="858" y="70"/>
                  </a:lnTo>
                  <a:lnTo>
                    <a:pt x="862" y="72"/>
                  </a:lnTo>
                  <a:lnTo>
                    <a:pt x="864" y="78"/>
                  </a:lnTo>
                  <a:lnTo>
                    <a:pt x="862" y="80"/>
                  </a:lnTo>
                  <a:lnTo>
                    <a:pt x="860" y="82"/>
                  </a:lnTo>
                  <a:lnTo>
                    <a:pt x="854" y="84"/>
                  </a:lnTo>
                  <a:lnTo>
                    <a:pt x="848" y="86"/>
                  </a:lnTo>
                  <a:lnTo>
                    <a:pt x="846" y="86"/>
                  </a:lnTo>
                  <a:lnTo>
                    <a:pt x="846" y="90"/>
                  </a:lnTo>
                  <a:lnTo>
                    <a:pt x="846" y="94"/>
                  </a:lnTo>
                  <a:lnTo>
                    <a:pt x="848" y="100"/>
                  </a:lnTo>
                  <a:lnTo>
                    <a:pt x="846" y="104"/>
                  </a:lnTo>
                  <a:lnTo>
                    <a:pt x="842" y="108"/>
                  </a:lnTo>
                  <a:lnTo>
                    <a:pt x="830" y="112"/>
                  </a:lnTo>
                  <a:lnTo>
                    <a:pt x="816" y="116"/>
                  </a:lnTo>
                  <a:lnTo>
                    <a:pt x="808" y="122"/>
                  </a:lnTo>
                  <a:lnTo>
                    <a:pt x="802" y="126"/>
                  </a:lnTo>
                  <a:lnTo>
                    <a:pt x="798" y="124"/>
                  </a:lnTo>
                  <a:lnTo>
                    <a:pt x="790" y="122"/>
                  </a:lnTo>
                  <a:lnTo>
                    <a:pt x="780" y="122"/>
                  </a:lnTo>
                  <a:lnTo>
                    <a:pt x="772" y="132"/>
                  </a:lnTo>
                  <a:lnTo>
                    <a:pt x="758" y="140"/>
                  </a:lnTo>
                  <a:lnTo>
                    <a:pt x="732" y="156"/>
                  </a:lnTo>
                  <a:lnTo>
                    <a:pt x="726" y="160"/>
                  </a:lnTo>
                  <a:lnTo>
                    <a:pt x="722" y="164"/>
                  </a:lnTo>
                  <a:lnTo>
                    <a:pt x="718" y="164"/>
                  </a:lnTo>
                  <a:lnTo>
                    <a:pt x="712" y="164"/>
                  </a:lnTo>
                  <a:lnTo>
                    <a:pt x="708" y="166"/>
                  </a:lnTo>
                  <a:lnTo>
                    <a:pt x="704" y="168"/>
                  </a:lnTo>
                  <a:lnTo>
                    <a:pt x="698" y="172"/>
                  </a:lnTo>
                  <a:lnTo>
                    <a:pt x="690" y="176"/>
                  </a:lnTo>
                  <a:lnTo>
                    <a:pt x="684" y="178"/>
                  </a:lnTo>
                  <a:lnTo>
                    <a:pt x="674" y="180"/>
                  </a:lnTo>
                  <a:lnTo>
                    <a:pt x="656" y="184"/>
                  </a:lnTo>
                  <a:lnTo>
                    <a:pt x="648" y="188"/>
                  </a:lnTo>
                  <a:lnTo>
                    <a:pt x="640" y="192"/>
                  </a:lnTo>
                  <a:lnTo>
                    <a:pt x="632" y="198"/>
                  </a:lnTo>
                  <a:lnTo>
                    <a:pt x="622" y="206"/>
                  </a:lnTo>
                  <a:lnTo>
                    <a:pt x="612" y="214"/>
                  </a:lnTo>
                  <a:lnTo>
                    <a:pt x="606" y="222"/>
                  </a:lnTo>
                  <a:lnTo>
                    <a:pt x="600" y="234"/>
                  </a:lnTo>
                  <a:lnTo>
                    <a:pt x="594" y="244"/>
                  </a:lnTo>
                  <a:lnTo>
                    <a:pt x="602" y="244"/>
                  </a:lnTo>
                  <a:lnTo>
                    <a:pt x="606" y="246"/>
                  </a:lnTo>
                  <a:lnTo>
                    <a:pt x="606" y="248"/>
                  </a:lnTo>
                  <a:lnTo>
                    <a:pt x="604" y="260"/>
                  </a:lnTo>
                  <a:lnTo>
                    <a:pt x="602" y="266"/>
                  </a:lnTo>
                  <a:lnTo>
                    <a:pt x="602" y="274"/>
                  </a:lnTo>
                  <a:lnTo>
                    <a:pt x="604" y="274"/>
                  </a:lnTo>
                  <a:lnTo>
                    <a:pt x="606" y="276"/>
                  </a:lnTo>
                  <a:lnTo>
                    <a:pt x="608" y="276"/>
                  </a:lnTo>
                  <a:lnTo>
                    <a:pt x="614" y="272"/>
                  </a:lnTo>
                  <a:lnTo>
                    <a:pt x="622" y="272"/>
                  </a:lnTo>
                  <a:lnTo>
                    <a:pt x="630" y="274"/>
                  </a:lnTo>
                  <a:lnTo>
                    <a:pt x="636" y="276"/>
                  </a:lnTo>
                  <a:lnTo>
                    <a:pt x="642" y="280"/>
                  </a:lnTo>
                  <a:lnTo>
                    <a:pt x="648" y="288"/>
                  </a:lnTo>
                  <a:lnTo>
                    <a:pt x="652" y="292"/>
                  </a:lnTo>
                  <a:lnTo>
                    <a:pt x="656" y="294"/>
                  </a:lnTo>
                  <a:lnTo>
                    <a:pt x="662" y="294"/>
                  </a:lnTo>
                  <a:lnTo>
                    <a:pt x="666" y="296"/>
                  </a:lnTo>
                  <a:lnTo>
                    <a:pt x="670" y="300"/>
                  </a:lnTo>
                  <a:lnTo>
                    <a:pt x="674" y="304"/>
                  </a:lnTo>
                  <a:lnTo>
                    <a:pt x="680" y="306"/>
                  </a:lnTo>
                  <a:lnTo>
                    <a:pt x="688" y="308"/>
                  </a:lnTo>
                  <a:lnTo>
                    <a:pt x="698" y="306"/>
                  </a:lnTo>
                  <a:lnTo>
                    <a:pt x="712" y="308"/>
                  </a:lnTo>
                  <a:lnTo>
                    <a:pt x="712" y="310"/>
                  </a:lnTo>
                  <a:lnTo>
                    <a:pt x="712" y="314"/>
                  </a:lnTo>
                  <a:lnTo>
                    <a:pt x="710" y="322"/>
                  </a:lnTo>
                  <a:lnTo>
                    <a:pt x="704" y="332"/>
                  </a:lnTo>
                  <a:lnTo>
                    <a:pt x="700" y="344"/>
                  </a:lnTo>
                  <a:lnTo>
                    <a:pt x="698" y="350"/>
                  </a:lnTo>
                  <a:lnTo>
                    <a:pt x="698" y="356"/>
                  </a:lnTo>
                  <a:lnTo>
                    <a:pt x="700" y="360"/>
                  </a:lnTo>
                  <a:lnTo>
                    <a:pt x="704" y="366"/>
                  </a:lnTo>
                  <a:lnTo>
                    <a:pt x="712" y="376"/>
                  </a:lnTo>
                  <a:lnTo>
                    <a:pt x="714" y="374"/>
                  </a:lnTo>
                  <a:lnTo>
                    <a:pt x="718" y="370"/>
                  </a:lnTo>
                  <a:lnTo>
                    <a:pt x="724" y="366"/>
                  </a:lnTo>
                  <a:lnTo>
                    <a:pt x="730" y="362"/>
                  </a:lnTo>
                  <a:lnTo>
                    <a:pt x="734" y="356"/>
                  </a:lnTo>
                  <a:lnTo>
                    <a:pt x="738" y="350"/>
                  </a:lnTo>
                  <a:lnTo>
                    <a:pt x="742" y="332"/>
                  </a:lnTo>
                  <a:lnTo>
                    <a:pt x="746" y="314"/>
                  </a:lnTo>
                  <a:lnTo>
                    <a:pt x="748" y="312"/>
                  </a:lnTo>
                  <a:lnTo>
                    <a:pt x="754" y="308"/>
                  </a:lnTo>
                  <a:lnTo>
                    <a:pt x="766" y="306"/>
                  </a:lnTo>
                  <a:lnTo>
                    <a:pt x="772" y="304"/>
                  </a:lnTo>
                  <a:lnTo>
                    <a:pt x="788" y="296"/>
                  </a:lnTo>
                  <a:lnTo>
                    <a:pt x="796" y="290"/>
                  </a:lnTo>
                  <a:lnTo>
                    <a:pt x="800" y="284"/>
                  </a:lnTo>
                  <a:lnTo>
                    <a:pt x="804" y="276"/>
                  </a:lnTo>
                  <a:lnTo>
                    <a:pt x="806" y="266"/>
                  </a:lnTo>
                  <a:lnTo>
                    <a:pt x="804" y="264"/>
                  </a:lnTo>
                  <a:lnTo>
                    <a:pt x="802" y="262"/>
                  </a:lnTo>
                  <a:lnTo>
                    <a:pt x="800" y="258"/>
                  </a:lnTo>
                  <a:lnTo>
                    <a:pt x="794" y="256"/>
                  </a:lnTo>
                  <a:lnTo>
                    <a:pt x="794" y="254"/>
                  </a:lnTo>
                  <a:lnTo>
                    <a:pt x="792" y="250"/>
                  </a:lnTo>
                  <a:lnTo>
                    <a:pt x="794" y="246"/>
                  </a:lnTo>
                  <a:lnTo>
                    <a:pt x="798" y="244"/>
                  </a:lnTo>
                  <a:lnTo>
                    <a:pt x="804" y="238"/>
                  </a:lnTo>
                  <a:lnTo>
                    <a:pt x="806" y="2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7" name="Freeform 40"/>
            <p:cNvSpPr/>
            <p:nvPr/>
          </p:nvSpPr>
          <p:spPr bwMode="auto">
            <a:xfrm>
              <a:off x="3327890" y="3128693"/>
              <a:ext cx="54196" cy="27876"/>
            </a:xfrm>
            <a:custGeom>
              <a:avLst/>
              <a:gdLst>
                <a:gd name="T0" fmla="*/ 2147483647 w 38"/>
                <a:gd name="T1" fmla="*/ 2147483647 h 18"/>
                <a:gd name="T2" fmla="*/ 2147483647 w 38"/>
                <a:gd name="T3" fmla="*/ 2147483647 h 18"/>
                <a:gd name="T4" fmla="*/ 2147483647 w 38"/>
                <a:gd name="T5" fmla="*/ 2147483647 h 18"/>
                <a:gd name="T6" fmla="*/ 2147483647 w 38"/>
                <a:gd name="T7" fmla="*/ 2147483647 h 18"/>
                <a:gd name="T8" fmla="*/ 2147483647 w 38"/>
                <a:gd name="T9" fmla="*/ 2147483647 h 18"/>
                <a:gd name="T10" fmla="*/ 0 w 38"/>
                <a:gd name="T11" fmla="*/ 2147483647 h 18"/>
                <a:gd name="T12" fmla="*/ 2147483647 w 38"/>
                <a:gd name="T13" fmla="*/ 0 h 18"/>
                <a:gd name="T14" fmla="*/ 2147483647 w 38"/>
                <a:gd name="T15" fmla="*/ 0 h 18"/>
                <a:gd name="T16" fmla="*/ 2147483647 w 38"/>
                <a:gd name="T17" fmla="*/ 0 h 18"/>
                <a:gd name="T18" fmla="*/ 2147483647 w 38"/>
                <a:gd name="T19" fmla="*/ 2147483647 h 18"/>
                <a:gd name="T20" fmla="*/ 2147483647 w 38"/>
                <a:gd name="T21" fmla="*/ 2147483647 h 18"/>
                <a:gd name="T22" fmla="*/ 2147483647 w 38"/>
                <a:gd name="T23" fmla="*/ 2147483647 h 18"/>
                <a:gd name="T24" fmla="*/ 2147483647 w 38"/>
                <a:gd name="T25" fmla="*/ 2147483647 h 18"/>
                <a:gd name="T26" fmla="*/ 2147483647 w 38"/>
                <a:gd name="T27" fmla="*/ 2147483647 h 1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8"/>
                <a:gd name="T43" fmla="*/ 0 h 18"/>
                <a:gd name="T44" fmla="*/ 38 w 38"/>
                <a:gd name="T45" fmla="*/ 18 h 1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8" h="18">
                  <a:moveTo>
                    <a:pt x="38" y="18"/>
                  </a:moveTo>
                  <a:lnTo>
                    <a:pt x="24" y="16"/>
                  </a:lnTo>
                  <a:lnTo>
                    <a:pt x="18" y="16"/>
                  </a:lnTo>
                  <a:lnTo>
                    <a:pt x="10" y="14"/>
                  </a:lnTo>
                  <a:lnTo>
                    <a:pt x="2" y="8"/>
                  </a:lnTo>
                  <a:lnTo>
                    <a:pt x="0" y="4"/>
                  </a:lnTo>
                  <a:lnTo>
                    <a:pt x="2" y="0"/>
                  </a:lnTo>
                  <a:lnTo>
                    <a:pt x="4" y="0"/>
                  </a:lnTo>
                  <a:lnTo>
                    <a:pt x="12" y="0"/>
                  </a:lnTo>
                  <a:lnTo>
                    <a:pt x="22" y="2"/>
                  </a:lnTo>
                  <a:lnTo>
                    <a:pt x="28" y="6"/>
                  </a:lnTo>
                  <a:lnTo>
                    <a:pt x="34" y="12"/>
                  </a:lnTo>
                  <a:lnTo>
                    <a:pt x="36" y="14"/>
                  </a:lnTo>
                  <a:lnTo>
                    <a:pt x="38"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8" name="Freeform 41"/>
            <p:cNvSpPr/>
            <p:nvPr/>
          </p:nvSpPr>
          <p:spPr bwMode="auto">
            <a:xfrm>
              <a:off x="3416680" y="3083560"/>
              <a:ext cx="141832" cy="142037"/>
            </a:xfrm>
            <a:custGeom>
              <a:avLst/>
              <a:gdLst>
                <a:gd name="T0" fmla="*/ 2147483647 w 96"/>
                <a:gd name="T1" fmla="*/ 2147483647 h 90"/>
                <a:gd name="T2" fmla="*/ 2147483647 w 96"/>
                <a:gd name="T3" fmla="*/ 2147483647 h 90"/>
                <a:gd name="T4" fmla="*/ 2147483647 w 96"/>
                <a:gd name="T5" fmla="*/ 2147483647 h 90"/>
                <a:gd name="T6" fmla="*/ 2147483647 w 96"/>
                <a:gd name="T7" fmla="*/ 2147483647 h 90"/>
                <a:gd name="T8" fmla="*/ 2147483647 w 96"/>
                <a:gd name="T9" fmla="*/ 2147483647 h 90"/>
                <a:gd name="T10" fmla="*/ 2147483647 w 96"/>
                <a:gd name="T11" fmla="*/ 2147483647 h 90"/>
                <a:gd name="T12" fmla="*/ 0 w 96"/>
                <a:gd name="T13" fmla="*/ 2147483647 h 90"/>
                <a:gd name="T14" fmla="*/ 2147483647 w 96"/>
                <a:gd name="T15" fmla="*/ 2147483647 h 90"/>
                <a:gd name="T16" fmla="*/ 2147483647 w 96"/>
                <a:gd name="T17" fmla="*/ 2147483647 h 90"/>
                <a:gd name="T18" fmla="*/ 2147483647 w 96"/>
                <a:gd name="T19" fmla="*/ 2147483647 h 90"/>
                <a:gd name="T20" fmla="*/ 2147483647 w 96"/>
                <a:gd name="T21" fmla="*/ 2147483647 h 90"/>
                <a:gd name="T22" fmla="*/ 2147483647 w 96"/>
                <a:gd name="T23" fmla="*/ 2147483647 h 90"/>
                <a:gd name="T24" fmla="*/ 2147483647 w 96"/>
                <a:gd name="T25" fmla="*/ 2147483647 h 90"/>
                <a:gd name="T26" fmla="*/ 2147483647 w 96"/>
                <a:gd name="T27" fmla="*/ 2147483647 h 90"/>
                <a:gd name="T28" fmla="*/ 2147483647 w 96"/>
                <a:gd name="T29" fmla="*/ 0 h 90"/>
                <a:gd name="T30" fmla="*/ 2147483647 w 96"/>
                <a:gd name="T31" fmla="*/ 2147483647 h 90"/>
                <a:gd name="T32" fmla="*/ 2147483647 w 96"/>
                <a:gd name="T33" fmla="*/ 2147483647 h 90"/>
                <a:gd name="T34" fmla="*/ 2147483647 w 96"/>
                <a:gd name="T35" fmla="*/ 2147483647 h 90"/>
                <a:gd name="T36" fmla="*/ 2147483647 w 96"/>
                <a:gd name="T37" fmla="*/ 2147483647 h 90"/>
                <a:gd name="T38" fmla="*/ 2147483647 w 96"/>
                <a:gd name="T39" fmla="*/ 2147483647 h 90"/>
                <a:gd name="T40" fmla="*/ 2147483647 w 96"/>
                <a:gd name="T41" fmla="*/ 2147483647 h 90"/>
                <a:gd name="T42" fmla="*/ 2147483647 w 96"/>
                <a:gd name="T43" fmla="*/ 2147483647 h 90"/>
                <a:gd name="T44" fmla="*/ 2147483647 w 96"/>
                <a:gd name="T45" fmla="*/ 2147483647 h 90"/>
                <a:gd name="T46" fmla="*/ 2147483647 w 96"/>
                <a:gd name="T47" fmla="*/ 2147483647 h 90"/>
                <a:gd name="T48" fmla="*/ 2147483647 w 96"/>
                <a:gd name="T49" fmla="*/ 2147483647 h 90"/>
                <a:gd name="T50" fmla="*/ 2147483647 w 96"/>
                <a:gd name="T51" fmla="*/ 2147483647 h 90"/>
                <a:gd name="T52" fmla="*/ 2147483647 w 96"/>
                <a:gd name="T53" fmla="*/ 2147483647 h 90"/>
                <a:gd name="T54" fmla="*/ 2147483647 w 96"/>
                <a:gd name="T55" fmla="*/ 2147483647 h 90"/>
                <a:gd name="T56" fmla="*/ 2147483647 w 96"/>
                <a:gd name="T57" fmla="*/ 2147483647 h 90"/>
                <a:gd name="T58" fmla="*/ 2147483647 w 96"/>
                <a:gd name="T59" fmla="*/ 2147483647 h 90"/>
                <a:gd name="T60" fmla="*/ 2147483647 w 96"/>
                <a:gd name="T61" fmla="*/ 2147483647 h 90"/>
                <a:gd name="T62" fmla="*/ 2147483647 w 96"/>
                <a:gd name="T63" fmla="*/ 2147483647 h 90"/>
                <a:gd name="T64" fmla="*/ 2147483647 w 96"/>
                <a:gd name="T65" fmla="*/ 2147483647 h 90"/>
                <a:gd name="T66" fmla="*/ 2147483647 w 96"/>
                <a:gd name="T67" fmla="*/ 2147483647 h 90"/>
                <a:gd name="T68" fmla="*/ 2147483647 w 96"/>
                <a:gd name="T69" fmla="*/ 2147483647 h 90"/>
                <a:gd name="T70" fmla="*/ 2147483647 w 96"/>
                <a:gd name="T71" fmla="*/ 2147483647 h 90"/>
                <a:gd name="T72" fmla="*/ 2147483647 w 96"/>
                <a:gd name="T73" fmla="*/ 2147483647 h 90"/>
                <a:gd name="T74" fmla="*/ 2147483647 w 96"/>
                <a:gd name="T75" fmla="*/ 2147483647 h 90"/>
                <a:gd name="T76" fmla="*/ 2147483647 w 96"/>
                <a:gd name="T77" fmla="*/ 2147483647 h 9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6"/>
                <a:gd name="T118" fmla="*/ 0 h 90"/>
                <a:gd name="T119" fmla="*/ 96 w 96"/>
                <a:gd name="T120" fmla="*/ 90 h 9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6" h="90">
                  <a:moveTo>
                    <a:pt x="76" y="74"/>
                  </a:moveTo>
                  <a:lnTo>
                    <a:pt x="70" y="74"/>
                  </a:lnTo>
                  <a:lnTo>
                    <a:pt x="66" y="76"/>
                  </a:lnTo>
                  <a:lnTo>
                    <a:pt x="58" y="80"/>
                  </a:lnTo>
                  <a:lnTo>
                    <a:pt x="52" y="84"/>
                  </a:lnTo>
                  <a:lnTo>
                    <a:pt x="48" y="84"/>
                  </a:lnTo>
                  <a:lnTo>
                    <a:pt x="44" y="84"/>
                  </a:lnTo>
                  <a:lnTo>
                    <a:pt x="50" y="76"/>
                  </a:lnTo>
                  <a:lnTo>
                    <a:pt x="46" y="72"/>
                  </a:lnTo>
                  <a:lnTo>
                    <a:pt x="42" y="70"/>
                  </a:lnTo>
                  <a:lnTo>
                    <a:pt x="14" y="70"/>
                  </a:lnTo>
                  <a:lnTo>
                    <a:pt x="6" y="70"/>
                  </a:lnTo>
                  <a:lnTo>
                    <a:pt x="2" y="70"/>
                  </a:lnTo>
                  <a:lnTo>
                    <a:pt x="0" y="68"/>
                  </a:lnTo>
                  <a:lnTo>
                    <a:pt x="2" y="66"/>
                  </a:lnTo>
                  <a:lnTo>
                    <a:pt x="4" y="64"/>
                  </a:lnTo>
                  <a:lnTo>
                    <a:pt x="8" y="64"/>
                  </a:lnTo>
                  <a:lnTo>
                    <a:pt x="10" y="54"/>
                  </a:lnTo>
                  <a:lnTo>
                    <a:pt x="16" y="50"/>
                  </a:lnTo>
                  <a:lnTo>
                    <a:pt x="22" y="48"/>
                  </a:lnTo>
                  <a:lnTo>
                    <a:pt x="22" y="46"/>
                  </a:lnTo>
                  <a:lnTo>
                    <a:pt x="24" y="42"/>
                  </a:lnTo>
                  <a:lnTo>
                    <a:pt x="28" y="32"/>
                  </a:lnTo>
                  <a:lnTo>
                    <a:pt x="34" y="30"/>
                  </a:lnTo>
                  <a:lnTo>
                    <a:pt x="38" y="28"/>
                  </a:lnTo>
                  <a:lnTo>
                    <a:pt x="44" y="20"/>
                  </a:lnTo>
                  <a:lnTo>
                    <a:pt x="52" y="14"/>
                  </a:lnTo>
                  <a:lnTo>
                    <a:pt x="62" y="6"/>
                  </a:lnTo>
                  <a:lnTo>
                    <a:pt x="66" y="2"/>
                  </a:lnTo>
                  <a:lnTo>
                    <a:pt x="70" y="0"/>
                  </a:lnTo>
                  <a:lnTo>
                    <a:pt x="74" y="0"/>
                  </a:lnTo>
                  <a:lnTo>
                    <a:pt x="74" y="4"/>
                  </a:lnTo>
                  <a:lnTo>
                    <a:pt x="70" y="4"/>
                  </a:lnTo>
                  <a:lnTo>
                    <a:pt x="72" y="8"/>
                  </a:lnTo>
                  <a:lnTo>
                    <a:pt x="62" y="16"/>
                  </a:lnTo>
                  <a:lnTo>
                    <a:pt x="56" y="24"/>
                  </a:lnTo>
                  <a:lnTo>
                    <a:pt x="54" y="30"/>
                  </a:lnTo>
                  <a:lnTo>
                    <a:pt x="56" y="30"/>
                  </a:lnTo>
                  <a:lnTo>
                    <a:pt x="60" y="24"/>
                  </a:lnTo>
                  <a:lnTo>
                    <a:pt x="64" y="24"/>
                  </a:lnTo>
                  <a:lnTo>
                    <a:pt x="64" y="30"/>
                  </a:lnTo>
                  <a:lnTo>
                    <a:pt x="66" y="32"/>
                  </a:lnTo>
                  <a:lnTo>
                    <a:pt x="68" y="34"/>
                  </a:lnTo>
                  <a:lnTo>
                    <a:pt x="70" y="40"/>
                  </a:lnTo>
                  <a:lnTo>
                    <a:pt x="70" y="42"/>
                  </a:lnTo>
                  <a:lnTo>
                    <a:pt x="72" y="42"/>
                  </a:lnTo>
                  <a:lnTo>
                    <a:pt x="74" y="40"/>
                  </a:lnTo>
                  <a:lnTo>
                    <a:pt x="78" y="38"/>
                  </a:lnTo>
                  <a:lnTo>
                    <a:pt x="80" y="38"/>
                  </a:lnTo>
                  <a:lnTo>
                    <a:pt x="88" y="40"/>
                  </a:lnTo>
                  <a:lnTo>
                    <a:pt x="92" y="42"/>
                  </a:lnTo>
                  <a:lnTo>
                    <a:pt x="94" y="42"/>
                  </a:lnTo>
                  <a:lnTo>
                    <a:pt x="92" y="46"/>
                  </a:lnTo>
                  <a:lnTo>
                    <a:pt x="88" y="48"/>
                  </a:lnTo>
                  <a:lnTo>
                    <a:pt x="82" y="50"/>
                  </a:lnTo>
                  <a:lnTo>
                    <a:pt x="84" y="52"/>
                  </a:lnTo>
                  <a:lnTo>
                    <a:pt x="86" y="52"/>
                  </a:lnTo>
                  <a:lnTo>
                    <a:pt x="92" y="50"/>
                  </a:lnTo>
                  <a:lnTo>
                    <a:pt x="94" y="54"/>
                  </a:lnTo>
                  <a:lnTo>
                    <a:pt x="90" y="56"/>
                  </a:lnTo>
                  <a:lnTo>
                    <a:pt x="90" y="58"/>
                  </a:lnTo>
                  <a:lnTo>
                    <a:pt x="96" y="58"/>
                  </a:lnTo>
                  <a:lnTo>
                    <a:pt x="92" y="64"/>
                  </a:lnTo>
                  <a:lnTo>
                    <a:pt x="88" y="68"/>
                  </a:lnTo>
                  <a:lnTo>
                    <a:pt x="84" y="70"/>
                  </a:lnTo>
                  <a:lnTo>
                    <a:pt x="88" y="70"/>
                  </a:lnTo>
                  <a:lnTo>
                    <a:pt x="92" y="70"/>
                  </a:lnTo>
                  <a:lnTo>
                    <a:pt x="96" y="70"/>
                  </a:lnTo>
                  <a:lnTo>
                    <a:pt x="94" y="74"/>
                  </a:lnTo>
                  <a:lnTo>
                    <a:pt x="90" y="82"/>
                  </a:lnTo>
                  <a:lnTo>
                    <a:pt x="84" y="88"/>
                  </a:lnTo>
                  <a:lnTo>
                    <a:pt x="80" y="90"/>
                  </a:lnTo>
                  <a:lnTo>
                    <a:pt x="76" y="88"/>
                  </a:lnTo>
                  <a:lnTo>
                    <a:pt x="76" y="86"/>
                  </a:lnTo>
                  <a:lnTo>
                    <a:pt x="78" y="82"/>
                  </a:lnTo>
                  <a:lnTo>
                    <a:pt x="80" y="80"/>
                  </a:lnTo>
                  <a:lnTo>
                    <a:pt x="74" y="82"/>
                  </a:lnTo>
                  <a:lnTo>
                    <a:pt x="70" y="82"/>
                  </a:lnTo>
                  <a:lnTo>
                    <a:pt x="76" y="7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9" name="Freeform 42"/>
            <p:cNvSpPr/>
            <p:nvPr/>
          </p:nvSpPr>
          <p:spPr bwMode="auto">
            <a:xfrm>
              <a:off x="2573756" y="2490193"/>
              <a:ext cx="207559" cy="90266"/>
            </a:xfrm>
            <a:custGeom>
              <a:avLst/>
              <a:gdLst>
                <a:gd name="T0" fmla="*/ 0 w 142"/>
                <a:gd name="T1" fmla="*/ 2147483647 h 58"/>
                <a:gd name="T2" fmla="*/ 2147483647 w 142"/>
                <a:gd name="T3" fmla="*/ 2147483647 h 58"/>
                <a:gd name="T4" fmla="*/ 2147483647 w 142"/>
                <a:gd name="T5" fmla="*/ 2147483647 h 58"/>
                <a:gd name="T6" fmla="*/ 2147483647 w 142"/>
                <a:gd name="T7" fmla="*/ 2147483647 h 58"/>
                <a:gd name="T8" fmla="*/ 2147483647 w 142"/>
                <a:gd name="T9" fmla="*/ 2147483647 h 58"/>
                <a:gd name="T10" fmla="*/ 2147483647 w 142"/>
                <a:gd name="T11" fmla="*/ 2147483647 h 58"/>
                <a:gd name="T12" fmla="*/ 2147483647 w 142"/>
                <a:gd name="T13" fmla="*/ 2147483647 h 58"/>
                <a:gd name="T14" fmla="*/ 2147483647 w 142"/>
                <a:gd name="T15" fmla="*/ 2147483647 h 58"/>
                <a:gd name="T16" fmla="*/ 2147483647 w 142"/>
                <a:gd name="T17" fmla="*/ 2147483647 h 58"/>
                <a:gd name="T18" fmla="*/ 2147483647 w 142"/>
                <a:gd name="T19" fmla="*/ 2147483647 h 58"/>
                <a:gd name="T20" fmla="*/ 2147483647 w 142"/>
                <a:gd name="T21" fmla="*/ 2147483647 h 58"/>
                <a:gd name="T22" fmla="*/ 2147483647 w 142"/>
                <a:gd name="T23" fmla="*/ 2147483647 h 58"/>
                <a:gd name="T24" fmla="*/ 2147483647 w 142"/>
                <a:gd name="T25" fmla="*/ 2147483647 h 58"/>
                <a:gd name="T26" fmla="*/ 2147483647 w 142"/>
                <a:gd name="T27" fmla="*/ 2147483647 h 58"/>
                <a:gd name="T28" fmla="*/ 2147483647 w 142"/>
                <a:gd name="T29" fmla="*/ 2147483647 h 58"/>
                <a:gd name="T30" fmla="*/ 2147483647 w 142"/>
                <a:gd name="T31" fmla="*/ 2147483647 h 58"/>
                <a:gd name="T32" fmla="*/ 2147483647 w 142"/>
                <a:gd name="T33" fmla="*/ 2147483647 h 58"/>
                <a:gd name="T34" fmla="*/ 2147483647 w 142"/>
                <a:gd name="T35" fmla="*/ 2147483647 h 58"/>
                <a:gd name="T36" fmla="*/ 2147483647 w 142"/>
                <a:gd name="T37" fmla="*/ 2147483647 h 58"/>
                <a:gd name="T38" fmla="*/ 2147483647 w 142"/>
                <a:gd name="T39" fmla="*/ 2147483647 h 58"/>
                <a:gd name="T40" fmla="*/ 2147483647 w 142"/>
                <a:gd name="T41" fmla="*/ 2147483647 h 58"/>
                <a:gd name="T42" fmla="*/ 2147483647 w 142"/>
                <a:gd name="T43" fmla="*/ 2147483647 h 58"/>
                <a:gd name="T44" fmla="*/ 2147483647 w 142"/>
                <a:gd name="T45" fmla="*/ 2147483647 h 58"/>
                <a:gd name="T46" fmla="*/ 2147483647 w 142"/>
                <a:gd name="T47" fmla="*/ 2147483647 h 58"/>
                <a:gd name="T48" fmla="*/ 2147483647 w 142"/>
                <a:gd name="T49" fmla="*/ 2147483647 h 58"/>
                <a:gd name="T50" fmla="*/ 2147483647 w 142"/>
                <a:gd name="T51" fmla="*/ 2147483647 h 58"/>
                <a:gd name="T52" fmla="*/ 2147483647 w 142"/>
                <a:gd name="T53" fmla="*/ 2147483647 h 58"/>
                <a:gd name="T54" fmla="*/ 2147483647 w 142"/>
                <a:gd name="T55" fmla="*/ 2147483647 h 58"/>
                <a:gd name="T56" fmla="*/ 2147483647 w 142"/>
                <a:gd name="T57" fmla="*/ 0 h 58"/>
                <a:gd name="T58" fmla="*/ 2147483647 w 142"/>
                <a:gd name="T59" fmla="*/ 2147483647 h 58"/>
                <a:gd name="T60" fmla="*/ 2147483647 w 142"/>
                <a:gd name="T61" fmla="*/ 2147483647 h 58"/>
                <a:gd name="T62" fmla="*/ 2147483647 w 142"/>
                <a:gd name="T63" fmla="*/ 2147483647 h 58"/>
                <a:gd name="T64" fmla="*/ 2147483647 w 142"/>
                <a:gd name="T65" fmla="*/ 2147483647 h 58"/>
                <a:gd name="T66" fmla="*/ 2147483647 w 142"/>
                <a:gd name="T67" fmla="*/ 2147483647 h 58"/>
                <a:gd name="T68" fmla="*/ 2147483647 w 142"/>
                <a:gd name="T69" fmla="*/ 2147483647 h 58"/>
                <a:gd name="T70" fmla="*/ 2147483647 w 142"/>
                <a:gd name="T71" fmla="*/ 2147483647 h 58"/>
                <a:gd name="T72" fmla="*/ 2147483647 w 142"/>
                <a:gd name="T73" fmla="*/ 2147483647 h 58"/>
                <a:gd name="T74" fmla="*/ 0 w 142"/>
                <a:gd name="T75" fmla="*/ 2147483647 h 5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42"/>
                <a:gd name="T115" fmla="*/ 0 h 58"/>
                <a:gd name="T116" fmla="*/ 142 w 142"/>
                <a:gd name="T117" fmla="*/ 58 h 5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42" h="58">
                  <a:moveTo>
                    <a:pt x="0" y="40"/>
                  </a:moveTo>
                  <a:lnTo>
                    <a:pt x="4" y="40"/>
                  </a:lnTo>
                  <a:lnTo>
                    <a:pt x="10" y="40"/>
                  </a:lnTo>
                  <a:lnTo>
                    <a:pt x="14" y="40"/>
                  </a:lnTo>
                  <a:lnTo>
                    <a:pt x="18" y="44"/>
                  </a:lnTo>
                  <a:lnTo>
                    <a:pt x="20" y="48"/>
                  </a:lnTo>
                  <a:lnTo>
                    <a:pt x="18" y="56"/>
                  </a:lnTo>
                  <a:lnTo>
                    <a:pt x="20" y="58"/>
                  </a:lnTo>
                  <a:lnTo>
                    <a:pt x="24" y="54"/>
                  </a:lnTo>
                  <a:lnTo>
                    <a:pt x="32" y="48"/>
                  </a:lnTo>
                  <a:lnTo>
                    <a:pt x="38" y="44"/>
                  </a:lnTo>
                  <a:lnTo>
                    <a:pt x="48" y="44"/>
                  </a:lnTo>
                  <a:lnTo>
                    <a:pt x="54" y="44"/>
                  </a:lnTo>
                  <a:lnTo>
                    <a:pt x="60" y="42"/>
                  </a:lnTo>
                  <a:lnTo>
                    <a:pt x="70" y="36"/>
                  </a:lnTo>
                  <a:lnTo>
                    <a:pt x="78" y="34"/>
                  </a:lnTo>
                  <a:lnTo>
                    <a:pt x="100" y="30"/>
                  </a:lnTo>
                  <a:lnTo>
                    <a:pt x="122" y="24"/>
                  </a:lnTo>
                  <a:lnTo>
                    <a:pt x="132" y="20"/>
                  </a:lnTo>
                  <a:lnTo>
                    <a:pt x="142" y="14"/>
                  </a:lnTo>
                  <a:lnTo>
                    <a:pt x="134" y="8"/>
                  </a:lnTo>
                  <a:lnTo>
                    <a:pt x="128" y="4"/>
                  </a:lnTo>
                  <a:lnTo>
                    <a:pt x="124" y="4"/>
                  </a:lnTo>
                  <a:lnTo>
                    <a:pt x="118" y="4"/>
                  </a:lnTo>
                  <a:lnTo>
                    <a:pt x="118" y="8"/>
                  </a:lnTo>
                  <a:lnTo>
                    <a:pt x="112" y="8"/>
                  </a:lnTo>
                  <a:lnTo>
                    <a:pt x="106" y="6"/>
                  </a:lnTo>
                  <a:lnTo>
                    <a:pt x="102" y="2"/>
                  </a:lnTo>
                  <a:lnTo>
                    <a:pt x="96" y="0"/>
                  </a:lnTo>
                  <a:lnTo>
                    <a:pt x="76" y="2"/>
                  </a:lnTo>
                  <a:lnTo>
                    <a:pt x="60" y="4"/>
                  </a:lnTo>
                  <a:lnTo>
                    <a:pt x="48" y="14"/>
                  </a:lnTo>
                  <a:lnTo>
                    <a:pt x="44" y="18"/>
                  </a:lnTo>
                  <a:lnTo>
                    <a:pt x="38" y="22"/>
                  </a:lnTo>
                  <a:lnTo>
                    <a:pt x="24" y="28"/>
                  </a:lnTo>
                  <a:lnTo>
                    <a:pt x="12" y="34"/>
                  </a:lnTo>
                  <a:lnTo>
                    <a:pt x="6" y="36"/>
                  </a:lnTo>
                  <a:lnTo>
                    <a:pt x="0" y="4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0" name="Freeform 43"/>
            <p:cNvSpPr/>
            <p:nvPr/>
          </p:nvSpPr>
          <p:spPr bwMode="auto">
            <a:xfrm>
              <a:off x="3073053" y="2382670"/>
              <a:ext cx="76106" cy="39823"/>
            </a:xfrm>
            <a:custGeom>
              <a:avLst/>
              <a:gdLst>
                <a:gd name="T0" fmla="*/ 2147483647 w 52"/>
                <a:gd name="T1" fmla="*/ 2147483647 h 26"/>
                <a:gd name="T2" fmla="*/ 2147483647 w 52"/>
                <a:gd name="T3" fmla="*/ 2147483647 h 26"/>
                <a:gd name="T4" fmla="*/ 2147483647 w 52"/>
                <a:gd name="T5" fmla="*/ 2147483647 h 26"/>
                <a:gd name="T6" fmla="*/ 2147483647 w 52"/>
                <a:gd name="T7" fmla="*/ 2147483647 h 26"/>
                <a:gd name="T8" fmla="*/ 2147483647 w 52"/>
                <a:gd name="T9" fmla="*/ 2147483647 h 26"/>
                <a:gd name="T10" fmla="*/ 2147483647 w 52"/>
                <a:gd name="T11" fmla="*/ 2147483647 h 26"/>
                <a:gd name="T12" fmla="*/ 2147483647 w 52"/>
                <a:gd name="T13" fmla="*/ 2147483647 h 26"/>
                <a:gd name="T14" fmla="*/ 0 w 52"/>
                <a:gd name="T15" fmla="*/ 2147483647 h 26"/>
                <a:gd name="T16" fmla="*/ 2147483647 w 52"/>
                <a:gd name="T17" fmla="*/ 2147483647 h 26"/>
                <a:gd name="T18" fmla="*/ 2147483647 w 52"/>
                <a:gd name="T19" fmla="*/ 2147483647 h 26"/>
                <a:gd name="T20" fmla="*/ 2147483647 w 52"/>
                <a:gd name="T21" fmla="*/ 0 h 26"/>
                <a:gd name="T22" fmla="*/ 2147483647 w 52"/>
                <a:gd name="T23" fmla="*/ 2147483647 h 26"/>
                <a:gd name="T24" fmla="*/ 2147483647 w 52"/>
                <a:gd name="T25" fmla="*/ 2147483647 h 26"/>
                <a:gd name="T26" fmla="*/ 2147483647 w 52"/>
                <a:gd name="T27" fmla="*/ 2147483647 h 26"/>
                <a:gd name="T28" fmla="*/ 2147483647 w 52"/>
                <a:gd name="T29" fmla="*/ 2147483647 h 26"/>
                <a:gd name="T30" fmla="*/ 2147483647 w 52"/>
                <a:gd name="T31" fmla="*/ 2147483647 h 26"/>
                <a:gd name="T32" fmla="*/ 2147483647 w 52"/>
                <a:gd name="T33" fmla="*/ 2147483647 h 26"/>
                <a:gd name="T34" fmla="*/ 2147483647 w 52"/>
                <a:gd name="T35" fmla="*/ 2147483647 h 26"/>
                <a:gd name="T36" fmla="*/ 2147483647 w 52"/>
                <a:gd name="T37" fmla="*/ 2147483647 h 26"/>
                <a:gd name="T38" fmla="*/ 2147483647 w 52"/>
                <a:gd name="T39" fmla="*/ 2147483647 h 26"/>
                <a:gd name="T40" fmla="*/ 2147483647 w 52"/>
                <a:gd name="T41" fmla="*/ 2147483647 h 26"/>
                <a:gd name="T42" fmla="*/ 2147483647 w 52"/>
                <a:gd name="T43" fmla="*/ 2147483647 h 26"/>
                <a:gd name="T44" fmla="*/ 2147483647 w 52"/>
                <a:gd name="T45" fmla="*/ 2147483647 h 2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52"/>
                <a:gd name="T70" fmla="*/ 0 h 26"/>
                <a:gd name="T71" fmla="*/ 52 w 52"/>
                <a:gd name="T72" fmla="*/ 26 h 2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52" h="26">
                  <a:moveTo>
                    <a:pt x="34" y="26"/>
                  </a:moveTo>
                  <a:lnTo>
                    <a:pt x="32" y="24"/>
                  </a:lnTo>
                  <a:lnTo>
                    <a:pt x="30" y="22"/>
                  </a:lnTo>
                  <a:lnTo>
                    <a:pt x="26" y="18"/>
                  </a:lnTo>
                  <a:lnTo>
                    <a:pt x="20" y="18"/>
                  </a:lnTo>
                  <a:lnTo>
                    <a:pt x="12" y="18"/>
                  </a:lnTo>
                  <a:lnTo>
                    <a:pt x="6" y="18"/>
                  </a:lnTo>
                  <a:lnTo>
                    <a:pt x="0" y="16"/>
                  </a:lnTo>
                  <a:lnTo>
                    <a:pt x="8" y="6"/>
                  </a:lnTo>
                  <a:lnTo>
                    <a:pt x="14" y="2"/>
                  </a:lnTo>
                  <a:lnTo>
                    <a:pt x="24" y="0"/>
                  </a:lnTo>
                  <a:lnTo>
                    <a:pt x="28" y="2"/>
                  </a:lnTo>
                  <a:lnTo>
                    <a:pt x="30" y="4"/>
                  </a:lnTo>
                  <a:lnTo>
                    <a:pt x="32" y="6"/>
                  </a:lnTo>
                  <a:lnTo>
                    <a:pt x="34" y="8"/>
                  </a:lnTo>
                  <a:lnTo>
                    <a:pt x="40" y="8"/>
                  </a:lnTo>
                  <a:lnTo>
                    <a:pt x="48" y="10"/>
                  </a:lnTo>
                  <a:lnTo>
                    <a:pt x="52" y="12"/>
                  </a:lnTo>
                  <a:lnTo>
                    <a:pt x="52" y="16"/>
                  </a:lnTo>
                  <a:lnTo>
                    <a:pt x="52" y="22"/>
                  </a:lnTo>
                  <a:lnTo>
                    <a:pt x="48" y="24"/>
                  </a:lnTo>
                  <a:lnTo>
                    <a:pt x="42" y="26"/>
                  </a:lnTo>
                  <a:lnTo>
                    <a:pt x="34"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1" name="Freeform 44"/>
            <p:cNvSpPr/>
            <p:nvPr/>
          </p:nvSpPr>
          <p:spPr bwMode="auto">
            <a:xfrm>
              <a:off x="2660240" y="2502140"/>
              <a:ext cx="298656" cy="128763"/>
            </a:xfrm>
            <a:custGeom>
              <a:avLst/>
              <a:gdLst>
                <a:gd name="T0" fmla="*/ 2147483647 w 204"/>
                <a:gd name="T1" fmla="*/ 2147483647 h 82"/>
                <a:gd name="T2" fmla="*/ 2147483647 w 204"/>
                <a:gd name="T3" fmla="*/ 2147483647 h 82"/>
                <a:gd name="T4" fmla="*/ 2147483647 w 204"/>
                <a:gd name="T5" fmla="*/ 2147483647 h 82"/>
                <a:gd name="T6" fmla="*/ 2147483647 w 204"/>
                <a:gd name="T7" fmla="*/ 2147483647 h 82"/>
                <a:gd name="T8" fmla="*/ 2147483647 w 204"/>
                <a:gd name="T9" fmla="*/ 2147483647 h 82"/>
                <a:gd name="T10" fmla="*/ 2147483647 w 204"/>
                <a:gd name="T11" fmla="*/ 2147483647 h 82"/>
                <a:gd name="T12" fmla="*/ 2147483647 w 204"/>
                <a:gd name="T13" fmla="*/ 2147483647 h 82"/>
                <a:gd name="T14" fmla="*/ 2147483647 w 204"/>
                <a:gd name="T15" fmla="*/ 2147483647 h 82"/>
                <a:gd name="T16" fmla="*/ 2147483647 w 204"/>
                <a:gd name="T17" fmla="*/ 2147483647 h 82"/>
                <a:gd name="T18" fmla="*/ 2147483647 w 204"/>
                <a:gd name="T19" fmla="*/ 2147483647 h 82"/>
                <a:gd name="T20" fmla="*/ 2147483647 w 204"/>
                <a:gd name="T21" fmla="*/ 2147483647 h 82"/>
                <a:gd name="T22" fmla="*/ 2147483647 w 204"/>
                <a:gd name="T23" fmla="*/ 2147483647 h 82"/>
                <a:gd name="T24" fmla="*/ 2147483647 w 204"/>
                <a:gd name="T25" fmla="*/ 2147483647 h 82"/>
                <a:gd name="T26" fmla="*/ 2147483647 w 204"/>
                <a:gd name="T27" fmla="*/ 2147483647 h 82"/>
                <a:gd name="T28" fmla="*/ 2147483647 w 204"/>
                <a:gd name="T29" fmla="*/ 2147483647 h 82"/>
                <a:gd name="T30" fmla="*/ 2147483647 w 204"/>
                <a:gd name="T31" fmla="*/ 2147483647 h 82"/>
                <a:gd name="T32" fmla="*/ 2147483647 w 204"/>
                <a:gd name="T33" fmla="*/ 2147483647 h 82"/>
                <a:gd name="T34" fmla="*/ 2147483647 w 204"/>
                <a:gd name="T35" fmla="*/ 2147483647 h 82"/>
                <a:gd name="T36" fmla="*/ 2147483647 w 204"/>
                <a:gd name="T37" fmla="*/ 2147483647 h 82"/>
                <a:gd name="T38" fmla="*/ 2147483647 w 204"/>
                <a:gd name="T39" fmla="*/ 2147483647 h 82"/>
                <a:gd name="T40" fmla="*/ 2147483647 w 204"/>
                <a:gd name="T41" fmla="*/ 2147483647 h 82"/>
                <a:gd name="T42" fmla="*/ 2147483647 w 204"/>
                <a:gd name="T43" fmla="*/ 2147483647 h 82"/>
                <a:gd name="T44" fmla="*/ 2147483647 w 204"/>
                <a:gd name="T45" fmla="*/ 2147483647 h 82"/>
                <a:gd name="T46" fmla="*/ 2147483647 w 204"/>
                <a:gd name="T47" fmla="*/ 2147483647 h 82"/>
                <a:gd name="T48" fmla="*/ 2147483647 w 204"/>
                <a:gd name="T49" fmla="*/ 2147483647 h 82"/>
                <a:gd name="T50" fmla="*/ 2147483647 w 204"/>
                <a:gd name="T51" fmla="*/ 2147483647 h 82"/>
                <a:gd name="T52" fmla="*/ 2147483647 w 204"/>
                <a:gd name="T53" fmla="*/ 2147483647 h 82"/>
                <a:gd name="T54" fmla="*/ 2147483647 w 204"/>
                <a:gd name="T55" fmla="*/ 2147483647 h 82"/>
                <a:gd name="T56" fmla="*/ 2147483647 w 204"/>
                <a:gd name="T57" fmla="*/ 2147483647 h 82"/>
                <a:gd name="T58" fmla="*/ 2147483647 w 204"/>
                <a:gd name="T59" fmla="*/ 2147483647 h 82"/>
                <a:gd name="T60" fmla="*/ 2147483647 w 204"/>
                <a:gd name="T61" fmla="*/ 2147483647 h 82"/>
                <a:gd name="T62" fmla="*/ 2147483647 w 204"/>
                <a:gd name="T63" fmla="*/ 2147483647 h 82"/>
                <a:gd name="T64" fmla="*/ 2147483647 w 204"/>
                <a:gd name="T65" fmla="*/ 2147483647 h 82"/>
                <a:gd name="T66" fmla="*/ 2147483647 w 204"/>
                <a:gd name="T67" fmla="*/ 2147483647 h 82"/>
                <a:gd name="T68" fmla="*/ 2147483647 w 204"/>
                <a:gd name="T69" fmla="*/ 0 h 82"/>
                <a:gd name="T70" fmla="*/ 2147483647 w 204"/>
                <a:gd name="T71" fmla="*/ 2147483647 h 82"/>
                <a:gd name="T72" fmla="*/ 2147483647 w 204"/>
                <a:gd name="T73" fmla="*/ 2147483647 h 82"/>
                <a:gd name="T74" fmla="*/ 2147483647 w 204"/>
                <a:gd name="T75" fmla="*/ 2147483647 h 82"/>
                <a:gd name="T76" fmla="*/ 2147483647 w 204"/>
                <a:gd name="T77" fmla="*/ 2147483647 h 82"/>
                <a:gd name="T78" fmla="*/ 2147483647 w 204"/>
                <a:gd name="T79" fmla="*/ 2147483647 h 82"/>
                <a:gd name="T80" fmla="*/ 2147483647 w 204"/>
                <a:gd name="T81" fmla="*/ 2147483647 h 82"/>
                <a:gd name="T82" fmla="*/ 2147483647 w 204"/>
                <a:gd name="T83" fmla="*/ 2147483647 h 8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82"/>
                <a:gd name="T128" fmla="*/ 204 w 204"/>
                <a:gd name="T129" fmla="*/ 82 h 82"/>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82">
                  <a:moveTo>
                    <a:pt x="176" y="62"/>
                  </a:moveTo>
                  <a:lnTo>
                    <a:pt x="172" y="62"/>
                  </a:lnTo>
                  <a:lnTo>
                    <a:pt x="170" y="64"/>
                  </a:lnTo>
                  <a:lnTo>
                    <a:pt x="166" y="70"/>
                  </a:lnTo>
                  <a:lnTo>
                    <a:pt x="160" y="76"/>
                  </a:lnTo>
                  <a:lnTo>
                    <a:pt x="158" y="78"/>
                  </a:lnTo>
                  <a:lnTo>
                    <a:pt x="154" y="80"/>
                  </a:lnTo>
                  <a:lnTo>
                    <a:pt x="146" y="78"/>
                  </a:lnTo>
                  <a:lnTo>
                    <a:pt x="132" y="76"/>
                  </a:lnTo>
                  <a:lnTo>
                    <a:pt x="124" y="70"/>
                  </a:lnTo>
                  <a:lnTo>
                    <a:pt x="120" y="68"/>
                  </a:lnTo>
                  <a:lnTo>
                    <a:pt x="120" y="64"/>
                  </a:lnTo>
                  <a:lnTo>
                    <a:pt x="98" y="64"/>
                  </a:lnTo>
                  <a:lnTo>
                    <a:pt x="94" y="66"/>
                  </a:lnTo>
                  <a:lnTo>
                    <a:pt x="90" y="68"/>
                  </a:lnTo>
                  <a:lnTo>
                    <a:pt x="78" y="74"/>
                  </a:lnTo>
                  <a:lnTo>
                    <a:pt x="68" y="80"/>
                  </a:lnTo>
                  <a:lnTo>
                    <a:pt x="60" y="82"/>
                  </a:lnTo>
                  <a:lnTo>
                    <a:pt x="52" y="82"/>
                  </a:lnTo>
                  <a:lnTo>
                    <a:pt x="40" y="80"/>
                  </a:lnTo>
                  <a:lnTo>
                    <a:pt x="34" y="80"/>
                  </a:lnTo>
                  <a:lnTo>
                    <a:pt x="28" y="82"/>
                  </a:lnTo>
                  <a:lnTo>
                    <a:pt x="28" y="74"/>
                  </a:lnTo>
                  <a:lnTo>
                    <a:pt x="32" y="72"/>
                  </a:lnTo>
                  <a:lnTo>
                    <a:pt x="34" y="68"/>
                  </a:lnTo>
                  <a:lnTo>
                    <a:pt x="22" y="70"/>
                  </a:lnTo>
                  <a:lnTo>
                    <a:pt x="14" y="68"/>
                  </a:lnTo>
                  <a:lnTo>
                    <a:pt x="6" y="64"/>
                  </a:lnTo>
                  <a:lnTo>
                    <a:pt x="0" y="60"/>
                  </a:lnTo>
                  <a:lnTo>
                    <a:pt x="14" y="56"/>
                  </a:lnTo>
                  <a:lnTo>
                    <a:pt x="26" y="54"/>
                  </a:lnTo>
                  <a:lnTo>
                    <a:pt x="70" y="54"/>
                  </a:lnTo>
                  <a:lnTo>
                    <a:pt x="70" y="52"/>
                  </a:lnTo>
                  <a:lnTo>
                    <a:pt x="72" y="50"/>
                  </a:lnTo>
                  <a:lnTo>
                    <a:pt x="12" y="50"/>
                  </a:lnTo>
                  <a:lnTo>
                    <a:pt x="12" y="44"/>
                  </a:lnTo>
                  <a:lnTo>
                    <a:pt x="14" y="42"/>
                  </a:lnTo>
                  <a:lnTo>
                    <a:pt x="18" y="36"/>
                  </a:lnTo>
                  <a:lnTo>
                    <a:pt x="18" y="34"/>
                  </a:lnTo>
                  <a:lnTo>
                    <a:pt x="20" y="30"/>
                  </a:lnTo>
                  <a:lnTo>
                    <a:pt x="26" y="28"/>
                  </a:lnTo>
                  <a:lnTo>
                    <a:pt x="42" y="26"/>
                  </a:lnTo>
                  <a:lnTo>
                    <a:pt x="54" y="24"/>
                  </a:lnTo>
                  <a:lnTo>
                    <a:pt x="68" y="20"/>
                  </a:lnTo>
                  <a:lnTo>
                    <a:pt x="78" y="14"/>
                  </a:lnTo>
                  <a:lnTo>
                    <a:pt x="90" y="6"/>
                  </a:lnTo>
                  <a:lnTo>
                    <a:pt x="90" y="16"/>
                  </a:lnTo>
                  <a:lnTo>
                    <a:pt x="94" y="18"/>
                  </a:lnTo>
                  <a:lnTo>
                    <a:pt x="96" y="18"/>
                  </a:lnTo>
                  <a:lnTo>
                    <a:pt x="102" y="16"/>
                  </a:lnTo>
                  <a:lnTo>
                    <a:pt x="110" y="18"/>
                  </a:lnTo>
                  <a:lnTo>
                    <a:pt x="120" y="20"/>
                  </a:lnTo>
                  <a:lnTo>
                    <a:pt x="124" y="20"/>
                  </a:lnTo>
                  <a:lnTo>
                    <a:pt x="124" y="16"/>
                  </a:lnTo>
                  <a:lnTo>
                    <a:pt x="128" y="14"/>
                  </a:lnTo>
                  <a:lnTo>
                    <a:pt x="130" y="12"/>
                  </a:lnTo>
                  <a:lnTo>
                    <a:pt x="136" y="14"/>
                  </a:lnTo>
                  <a:lnTo>
                    <a:pt x="142" y="16"/>
                  </a:lnTo>
                  <a:lnTo>
                    <a:pt x="138" y="26"/>
                  </a:lnTo>
                  <a:lnTo>
                    <a:pt x="138" y="28"/>
                  </a:lnTo>
                  <a:lnTo>
                    <a:pt x="142" y="28"/>
                  </a:lnTo>
                  <a:lnTo>
                    <a:pt x="144" y="28"/>
                  </a:lnTo>
                  <a:lnTo>
                    <a:pt x="146" y="28"/>
                  </a:lnTo>
                  <a:lnTo>
                    <a:pt x="150" y="24"/>
                  </a:lnTo>
                  <a:lnTo>
                    <a:pt x="150" y="18"/>
                  </a:lnTo>
                  <a:lnTo>
                    <a:pt x="152" y="12"/>
                  </a:lnTo>
                  <a:lnTo>
                    <a:pt x="160" y="8"/>
                  </a:lnTo>
                  <a:lnTo>
                    <a:pt x="174" y="4"/>
                  </a:lnTo>
                  <a:lnTo>
                    <a:pt x="194" y="0"/>
                  </a:lnTo>
                  <a:lnTo>
                    <a:pt x="204" y="0"/>
                  </a:lnTo>
                  <a:lnTo>
                    <a:pt x="200" y="4"/>
                  </a:lnTo>
                  <a:lnTo>
                    <a:pt x="196" y="10"/>
                  </a:lnTo>
                  <a:lnTo>
                    <a:pt x="182" y="20"/>
                  </a:lnTo>
                  <a:lnTo>
                    <a:pt x="172" y="30"/>
                  </a:lnTo>
                  <a:lnTo>
                    <a:pt x="168" y="38"/>
                  </a:lnTo>
                  <a:lnTo>
                    <a:pt x="166" y="44"/>
                  </a:lnTo>
                  <a:lnTo>
                    <a:pt x="168" y="46"/>
                  </a:lnTo>
                  <a:lnTo>
                    <a:pt x="170" y="50"/>
                  </a:lnTo>
                  <a:lnTo>
                    <a:pt x="178" y="52"/>
                  </a:lnTo>
                  <a:lnTo>
                    <a:pt x="186" y="54"/>
                  </a:lnTo>
                  <a:lnTo>
                    <a:pt x="188" y="56"/>
                  </a:lnTo>
                  <a:lnTo>
                    <a:pt x="190" y="58"/>
                  </a:lnTo>
                  <a:lnTo>
                    <a:pt x="188" y="62"/>
                  </a:lnTo>
                  <a:lnTo>
                    <a:pt x="182" y="64"/>
                  </a:lnTo>
                  <a:lnTo>
                    <a:pt x="176" y="6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2" name="Freeform 45"/>
            <p:cNvSpPr/>
            <p:nvPr/>
          </p:nvSpPr>
          <p:spPr bwMode="auto">
            <a:xfrm>
              <a:off x="2735191" y="2417183"/>
              <a:ext cx="141832" cy="42478"/>
            </a:xfrm>
            <a:custGeom>
              <a:avLst/>
              <a:gdLst>
                <a:gd name="T0" fmla="*/ 0 w 96"/>
                <a:gd name="T1" fmla="*/ 2147483647 h 26"/>
                <a:gd name="T2" fmla="*/ 2147483647 w 96"/>
                <a:gd name="T3" fmla="*/ 2147483647 h 26"/>
                <a:gd name="T4" fmla="*/ 2147483647 w 96"/>
                <a:gd name="T5" fmla="*/ 2147483647 h 26"/>
                <a:gd name="T6" fmla="*/ 2147483647 w 96"/>
                <a:gd name="T7" fmla="*/ 2147483647 h 26"/>
                <a:gd name="T8" fmla="*/ 2147483647 w 96"/>
                <a:gd name="T9" fmla="*/ 2147483647 h 26"/>
                <a:gd name="T10" fmla="*/ 2147483647 w 96"/>
                <a:gd name="T11" fmla="*/ 2147483647 h 26"/>
                <a:gd name="T12" fmla="*/ 2147483647 w 96"/>
                <a:gd name="T13" fmla="*/ 2147483647 h 26"/>
                <a:gd name="T14" fmla="*/ 2147483647 w 96"/>
                <a:gd name="T15" fmla="*/ 2147483647 h 26"/>
                <a:gd name="T16" fmla="*/ 2147483647 w 96"/>
                <a:gd name="T17" fmla="*/ 2147483647 h 26"/>
                <a:gd name="T18" fmla="*/ 2147483647 w 96"/>
                <a:gd name="T19" fmla="*/ 2147483647 h 26"/>
                <a:gd name="T20" fmla="*/ 2147483647 w 96"/>
                <a:gd name="T21" fmla="*/ 2147483647 h 26"/>
                <a:gd name="T22" fmla="*/ 2147483647 w 96"/>
                <a:gd name="T23" fmla="*/ 2147483647 h 26"/>
                <a:gd name="T24" fmla="*/ 2147483647 w 96"/>
                <a:gd name="T25" fmla="*/ 2147483647 h 26"/>
                <a:gd name="T26" fmla="*/ 2147483647 w 96"/>
                <a:gd name="T27" fmla="*/ 0 h 26"/>
                <a:gd name="T28" fmla="*/ 2147483647 w 96"/>
                <a:gd name="T29" fmla="*/ 2147483647 h 26"/>
                <a:gd name="T30" fmla="*/ 2147483647 w 96"/>
                <a:gd name="T31" fmla="*/ 2147483647 h 26"/>
                <a:gd name="T32" fmla="*/ 2147483647 w 96"/>
                <a:gd name="T33" fmla="*/ 2147483647 h 26"/>
                <a:gd name="T34" fmla="*/ 2147483647 w 96"/>
                <a:gd name="T35" fmla="*/ 2147483647 h 26"/>
                <a:gd name="T36" fmla="*/ 2147483647 w 96"/>
                <a:gd name="T37" fmla="*/ 2147483647 h 26"/>
                <a:gd name="T38" fmla="*/ 2147483647 w 96"/>
                <a:gd name="T39" fmla="*/ 2147483647 h 26"/>
                <a:gd name="T40" fmla="*/ 2147483647 w 96"/>
                <a:gd name="T41" fmla="*/ 2147483647 h 26"/>
                <a:gd name="T42" fmla="*/ 0 w 96"/>
                <a:gd name="T43" fmla="*/ 2147483647 h 2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96"/>
                <a:gd name="T67" fmla="*/ 0 h 26"/>
                <a:gd name="T68" fmla="*/ 96 w 96"/>
                <a:gd name="T69" fmla="*/ 26 h 2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96" h="26">
                  <a:moveTo>
                    <a:pt x="0" y="24"/>
                  </a:moveTo>
                  <a:lnTo>
                    <a:pt x="6" y="24"/>
                  </a:lnTo>
                  <a:lnTo>
                    <a:pt x="12" y="24"/>
                  </a:lnTo>
                  <a:lnTo>
                    <a:pt x="16" y="24"/>
                  </a:lnTo>
                  <a:lnTo>
                    <a:pt x="18" y="26"/>
                  </a:lnTo>
                  <a:lnTo>
                    <a:pt x="26" y="26"/>
                  </a:lnTo>
                  <a:lnTo>
                    <a:pt x="42" y="20"/>
                  </a:lnTo>
                  <a:lnTo>
                    <a:pt x="52" y="16"/>
                  </a:lnTo>
                  <a:lnTo>
                    <a:pt x="58" y="22"/>
                  </a:lnTo>
                  <a:lnTo>
                    <a:pt x="68" y="16"/>
                  </a:lnTo>
                  <a:lnTo>
                    <a:pt x="76" y="12"/>
                  </a:lnTo>
                  <a:lnTo>
                    <a:pt x="86" y="8"/>
                  </a:lnTo>
                  <a:lnTo>
                    <a:pt x="96" y="4"/>
                  </a:lnTo>
                  <a:lnTo>
                    <a:pt x="90" y="0"/>
                  </a:lnTo>
                  <a:lnTo>
                    <a:pt x="78" y="2"/>
                  </a:lnTo>
                  <a:lnTo>
                    <a:pt x="70" y="4"/>
                  </a:lnTo>
                  <a:lnTo>
                    <a:pt x="46" y="10"/>
                  </a:lnTo>
                  <a:lnTo>
                    <a:pt x="24" y="16"/>
                  </a:lnTo>
                  <a:lnTo>
                    <a:pt x="16" y="18"/>
                  </a:lnTo>
                  <a:lnTo>
                    <a:pt x="4" y="18"/>
                  </a:lnTo>
                  <a:lnTo>
                    <a:pt x="4" y="24"/>
                  </a:lnTo>
                  <a:lnTo>
                    <a:pt x="0"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3" name="Freeform 46"/>
            <p:cNvSpPr/>
            <p:nvPr/>
          </p:nvSpPr>
          <p:spPr bwMode="auto">
            <a:xfrm>
              <a:off x="2799766" y="2435768"/>
              <a:ext cx="193722" cy="50443"/>
            </a:xfrm>
            <a:custGeom>
              <a:avLst/>
              <a:gdLst>
                <a:gd name="T0" fmla="*/ 2147483647 w 132"/>
                <a:gd name="T1" fmla="*/ 2147483647 h 32"/>
                <a:gd name="T2" fmla="*/ 2147483647 w 132"/>
                <a:gd name="T3" fmla="*/ 2147483647 h 32"/>
                <a:gd name="T4" fmla="*/ 2147483647 w 132"/>
                <a:gd name="T5" fmla="*/ 2147483647 h 32"/>
                <a:gd name="T6" fmla="*/ 2147483647 w 132"/>
                <a:gd name="T7" fmla="*/ 2147483647 h 32"/>
                <a:gd name="T8" fmla="*/ 2147483647 w 132"/>
                <a:gd name="T9" fmla="*/ 2147483647 h 32"/>
                <a:gd name="T10" fmla="*/ 2147483647 w 132"/>
                <a:gd name="T11" fmla="*/ 2147483647 h 32"/>
                <a:gd name="T12" fmla="*/ 0 w 132"/>
                <a:gd name="T13" fmla="*/ 2147483647 h 32"/>
                <a:gd name="T14" fmla="*/ 0 w 132"/>
                <a:gd name="T15" fmla="*/ 2147483647 h 32"/>
                <a:gd name="T16" fmla="*/ 2147483647 w 132"/>
                <a:gd name="T17" fmla="*/ 2147483647 h 32"/>
                <a:gd name="T18" fmla="*/ 2147483647 w 132"/>
                <a:gd name="T19" fmla="*/ 2147483647 h 32"/>
                <a:gd name="T20" fmla="*/ 2147483647 w 132"/>
                <a:gd name="T21" fmla="*/ 2147483647 h 32"/>
                <a:gd name="T22" fmla="*/ 2147483647 w 132"/>
                <a:gd name="T23" fmla="*/ 0 h 32"/>
                <a:gd name="T24" fmla="*/ 2147483647 w 132"/>
                <a:gd name="T25" fmla="*/ 2147483647 h 32"/>
                <a:gd name="T26" fmla="*/ 2147483647 w 132"/>
                <a:gd name="T27" fmla="*/ 2147483647 h 32"/>
                <a:gd name="T28" fmla="*/ 2147483647 w 132"/>
                <a:gd name="T29" fmla="*/ 2147483647 h 32"/>
                <a:gd name="T30" fmla="*/ 2147483647 w 132"/>
                <a:gd name="T31" fmla="*/ 2147483647 h 32"/>
                <a:gd name="T32" fmla="*/ 2147483647 w 132"/>
                <a:gd name="T33" fmla="*/ 2147483647 h 32"/>
                <a:gd name="T34" fmla="*/ 2147483647 w 132"/>
                <a:gd name="T35" fmla="*/ 2147483647 h 32"/>
                <a:gd name="T36" fmla="*/ 2147483647 w 132"/>
                <a:gd name="T37" fmla="*/ 2147483647 h 32"/>
                <a:gd name="T38" fmla="*/ 2147483647 w 132"/>
                <a:gd name="T39" fmla="*/ 2147483647 h 32"/>
                <a:gd name="T40" fmla="*/ 2147483647 w 132"/>
                <a:gd name="T41" fmla="*/ 2147483647 h 32"/>
                <a:gd name="T42" fmla="*/ 2147483647 w 132"/>
                <a:gd name="T43" fmla="*/ 2147483647 h 32"/>
                <a:gd name="T44" fmla="*/ 2147483647 w 132"/>
                <a:gd name="T45" fmla="*/ 0 h 32"/>
                <a:gd name="T46" fmla="*/ 2147483647 w 132"/>
                <a:gd name="T47" fmla="*/ 0 h 32"/>
                <a:gd name="T48" fmla="*/ 2147483647 w 132"/>
                <a:gd name="T49" fmla="*/ 2147483647 h 32"/>
                <a:gd name="T50" fmla="*/ 2147483647 w 132"/>
                <a:gd name="T51" fmla="*/ 2147483647 h 32"/>
                <a:gd name="T52" fmla="*/ 2147483647 w 132"/>
                <a:gd name="T53" fmla="*/ 2147483647 h 32"/>
                <a:gd name="T54" fmla="*/ 2147483647 w 132"/>
                <a:gd name="T55" fmla="*/ 2147483647 h 32"/>
                <a:gd name="T56" fmla="*/ 2147483647 w 132"/>
                <a:gd name="T57" fmla="*/ 2147483647 h 32"/>
                <a:gd name="T58" fmla="*/ 2147483647 w 132"/>
                <a:gd name="T59" fmla="*/ 2147483647 h 32"/>
                <a:gd name="T60" fmla="*/ 2147483647 w 132"/>
                <a:gd name="T61" fmla="*/ 2147483647 h 32"/>
                <a:gd name="T62" fmla="*/ 2147483647 w 132"/>
                <a:gd name="T63" fmla="*/ 2147483647 h 32"/>
                <a:gd name="T64" fmla="*/ 2147483647 w 132"/>
                <a:gd name="T65" fmla="*/ 2147483647 h 32"/>
                <a:gd name="T66" fmla="*/ 2147483647 w 132"/>
                <a:gd name="T67" fmla="*/ 2147483647 h 32"/>
                <a:gd name="T68" fmla="*/ 2147483647 w 132"/>
                <a:gd name="T69" fmla="*/ 2147483647 h 32"/>
                <a:gd name="T70" fmla="*/ 2147483647 w 132"/>
                <a:gd name="T71" fmla="*/ 2147483647 h 32"/>
                <a:gd name="T72" fmla="*/ 2147483647 w 132"/>
                <a:gd name="T73" fmla="*/ 2147483647 h 32"/>
                <a:gd name="T74" fmla="*/ 2147483647 w 132"/>
                <a:gd name="T75" fmla="*/ 2147483647 h 32"/>
                <a:gd name="T76" fmla="*/ 2147483647 w 132"/>
                <a:gd name="T77" fmla="*/ 2147483647 h 3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32"/>
                <a:gd name="T118" fmla="*/ 0 h 32"/>
                <a:gd name="T119" fmla="*/ 132 w 132"/>
                <a:gd name="T120" fmla="*/ 32 h 3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32" h="32">
                  <a:moveTo>
                    <a:pt x="34" y="32"/>
                  </a:moveTo>
                  <a:lnTo>
                    <a:pt x="30" y="30"/>
                  </a:lnTo>
                  <a:lnTo>
                    <a:pt x="28" y="30"/>
                  </a:lnTo>
                  <a:lnTo>
                    <a:pt x="30" y="26"/>
                  </a:lnTo>
                  <a:lnTo>
                    <a:pt x="36" y="24"/>
                  </a:lnTo>
                  <a:lnTo>
                    <a:pt x="18" y="22"/>
                  </a:lnTo>
                  <a:lnTo>
                    <a:pt x="0" y="20"/>
                  </a:lnTo>
                  <a:lnTo>
                    <a:pt x="0" y="18"/>
                  </a:lnTo>
                  <a:lnTo>
                    <a:pt x="6" y="16"/>
                  </a:lnTo>
                  <a:lnTo>
                    <a:pt x="24" y="10"/>
                  </a:lnTo>
                  <a:lnTo>
                    <a:pt x="40" y="4"/>
                  </a:lnTo>
                  <a:lnTo>
                    <a:pt x="54" y="0"/>
                  </a:lnTo>
                  <a:lnTo>
                    <a:pt x="54" y="6"/>
                  </a:lnTo>
                  <a:lnTo>
                    <a:pt x="56" y="6"/>
                  </a:lnTo>
                  <a:lnTo>
                    <a:pt x="64" y="6"/>
                  </a:lnTo>
                  <a:lnTo>
                    <a:pt x="64" y="14"/>
                  </a:lnTo>
                  <a:lnTo>
                    <a:pt x="66" y="16"/>
                  </a:lnTo>
                  <a:lnTo>
                    <a:pt x="68" y="18"/>
                  </a:lnTo>
                  <a:lnTo>
                    <a:pt x="74" y="18"/>
                  </a:lnTo>
                  <a:lnTo>
                    <a:pt x="84" y="16"/>
                  </a:lnTo>
                  <a:lnTo>
                    <a:pt x="92" y="14"/>
                  </a:lnTo>
                  <a:lnTo>
                    <a:pt x="100" y="6"/>
                  </a:lnTo>
                  <a:lnTo>
                    <a:pt x="108" y="0"/>
                  </a:lnTo>
                  <a:lnTo>
                    <a:pt x="114" y="0"/>
                  </a:lnTo>
                  <a:lnTo>
                    <a:pt x="114" y="8"/>
                  </a:lnTo>
                  <a:lnTo>
                    <a:pt x="110" y="12"/>
                  </a:lnTo>
                  <a:lnTo>
                    <a:pt x="120" y="14"/>
                  </a:lnTo>
                  <a:lnTo>
                    <a:pt x="132" y="14"/>
                  </a:lnTo>
                  <a:lnTo>
                    <a:pt x="118" y="22"/>
                  </a:lnTo>
                  <a:lnTo>
                    <a:pt x="110" y="28"/>
                  </a:lnTo>
                  <a:lnTo>
                    <a:pt x="104" y="28"/>
                  </a:lnTo>
                  <a:lnTo>
                    <a:pt x="98" y="28"/>
                  </a:lnTo>
                  <a:lnTo>
                    <a:pt x="94" y="26"/>
                  </a:lnTo>
                  <a:lnTo>
                    <a:pt x="90" y="24"/>
                  </a:lnTo>
                  <a:lnTo>
                    <a:pt x="84" y="22"/>
                  </a:lnTo>
                  <a:lnTo>
                    <a:pt x="72" y="24"/>
                  </a:lnTo>
                  <a:lnTo>
                    <a:pt x="60" y="28"/>
                  </a:lnTo>
                  <a:lnTo>
                    <a:pt x="48" y="30"/>
                  </a:lnTo>
                  <a:lnTo>
                    <a:pt x="34"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4" name="Freeform 47"/>
            <p:cNvSpPr/>
            <p:nvPr/>
          </p:nvSpPr>
          <p:spPr bwMode="auto">
            <a:xfrm>
              <a:off x="2908158" y="2390634"/>
              <a:ext cx="93402" cy="29203"/>
            </a:xfrm>
            <a:custGeom>
              <a:avLst/>
              <a:gdLst>
                <a:gd name="T0" fmla="*/ 2147483647 w 64"/>
                <a:gd name="T1" fmla="*/ 2147483647 h 18"/>
                <a:gd name="T2" fmla="*/ 2147483647 w 64"/>
                <a:gd name="T3" fmla="*/ 2147483647 h 18"/>
                <a:gd name="T4" fmla="*/ 0 w 64"/>
                <a:gd name="T5" fmla="*/ 2147483647 h 18"/>
                <a:gd name="T6" fmla="*/ 2147483647 w 64"/>
                <a:gd name="T7" fmla="*/ 2147483647 h 18"/>
                <a:gd name="T8" fmla="*/ 2147483647 w 64"/>
                <a:gd name="T9" fmla="*/ 2147483647 h 18"/>
                <a:gd name="T10" fmla="*/ 2147483647 w 64"/>
                <a:gd name="T11" fmla="*/ 2147483647 h 18"/>
                <a:gd name="T12" fmla="*/ 2147483647 w 64"/>
                <a:gd name="T13" fmla="*/ 2147483647 h 18"/>
                <a:gd name="T14" fmla="*/ 2147483647 w 64"/>
                <a:gd name="T15" fmla="*/ 2147483647 h 18"/>
                <a:gd name="T16" fmla="*/ 2147483647 w 64"/>
                <a:gd name="T17" fmla="*/ 0 h 18"/>
                <a:gd name="T18" fmla="*/ 2147483647 w 64"/>
                <a:gd name="T19" fmla="*/ 2147483647 h 18"/>
                <a:gd name="T20" fmla="*/ 2147483647 w 64"/>
                <a:gd name="T21" fmla="*/ 2147483647 h 18"/>
                <a:gd name="T22" fmla="*/ 2147483647 w 64"/>
                <a:gd name="T23" fmla="*/ 2147483647 h 18"/>
                <a:gd name="T24" fmla="*/ 2147483647 w 64"/>
                <a:gd name="T25" fmla="*/ 2147483647 h 18"/>
                <a:gd name="T26" fmla="*/ 2147483647 w 64"/>
                <a:gd name="T27" fmla="*/ 2147483647 h 18"/>
                <a:gd name="T28" fmla="*/ 2147483647 w 64"/>
                <a:gd name="T29" fmla="*/ 2147483647 h 18"/>
                <a:gd name="T30" fmla="*/ 2147483647 w 64"/>
                <a:gd name="T31" fmla="*/ 2147483647 h 18"/>
                <a:gd name="T32" fmla="*/ 2147483647 w 64"/>
                <a:gd name="T33" fmla="*/ 2147483647 h 18"/>
                <a:gd name="T34" fmla="*/ 2147483647 w 64"/>
                <a:gd name="T35" fmla="*/ 2147483647 h 1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64"/>
                <a:gd name="T55" fmla="*/ 0 h 18"/>
                <a:gd name="T56" fmla="*/ 64 w 64"/>
                <a:gd name="T57" fmla="*/ 18 h 1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64" h="18">
                  <a:moveTo>
                    <a:pt x="12" y="18"/>
                  </a:moveTo>
                  <a:lnTo>
                    <a:pt x="6" y="16"/>
                  </a:lnTo>
                  <a:lnTo>
                    <a:pt x="0" y="14"/>
                  </a:lnTo>
                  <a:lnTo>
                    <a:pt x="8" y="12"/>
                  </a:lnTo>
                  <a:lnTo>
                    <a:pt x="18" y="12"/>
                  </a:lnTo>
                  <a:lnTo>
                    <a:pt x="26" y="10"/>
                  </a:lnTo>
                  <a:lnTo>
                    <a:pt x="28" y="10"/>
                  </a:lnTo>
                  <a:lnTo>
                    <a:pt x="30" y="8"/>
                  </a:lnTo>
                  <a:lnTo>
                    <a:pt x="48" y="0"/>
                  </a:lnTo>
                  <a:lnTo>
                    <a:pt x="58" y="2"/>
                  </a:lnTo>
                  <a:lnTo>
                    <a:pt x="64" y="4"/>
                  </a:lnTo>
                  <a:lnTo>
                    <a:pt x="58" y="10"/>
                  </a:lnTo>
                  <a:lnTo>
                    <a:pt x="48" y="16"/>
                  </a:lnTo>
                  <a:lnTo>
                    <a:pt x="30" y="18"/>
                  </a:lnTo>
                  <a:lnTo>
                    <a:pt x="30" y="16"/>
                  </a:lnTo>
                  <a:lnTo>
                    <a:pt x="28" y="16"/>
                  </a:lnTo>
                  <a:lnTo>
                    <a:pt x="22" y="16"/>
                  </a:lnTo>
                  <a:lnTo>
                    <a:pt x="12"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5" name="Freeform 48"/>
            <p:cNvSpPr/>
            <p:nvPr/>
          </p:nvSpPr>
          <p:spPr bwMode="auto">
            <a:xfrm>
              <a:off x="2970426" y="2496830"/>
              <a:ext cx="107239" cy="66372"/>
            </a:xfrm>
            <a:custGeom>
              <a:avLst/>
              <a:gdLst>
                <a:gd name="T0" fmla="*/ 2147483647 w 74"/>
                <a:gd name="T1" fmla="*/ 2147483647 h 42"/>
                <a:gd name="T2" fmla="*/ 2147483647 w 74"/>
                <a:gd name="T3" fmla="*/ 2147483647 h 42"/>
                <a:gd name="T4" fmla="*/ 2147483647 w 74"/>
                <a:gd name="T5" fmla="*/ 2147483647 h 42"/>
                <a:gd name="T6" fmla="*/ 2147483647 w 74"/>
                <a:gd name="T7" fmla="*/ 2147483647 h 42"/>
                <a:gd name="T8" fmla="*/ 2147483647 w 74"/>
                <a:gd name="T9" fmla="*/ 2147483647 h 42"/>
                <a:gd name="T10" fmla="*/ 2147483647 w 74"/>
                <a:gd name="T11" fmla="*/ 2147483647 h 42"/>
                <a:gd name="T12" fmla="*/ 2147483647 w 74"/>
                <a:gd name="T13" fmla="*/ 2147483647 h 42"/>
                <a:gd name="T14" fmla="*/ 2147483647 w 74"/>
                <a:gd name="T15" fmla="*/ 2147483647 h 42"/>
                <a:gd name="T16" fmla="*/ 2147483647 w 74"/>
                <a:gd name="T17" fmla="*/ 2147483647 h 42"/>
                <a:gd name="T18" fmla="*/ 2147483647 w 74"/>
                <a:gd name="T19" fmla="*/ 2147483647 h 42"/>
                <a:gd name="T20" fmla="*/ 2147483647 w 74"/>
                <a:gd name="T21" fmla="*/ 2147483647 h 42"/>
                <a:gd name="T22" fmla="*/ 2147483647 w 74"/>
                <a:gd name="T23" fmla="*/ 2147483647 h 42"/>
                <a:gd name="T24" fmla="*/ 2147483647 w 74"/>
                <a:gd name="T25" fmla="*/ 2147483647 h 42"/>
                <a:gd name="T26" fmla="*/ 2147483647 w 74"/>
                <a:gd name="T27" fmla="*/ 2147483647 h 42"/>
                <a:gd name="T28" fmla="*/ 2147483647 w 74"/>
                <a:gd name="T29" fmla="*/ 2147483647 h 42"/>
                <a:gd name="T30" fmla="*/ 2147483647 w 74"/>
                <a:gd name="T31" fmla="*/ 2147483647 h 42"/>
                <a:gd name="T32" fmla="*/ 2147483647 w 74"/>
                <a:gd name="T33" fmla="*/ 2147483647 h 42"/>
                <a:gd name="T34" fmla="*/ 2147483647 w 74"/>
                <a:gd name="T35" fmla="*/ 2147483647 h 42"/>
                <a:gd name="T36" fmla="*/ 2147483647 w 74"/>
                <a:gd name="T37" fmla="*/ 2147483647 h 42"/>
                <a:gd name="T38" fmla="*/ 0 w 74"/>
                <a:gd name="T39" fmla="*/ 2147483647 h 42"/>
                <a:gd name="T40" fmla="*/ 2147483647 w 74"/>
                <a:gd name="T41" fmla="*/ 2147483647 h 42"/>
                <a:gd name="T42" fmla="*/ 2147483647 w 74"/>
                <a:gd name="T43" fmla="*/ 2147483647 h 42"/>
                <a:gd name="T44" fmla="*/ 2147483647 w 74"/>
                <a:gd name="T45" fmla="*/ 2147483647 h 42"/>
                <a:gd name="T46" fmla="*/ 2147483647 w 74"/>
                <a:gd name="T47" fmla="*/ 2147483647 h 42"/>
                <a:gd name="T48" fmla="*/ 2147483647 w 74"/>
                <a:gd name="T49" fmla="*/ 2147483647 h 42"/>
                <a:gd name="T50" fmla="*/ 2147483647 w 74"/>
                <a:gd name="T51" fmla="*/ 2147483647 h 42"/>
                <a:gd name="T52" fmla="*/ 2147483647 w 74"/>
                <a:gd name="T53" fmla="*/ 2147483647 h 42"/>
                <a:gd name="T54" fmla="*/ 2147483647 w 74"/>
                <a:gd name="T55" fmla="*/ 2147483647 h 42"/>
                <a:gd name="T56" fmla="*/ 2147483647 w 74"/>
                <a:gd name="T57" fmla="*/ 2147483647 h 42"/>
                <a:gd name="T58" fmla="*/ 2147483647 w 74"/>
                <a:gd name="T59" fmla="*/ 2147483647 h 42"/>
                <a:gd name="T60" fmla="*/ 2147483647 w 74"/>
                <a:gd name="T61" fmla="*/ 2147483647 h 42"/>
                <a:gd name="T62" fmla="*/ 2147483647 w 74"/>
                <a:gd name="T63" fmla="*/ 2147483647 h 42"/>
                <a:gd name="T64" fmla="*/ 2147483647 w 74"/>
                <a:gd name="T65" fmla="*/ 2147483647 h 42"/>
                <a:gd name="T66" fmla="*/ 2147483647 w 74"/>
                <a:gd name="T67" fmla="*/ 0 h 42"/>
                <a:gd name="T68" fmla="*/ 2147483647 w 74"/>
                <a:gd name="T69" fmla="*/ 2147483647 h 4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4"/>
                <a:gd name="T106" fmla="*/ 0 h 42"/>
                <a:gd name="T107" fmla="*/ 74 w 74"/>
                <a:gd name="T108" fmla="*/ 42 h 4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4" h="42">
                  <a:moveTo>
                    <a:pt x="74" y="4"/>
                  </a:moveTo>
                  <a:lnTo>
                    <a:pt x="70" y="6"/>
                  </a:lnTo>
                  <a:lnTo>
                    <a:pt x="66" y="8"/>
                  </a:lnTo>
                  <a:lnTo>
                    <a:pt x="58" y="14"/>
                  </a:lnTo>
                  <a:lnTo>
                    <a:pt x="66" y="22"/>
                  </a:lnTo>
                  <a:lnTo>
                    <a:pt x="56" y="28"/>
                  </a:lnTo>
                  <a:lnTo>
                    <a:pt x="52" y="30"/>
                  </a:lnTo>
                  <a:lnTo>
                    <a:pt x="48" y="28"/>
                  </a:lnTo>
                  <a:lnTo>
                    <a:pt x="48" y="32"/>
                  </a:lnTo>
                  <a:lnTo>
                    <a:pt x="44" y="34"/>
                  </a:lnTo>
                  <a:lnTo>
                    <a:pt x="38" y="36"/>
                  </a:lnTo>
                  <a:lnTo>
                    <a:pt x="32" y="38"/>
                  </a:lnTo>
                  <a:lnTo>
                    <a:pt x="26" y="42"/>
                  </a:lnTo>
                  <a:lnTo>
                    <a:pt x="18" y="42"/>
                  </a:lnTo>
                  <a:lnTo>
                    <a:pt x="18" y="36"/>
                  </a:lnTo>
                  <a:lnTo>
                    <a:pt x="16" y="34"/>
                  </a:lnTo>
                  <a:lnTo>
                    <a:pt x="10" y="32"/>
                  </a:lnTo>
                  <a:lnTo>
                    <a:pt x="4" y="28"/>
                  </a:lnTo>
                  <a:lnTo>
                    <a:pt x="2" y="26"/>
                  </a:lnTo>
                  <a:lnTo>
                    <a:pt x="0" y="22"/>
                  </a:lnTo>
                  <a:lnTo>
                    <a:pt x="2" y="20"/>
                  </a:lnTo>
                  <a:lnTo>
                    <a:pt x="4" y="18"/>
                  </a:lnTo>
                  <a:lnTo>
                    <a:pt x="8" y="16"/>
                  </a:lnTo>
                  <a:lnTo>
                    <a:pt x="14" y="16"/>
                  </a:lnTo>
                  <a:lnTo>
                    <a:pt x="16" y="18"/>
                  </a:lnTo>
                  <a:lnTo>
                    <a:pt x="20" y="20"/>
                  </a:lnTo>
                  <a:lnTo>
                    <a:pt x="22" y="20"/>
                  </a:lnTo>
                  <a:lnTo>
                    <a:pt x="30" y="18"/>
                  </a:lnTo>
                  <a:lnTo>
                    <a:pt x="32" y="16"/>
                  </a:lnTo>
                  <a:lnTo>
                    <a:pt x="32" y="14"/>
                  </a:lnTo>
                  <a:lnTo>
                    <a:pt x="32" y="8"/>
                  </a:lnTo>
                  <a:lnTo>
                    <a:pt x="38" y="4"/>
                  </a:lnTo>
                  <a:lnTo>
                    <a:pt x="50" y="4"/>
                  </a:lnTo>
                  <a:lnTo>
                    <a:pt x="74" y="0"/>
                  </a:lnTo>
                  <a:lnTo>
                    <a:pt x="74"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6" name="Freeform 49"/>
            <p:cNvSpPr/>
            <p:nvPr/>
          </p:nvSpPr>
          <p:spPr bwMode="auto">
            <a:xfrm>
              <a:off x="2950823" y="2593733"/>
              <a:ext cx="56503" cy="34513"/>
            </a:xfrm>
            <a:custGeom>
              <a:avLst/>
              <a:gdLst>
                <a:gd name="T0" fmla="*/ 2147483647 w 40"/>
                <a:gd name="T1" fmla="*/ 2147483647 h 22"/>
                <a:gd name="T2" fmla="*/ 2147483647 w 40"/>
                <a:gd name="T3" fmla="*/ 2147483647 h 22"/>
                <a:gd name="T4" fmla="*/ 2147483647 w 40"/>
                <a:gd name="T5" fmla="*/ 2147483647 h 22"/>
                <a:gd name="T6" fmla="*/ 0 w 40"/>
                <a:gd name="T7" fmla="*/ 2147483647 h 22"/>
                <a:gd name="T8" fmla="*/ 2147483647 w 40"/>
                <a:gd name="T9" fmla="*/ 2147483647 h 22"/>
                <a:gd name="T10" fmla="*/ 2147483647 w 40"/>
                <a:gd name="T11" fmla="*/ 2147483647 h 22"/>
                <a:gd name="T12" fmla="*/ 2147483647 w 40"/>
                <a:gd name="T13" fmla="*/ 0 h 22"/>
                <a:gd name="T14" fmla="*/ 2147483647 w 40"/>
                <a:gd name="T15" fmla="*/ 2147483647 h 22"/>
                <a:gd name="T16" fmla="*/ 2147483647 w 40"/>
                <a:gd name="T17" fmla="*/ 2147483647 h 22"/>
                <a:gd name="T18" fmla="*/ 2147483647 w 40"/>
                <a:gd name="T19" fmla="*/ 2147483647 h 22"/>
                <a:gd name="T20" fmla="*/ 2147483647 w 40"/>
                <a:gd name="T21" fmla="*/ 2147483647 h 22"/>
                <a:gd name="T22" fmla="*/ 2147483647 w 40"/>
                <a:gd name="T23" fmla="*/ 2147483647 h 22"/>
                <a:gd name="T24" fmla="*/ 2147483647 w 40"/>
                <a:gd name="T25" fmla="*/ 2147483647 h 2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0"/>
                <a:gd name="T40" fmla="*/ 0 h 22"/>
                <a:gd name="T41" fmla="*/ 40 w 40"/>
                <a:gd name="T42" fmla="*/ 22 h 2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0" h="22">
                  <a:moveTo>
                    <a:pt x="22" y="22"/>
                  </a:moveTo>
                  <a:lnTo>
                    <a:pt x="16" y="22"/>
                  </a:lnTo>
                  <a:lnTo>
                    <a:pt x="8" y="20"/>
                  </a:lnTo>
                  <a:lnTo>
                    <a:pt x="0" y="14"/>
                  </a:lnTo>
                  <a:lnTo>
                    <a:pt x="6" y="10"/>
                  </a:lnTo>
                  <a:lnTo>
                    <a:pt x="12" y="6"/>
                  </a:lnTo>
                  <a:lnTo>
                    <a:pt x="30" y="0"/>
                  </a:lnTo>
                  <a:lnTo>
                    <a:pt x="32" y="4"/>
                  </a:lnTo>
                  <a:lnTo>
                    <a:pt x="34" y="6"/>
                  </a:lnTo>
                  <a:lnTo>
                    <a:pt x="40" y="6"/>
                  </a:lnTo>
                  <a:lnTo>
                    <a:pt x="40" y="18"/>
                  </a:lnTo>
                  <a:lnTo>
                    <a:pt x="32" y="22"/>
                  </a:lnTo>
                  <a:lnTo>
                    <a:pt x="22"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7" name="Freeform 50"/>
            <p:cNvSpPr/>
            <p:nvPr/>
          </p:nvSpPr>
          <p:spPr bwMode="auto">
            <a:xfrm>
              <a:off x="3073053" y="2697274"/>
              <a:ext cx="117617" cy="66372"/>
            </a:xfrm>
            <a:custGeom>
              <a:avLst/>
              <a:gdLst>
                <a:gd name="T0" fmla="*/ 2147483647 w 80"/>
                <a:gd name="T1" fmla="*/ 2147483647 h 42"/>
                <a:gd name="T2" fmla="*/ 2147483647 w 80"/>
                <a:gd name="T3" fmla="*/ 2147483647 h 42"/>
                <a:gd name="T4" fmla="*/ 2147483647 w 80"/>
                <a:gd name="T5" fmla="*/ 2147483647 h 42"/>
                <a:gd name="T6" fmla="*/ 2147483647 w 80"/>
                <a:gd name="T7" fmla="*/ 2147483647 h 42"/>
                <a:gd name="T8" fmla="*/ 2147483647 w 80"/>
                <a:gd name="T9" fmla="*/ 2147483647 h 42"/>
                <a:gd name="T10" fmla="*/ 2147483647 w 80"/>
                <a:gd name="T11" fmla="*/ 2147483647 h 42"/>
                <a:gd name="T12" fmla="*/ 2147483647 w 80"/>
                <a:gd name="T13" fmla="*/ 2147483647 h 42"/>
                <a:gd name="T14" fmla="*/ 2147483647 w 80"/>
                <a:gd name="T15" fmla="*/ 2147483647 h 42"/>
                <a:gd name="T16" fmla="*/ 2147483647 w 80"/>
                <a:gd name="T17" fmla="*/ 2147483647 h 42"/>
                <a:gd name="T18" fmla="*/ 2147483647 w 80"/>
                <a:gd name="T19" fmla="*/ 2147483647 h 42"/>
                <a:gd name="T20" fmla="*/ 2147483647 w 80"/>
                <a:gd name="T21" fmla="*/ 2147483647 h 42"/>
                <a:gd name="T22" fmla="*/ 2147483647 w 80"/>
                <a:gd name="T23" fmla="*/ 2147483647 h 42"/>
                <a:gd name="T24" fmla="*/ 2147483647 w 80"/>
                <a:gd name="T25" fmla="*/ 2147483647 h 42"/>
                <a:gd name="T26" fmla="*/ 2147483647 w 80"/>
                <a:gd name="T27" fmla="*/ 2147483647 h 42"/>
                <a:gd name="T28" fmla="*/ 0 w 80"/>
                <a:gd name="T29" fmla="*/ 2147483647 h 42"/>
                <a:gd name="T30" fmla="*/ 2147483647 w 80"/>
                <a:gd name="T31" fmla="*/ 2147483647 h 42"/>
                <a:gd name="T32" fmla="*/ 2147483647 w 80"/>
                <a:gd name="T33" fmla="*/ 2147483647 h 42"/>
                <a:gd name="T34" fmla="*/ 2147483647 w 80"/>
                <a:gd name="T35" fmla="*/ 0 h 42"/>
                <a:gd name="T36" fmla="*/ 2147483647 w 80"/>
                <a:gd name="T37" fmla="*/ 2147483647 h 42"/>
                <a:gd name="T38" fmla="*/ 2147483647 w 80"/>
                <a:gd name="T39" fmla="*/ 2147483647 h 42"/>
                <a:gd name="T40" fmla="*/ 2147483647 w 80"/>
                <a:gd name="T41" fmla="*/ 2147483647 h 42"/>
                <a:gd name="T42" fmla="*/ 2147483647 w 80"/>
                <a:gd name="T43" fmla="*/ 2147483647 h 42"/>
                <a:gd name="T44" fmla="*/ 2147483647 w 80"/>
                <a:gd name="T45" fmla="*/ 2147483647 h 42"/>
                <a:gd name="T46" fmla="*/ 2147483647 w 80"/>
                <a:gd name="T47" fmla="*/ 2147483647 h 42"/>
                <a:gd name="T48" fmla="*/ 2147483647 w 80"/>
                <a:gd name="T49" fmla="*/ 2147483647 h 42"/>
                <a:gd name="T50" fmla="*/ 2147483647 w 80"/>
                <a:gd name="T51" fmla="*/ 2147483647 h 42"/>
                <a:gd name="T52" fmla="*/ 2147483647 w 80"/>
                <a:gd name="T53" fmla="*/ 2147483647 h 42"/>
                <a:gd name="T54" fmla="*/ 2147483647 w 80"/>
                <a:gd name="T55" fmla="*/ 2147483647 h 42"/>
                <a:gd name="T56" fmla="*/ 2147483647 w 80"/>
                <a:gd name="T57" fmla="*/ 2147483647 h 42"/>
                <a:gd name="T58" fmla="*/ 2147483647 w 80"/>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0"/>
                <a:gd name="T91" fmla="*/ 0 h 42"/>
                <a:gd name="T92" fmla="*/ 80 w 80"/>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0" h="42">
                  <a:moveTo>
                    <a:pt x="58" y="40"/>
                  </a:moveTo>
                  <a:lnTo>
                    <a:pt x="56" y="30"/>
                  </a:lnTo>
                  <a:lnTo>
                    <a:pt x="52" y="26"/>
                  </a:lnTo>
                  <a:lnTo>
                    <a:pt x="48" y="26"/>
                  </a:lnTo>
                  <a:lnTo>
                    <a:pt x="42" y="26"/>
                  </a:lnTo>
                  <a:lnTo>
                    <a:pt x="38" y="30"/>
                  </a:lnTo>
                  <a:lnTo>
                    <a:pt x="30" y="36"/>
                  </a:lnTo>
                  <a:lnTo>
                    <a:pt x="22" y="40"/>
                  </a:lnTo>
                  <a:lnTo>
                    <a:pt x="16" y="42"/>
                  </a:lnTo>
                  <a:lnTo>
                    <a:pt x="10" y="40"/>
                  </a:lnTo>
                  <a:lnTo>
                    <a:pt x="14" y="38"/>
                  </a:lnTo>
                  <a:lnTo>
                    <a:pt x="10" y="36"/>
                  </a:lnTo>
                  <a:lnTo>
                    <a:pt x="6" y="36"/>
                  </a:lnTo>
                  <a:lnTo>
                    <a:pt x="4" y="36"/>
                  </a:lnTo>
                  <a:lnTo>
                    <a:pt x="0" y="34"/>
                  </a:lnTo>
                  <a:lnTo>
                    <a:pt x="8" y="24"/>
                  </a:lnTo>
                  <a:lnTo>
                    <a:pt x="22" y="14"/>
                  </a:lnTo>
                  <a:lnTo>
                    <a:pt x="46" y="0"/>
                  </a:lnTo>
                  <a:lnTo>
                    <a:pt x="52" y="6"/>
                  </a:lnTo>
                  <a:lnTo>
                    <a:pt x="58" y="12"/>
                  </a:lnTo>
                  <a:lnTo>
                    <a:pt x="70" y="22"/>
                  </a:lnTo>
                  <a:lnTo>
                    <a:pt x="68" y="28"/>
                  </a:lnTo>
                  <a:lnTo>
                    <a:pt x="74" y="28"/>
                  </a:lnTo>
                  <a:lnTo>
                    <a:pt x="80" y="30"/>
                  </a:lnTo>
                  <a:lnTo>
                    <a:pt x="74" y="36"/>
                  </a:lnTo>
                  <a:lnTo>
                    <a:pt x="70" y="38"/>
                  </a:lnTo>
                  <a:lnTo>
                    <a:pt x="64" y="40"/>
                  </a:lnTo>
                  <a:lnTo>
                    <a:pt x="60" y="38"/>
                  </a:lnTo>
                  <a:lnTo>
                    <a:pt x="60" y="36"/>
                  </a:lnTo>
                  <a:lnTo>
                    <a:pt x="58" y="4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8" name="Freeform 51"/>
            <p:cNvSpPr/>
            <p:nvPr/>
          </p:nvSpPr>
          <p:spPr bwMode="auto">
            <a:xfrm>
              <a:off x="3028081" y="2435768"/>
              <a:ext cx="96861" cy="38495"/>
            </a:xfrm>
            <a:custGeom>
              <a:avLst/>
              <a:gdLst>
                <a:gd name="T0" fmla="*/ 2147483647 w 66"/>
                <a:gd name="T1" fmla="*/ 2147483647 h 24"/>
                <a:gd name="T2" fmla="*/ 2147483647 w 66"/>
                <a:gd name="T3" fmla="*/ 2147483647 h 24"/>
                <a:gd name="T4" fmla="*/ 2147483647 w 66"/>
                <a:gd name="T5" fmla="*/ 2147483647 h 24"/>
                <a:gd name="T6" fmla="*/ 2147483647 w 66"/>
                <a:gd name="T7" fmla="*/ 2147483647 h 24"/>
                <a:gd name="T8" fmla="*/ 2147483647 w 66"/>
                <a:gd name="T9" fmla="*/ 2147483647 h 24"/>
                <a:gd name="T10" fmla="*/ 2147483647 w 66"/>
                <a:gd name="T11" fmla="*/ 2147483647 h 24"/>
                <a:gd name="T12" fmla="*/ 2147483647 w 66"/>
                <a:gd name="T13" fmla="*/ 2147483647 h 24"/>
                <a:gd name="T14" fmla="*/ 2147483647 w 66"/>
                <a:gd name="T15" fmla="*/ 2147483647 h 24"/>
                <a:gd name="T16" fmla="*/ 2147483647 w 66"/>
                <a:gd name="T17" fmla="*/ 2147483647 h 24"/>
                <a:gd name="T18" fmla="*/ 2147483647 w 66"/>
                <a:gd name="T19" fmla="*/ 2147483647 h 24"/>
                <a:gd name="T20" fmla="*/ 2147483647 w 66"/>
                <a:gd name="T21" fmla="*/ 0 h 24"/>
                <a:gd name="T22" fmla="*/ 2147483647 w 66"/>
                <a:gd name="T23" fmla="*/ 0 h 24"/>
                <a:gd name="T24" fmla="*/ 2147483647 w 66"/>
                <a:gd name="T25" fmla="*/ 2147483647 h 24"/>
                <a:gd name="T26" fmla="*/ 2147483647 w 66"/>
                <a:gd name="T27" fmla="*/ 2147483647 h 24"/>
                <a:gd name="T28" fmla="*/ 2147483647 w 66"/>
                <a:gd name="T29" fmla="*/ 0 h 24"/>
                <a:gd name="T30" fmla="*/ 2147483647 w 66"/>
                <a:gd name="T31" fmla="*/ 2147483647 h 24"/>
                <a:gd name="T32" fmla="*/ 2147483647 w 66"/>
                <a:gd name="T33" fmla="*/ 2147483647 h 24"/>
                <a:gd name="T34" fmla="*/ 2147483647 w 66"/>
                <a:gd name="T35" fmla="*/ 2147483647 h 24"/>
                <a:gd name="T36" fmla="*/ 2147483647 w 66"/>
                <a:gd name="T37" fmla="*/ 2147483647 h 24"/>
                <a:gd name="T38" fmla="*/ 2147483647 w 66"/>
                <a:gd name="T39" fmla="*/ 2147483647 h 24"/>
                <a:gd name="T40" fmla="*/ 2147483647 w 66"/>
                <a:gd name="T41" fmla="*/ 2147483647 h 24"/>
                <a:gd name="T42" fmla="*/ 2147483647 w 66"/>
                <a:gd name="T43" fmla="*/ 2147483647 h 24"/>
                <a:gd name="T44" fmla="*/ 2147483647 w 66"/>
                <a:gd name="T45" fmla="*/ 2147483647 h 24"/>
                <a:gd name="T46" fmla="*/ 2147483647 w 66"/>
                <a:gd name="T47" fmla="*/ 2147483647 h 24"/>
                <a:gd name="T48" fmla="*/ 2147483647 w 66"/>
                <a:gd name="T49" fmla="*/ 2147483647 h 24"/>
                <a:gd name="T50" fmla="*/ 2147483647 w 66"/>
                <a:gd name="T51" fmla="*/ 2147483647 h 24"/>
                <a:gd name="T52" fmla="*/ 2147483647 w 66"/>
                <a:gd name="T53" fmla="*/ 2147483647 h 24"/>
                <a:gd name="T54" fmla="*/ 2147483647 w 66"/>
                <a:gd name="T55" fmla="*/ 2147483647 h 24"/>
                <a:gd name="T56" fmla="*/ 2147483647 w 66"/>
                <a:gd name="T57" fmla="*/ 2147483647 h 24"/>
                <a:gd name="T58" fmla="*/ 0 w 66"/>
                <a:gd name="T59" fmla="*/ 2147483647 h 24"/>
                <a:gd name="T60" fmla="*/ 0 w 66"/>
                <a:gd name="T61" fmla="*/ 2147483647 h 24"/>
                <a:gd name="T62" fmla="*/ 0 w 66"/>
                <a:gd name="T63" fmla="*/ 2147483647 h 24"/>
                <a:gd name="T64" fmla="*/ 2147483647 w 66"/>
                <a:gd name="T65" fmla="*/ 2147483647 h 24"/>
                <a:gd name="T66" fmla="*/ 2147483647 w 66"/>
                <a:gd name="T67" fmla="*/ 0 h 24"/>
                <a:gd name="T68" fmla="*/ 2147483647 w 66"/>
                <a:gd name="T69" fmla="*/ 2147483647 h 24"/>
                <a:gd name="T70" fmla="*/ 2147483647 w 66"/>
                <a:gd name="T71" fmla="*/ 2147483647 h 24"/>
                <a:gd name="T72" fmla="*/ 2147483647 w 66"/>
                <a:gd name="T73" fmla="*/ 2147483647 h 24"/>
                <a:gd name="T74" fmla="*/ 2147483647 w 66"/>
                <a:gd name="T75" fmla="*/ 2147483647 h 24"/>
                <a:gd name="T76" fmla="*/ 2147483647 w 66"/>
                <a:gd name="T77" fmla="*/ 2147483647 h 24"/>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6"/>
                <a:gd name="T118" fmla="*/ 0 h 24"/>
                <a:gd name="T119" fmla="*/ 66 w 66"/>
                <a:gd name="T120" fmla="*/ 24 h 24"/>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6" h="24">
                  <a:moveTo>
                    <a:pt x="10" y="6"/>
                  </a:moveTo>
                  <a:lnTo>
                    <a:pt x="16" y="10"/>
                  </a:lnTo>
                  <a:lnTo>
                    <a:pt x="22" y="12"/>
                  </a:lnTo>
                  <a:lnTo>
                    <a:pt x="24" y="8"/>
                  </a:lnTo>
                  <a:lnTo>
                    <a:pt x="24" y="6"/>
                  </a:lnTo>
                  <a:lnTo>
                    <a:pt x="26" y="6"/>
                  </a:lnTo>
                  <a:lnTo>
                    <a:pt x="30" y="6"/>
                  </a:lnTo>
                  <a:lnTo>
                    <a:pt x="34" y="8"/>
                  </a:lnTo>
                  <a:lnTo>
                    <a:pt x="38" y="12"/>
                  </a:lnTo>
                  <a:lnTo>
                    <a:pt x="40" y="4"/>
                  </a:lnTo>
                  <a:lnTo>
                    <a:pt x="42" y="0"/>
                  </a:lnTo>
                  <a:lnTo>
                    <a:pt x="46" y="0"/>
                  </a:lnTo>
                  <a:lnTo>
                    <a:pt x="56" y="2"/>
                  </a:lnTo>
                  <a:lnTo>
                    <a:pt x="62" y="2"/>
                  </a:lnTo>
                  <a:lnTo>
                    <a:pt x="64" y="0"/>
                  </a:lnTo>
                  <a:lnTo>
                    <a:pt x="66" y="6"/>
                  </a:lnTo>
                  <a:lnTo>
                    <a:pt x="62" y="12"/>
                  </a:lnTo>
                  <a:lnTo>
                    <a:pt x="56" y="16"/>
                  </a:lnTo>
                  <a:lnTo>
                    <a:pt x="46" y="20"/>
                  </a:lnTo>
                  <a:lnTo>
                    <a:pt x="42" y="20"/>
                  </a:lnTo>
                  <a:lnTo>
                    <a:pt x="36" y="20"/>
                  </a:lnTo>
                  <a:lnTo>
                    <a:pt x="34" y="24"/>
                  </a:lnTo>
                  <a:lnTo>
                    <a:pt x="28" y="24"/>
                  </a:lnTo>
                  <a:lnTo>
                    <a:pt x="24" y="24"/>
                  </a:lnTo>
                  <a:lnTo>
                    <a:pt x="20" y="22"/>
                  </a:lnTo>
                  <a:lnTo>
                    <a:pt x="18" y="20"/>
                  </a:lnTo>
                  <a:lnTo>
                    <a:pt x="18" y="14"/>
                  </a:lnTo>
                  <a:lnTo>
                    <a:pt x="6" y="14"/>
                  </a:lnTo>
                  <a:lnTo>
                    <a:pt x="2" y="14"/>
                  </a:lnTo>
                  <a:lnTo>
                    <a:pt x="0" y="10"/>
                  </a:lnTo>
                  <a:lnTo>
                    <a:pt x="0" y="6"/>
                  </a:lnTo>
                  <a:lnTo>
                    <a:pt x="0" y="4"/>
                  </a:lnTo>
                  <a:lnTo>
                    <a:pt x="2" y="2"/>
                  </a:lnTo>
                  <a:lnTo>
                    <a:pt x="8" y="0"/>
                  </a:lnTo>
                  <a:lnTo>
                    <a:pt x="10" y="2"/>
                  </a:lnTo>
                  <a:lnTo>
                    <a:pt x="12" y="4"/>
                  </a:lnTo>
                  <a:lnTo>
                    <a:pt x="16" y="10"/>
                  </a:lnTo>
                  <a:lnTo>
                    <a:pt x="16" y="8"/>
                  </a:lnTo>
                  <a:lnTo>
                    <a:pt x="10"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39" name="Freeform 52"/>
            <p:cNvSpPr/>
            <p:nvPr/>
          </p:nvSpPr>
          <p:spPr bwMode="auto">
            <a:xfrm>
              <a:off x="3156077" y="2426475"/>
              <a:ext cx="237541" cy="59734"/>
            </a:xfrm>
            <a:custGeom>
              <a:avLst/>
              <a:gdLst>
                <a:gd name="T0" fmla="*/ 2147483647 w 164"/>
                <a:gd name="T1" fmla="*/ 2147483647 h 38"/>
                <a:gd name="T2" fmla="*/ 2147483647 w 164"/>
                <a:gd name="T3" fmla="*/ 2147483647 h 38"/>
                <a:gd name="T4" fmla="*/ 2147483647 w 164"/>
                <a:gd name="T5" fmla="*/ 2147483647 h 38"/>
                <a:gd name="T6" fmla="*/ 2147483647 w 164"/>
                <a:gd name="T7" fmla="*/ 2147483647 h 38"/>
                <a:gd name="T8" fmla="*/ 2147483647 w 164"/>
                <a:gd name="T9" fmla="*/ 2147483647 h 38"/>
                <a:gd name="T10" fmla="*/ 2147483647 w 164"/>
                <a:gd name="T11" fmla="*/ 2147483647 h 38"/>
                <a:gd name="T12" fmla="*/ 2147483647 w 164"/>
                <a:gd name="T13" fmla="*/ 2147483647 h 38"/>
                <a:gd name="T14" fmla="*/ 2147483647 w 164"/>
                <a:gd name="T15" fmla="*/ 2147483647 h 38"/>
                <a:gd name="T16" fmla="*/ 0 w 164"/>
                <a:gd name="T17" fmla="*/ 2147483647 h 38"/>
                <a:gd name="T18" fmla="*/ 2147483647 w 164"/>
                <a:gd name="T19" fmla="*/ 2147483647 h 38"/>
                <a:gd name="T20" fmla="*/ 2147483647 w 164"/>
                <a:gd name="T21" fmla="*/ 0 h 38"/>
                <a:gd name="T22" fmla="*/ 2147483647 w 164"/>
                <a:gd name="T23" fmla="*/ 2147483647 h 38"/>
                <a:gd name="T24" fmla="*/ 2147483647 w 164"/>
                <a:gd name="T25" fmla="*/ 2147483647 h 38"/>
                <a:gd name="T26" fmla="*/ 2147483647 w 164"/>
                <a:gd name="T27" fmla="*/ 2147483647 h 38"/>
                <a:gd name="T28" fmla="*/ 2147483647 w 164"/>
                <a:gd name="T29" fmla="*/ 2147483647 h 38"/>
                <a:gd name="T30" fmla="*/ 2147483647 w 164"/>
                <a:gd name="T31" fmla="*/ 2147483647 h 38"/>
                <a:gd name="T32" fmla="*/ 2147483647 w 164"/>
                <a:gd name="T33" fmla="*/ 2147483647 h 38"/>
                <a:gd name="T34" fmla="*/ 2147483647 w 164"/>
                <a:gd name="T35" fmla="*/ 2147483647 h 38"/>
                <a:gd name="T36" fmla="*/ 2147483647 w 164"/>
                <a:gd name="T37" fmla="*/ 2147483647 h 38"/>
                <a:gd name="T38" fmla="*/ 2147483647 w 164"/>
                <a:gd name="T39" fmla="*/ 2147483647 h 38"/>
                <a:gd name="T40" fmla="*/ 2147483647 w 164"/>
                <a:gd name="T41" fmla="*/ 2147483647 h 38"/>
                <a:gd name="T42" fmla="*/ 2147483647 w 164"/>
                <a:gd name="T43" fmla="*/ 2147483647 h 38"/>
                <a:gd name="T44" fmla="*/ 2147483647 w 164"/>
                <a:gd name="T45" fmla="*/ 2147483647 h 38"/>
                <a:gd name="T46" fmla="*/ 2147483647 w 164"/>
                <a:gd name="T47" fmla="*/ 2147483647 h 38"/>
                <a:gd name="T48" fmla="*/ 2147483647 w 164"/>
                <a:gd name="T49" fmla="*/ 2147483647 h 38"/>
                <a:gd name="T50" fmla="*/ 2147483647 w 164"/>
                <a:gd name="T51" fmla="*/ 2147483647 h 38"/>
                <a:gd name="T52" fmla="*/ 2147483647 w 164"/>
                <a:gd name="T53" fmla="*/ 2147483647 h 38"/>
                <a:gd name="T54" fmla="*/ 2147483647 w 164"/>
                <a:gd name="T55" fmla="*/ 2147483647 h 38"/>
                <a:gd name="T56" fmla="*/ 2147483647 w 164"/>
                <a:gd name="T57" fmla="*/ 2147483647 h 38"/>
                <a:gd name="T58" fmla="*/ 2147483647 w 164"/>
                <a:gd name="T59" fmla="*/ 2147483647 h 38"/>
                <a:gd name="T60" fmla="*/ 2147483647 w 164"/>
                <a:gd name="T61" fmla="*/ 2147483647 h 38"/>
                <a:gd name="T62" fmla="*/ 2147483647 w 164"/>
                <a:gd name="T63" fmla="*/ 2147483647 h 38"/>
                <a:gd name="T64" fmla="*/ 2147483647 w 164"/>
                <a:gd name="T65" fmla="*/ 2147483647 h 38"/>
                <a:gd name="T66" fmla="*/ 2147483647 w 164"/>
                <a:gd name="T67" fmla="*/ 2147483647 h 38"/>
                <a:gd name="T68" fmla="*/ 2147483647 w 164"/>
                <a:gd name="T69" fmla="*/ 2147483647 h 38"/>
                <a:gd name="T70" fmla="*/ 2147483647 w 164"/>
                <a:gd name="T71" fmla="*/ 2147483647 h 38"/>
                <a:gd name="T72" fmla="*/ 2147483647 w 164"/>
                <a:gd name="T73" fmla="*/ 2147483647 h 38"/>
                <a:gd name="T74" fmla="*/ 2147483647 w 164"/>
                <a:gd name="T75" fmla="*/ 2147483647 h 38"/>
                <a:gd name="T76" fmla="*/ 2147483647 w 164"/>
                <a:gd name="T77" fmla="*/ 2147483647 h 38"/>
                <a:gd name="T78" fmla="*/ 2147483647 w 164"/>
                <a:gd name="T79" fmla="*/ 2147483647 h 38"/>
                <a:gd name="T80" fmla="*/ 2147483647 w 164"/>
                <a:gd name="T81" fmla="*/ 2147483647 h 38"/>
                <a:gd name="T82" fmla="*/ 2147483647 w 164"/>
                <a:gd name="T83" fmla="*/ 2147483647 h 38"/>
                <a:gd name="T84" fmla="*/ 2147483647 w 164"/>
                <a:gd name="T85" fmla="*/ 2147483647 h 38"/>
                <a:gd name="T86" fmla="*/ 2147483647 w 164"/>
                <a:gd name="T87" fmla="*/ 2147483647 h 38"/>
                <a:gd name="T88" fmla="*/ 2147483647 w 164"/>
                <a:gd name="T89" fmla="*/ 2147483647 h 38"/>
                <a:gd name="T90" fmla="*/ 2147483647 w 164"/>
                <a:gd name="T91" fmla="*/ 2147483647 h 38"/>
                <a:gd name="T92" fmla="*/ 2147483647 w 164"/>
                <a:gd name="T93" fmla="*/ 2147483647 h 38"/>
                <a:gd name="T94" fmla="*/ 2147483647 w 164"/>
                <a:gd name="T95" fmla="*/ 2147483647 h 38"/>
                <a:gd name="T96" fmla="*/ 2147483647 w 164"/>
                <a:gd name="T97" fmla="*/ 2147483647 h 38"/>
                <a:gd name="T98" fmla="*/ 2147483647 w 164"/>
                <a:gd name="T99" fmla="*/ 2147483647 h 38"/>
                <a:gd name="T100" fmla="*/ 2147483647 w 164"/>
                <a:gd name="T101" fmla="*/ 2147483647 h 38"/>
                <a:gd name="T102" fmla="*/ 2147483647 w 164"/>
                <a:gd name="T103" fmla="*/ 2147483647 h 38"/>
                <a:gd name="T104" fmla="*/ 2147483647 w 164"/>
                <a:gd name="T105" fmla="*/ 2147483647 h 38"/>
                <a:gd name="T106" fmla="*/ 2147483647 w 164"/>
                <a:gd name="T107" fmla="*/ 2147483647 h 38"/>
                <a:gd name="T108" fmla="*/ 2147483647 w 164"/>
                <a:gd name="T109" fmla="*/ 2147483647 h 38"/>
                <a:gd name="T110" fmla="*/ 2147483647 w 164"/>
                <a:gd name="T111" fmla="*/ 2147483647 h 38"/>
                <a:gd name="T112" fmla="*/ 2147483647 w 164"/>
                <a:gd name="T113" fmla="*/ 2147483647 h 38"/>
                <a:gd name="T114" fmla="*/ 2147483647 w 164"/>
                <a:gd name="T115" fmla="*/ 2147483647 h 3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64"/>
                <a:gd name="T175" fmla="*/ 0 h 38"/>
                <a:gd name="T176" fmla="*/ 164 w 164"/>
                <a:gd name="T177" fmla="*/ 38 h 3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64" h="38">
                  <a:moveTo>
                    <a:pt x="30" y="22"/>
                  </a:moveTo>
                  <a:lnTo>
                    <a:pt x="36" y="18"/>
                  </a:lnTo>
                  <a:lnTo>
                    <a:pt x="32" y="16"/>
                  </a:lnTo>
                  <a:lnTo>
                    <a:pt x="28" y="16"/>
                  </a:lnTo>
                  <a:lnTo>
                    <a:pt x="22" y="16"/>
                  </a:lnTo>
                  <a:lnTo>
                    <a:pt x="12" y="18"/>
                  </a:lnTo>
                  <a:lnTo>
                    <a:pt x="8" y="16"/>
                  </a:lnTo>
                  <a:lnTo>
                    <a:pt x="4" y="14"/>
                  </a:lnTo>
                  <a:lnTo>
                    <a:pt x="0" y="6"/>
                  </a:lnTo>
                  <a:lnTo>
                    <a:pt x="8" y="2"/>
                  </a:lnTo>
                  <a:lnTo>
                    <a:pt x="20" y="0"/>
                  </a:lnTo>
                  <a:lnTo>
                    <a:pt x="28" y="2"/>
                  </a:lnTo>
                  <a:lnTo>
                    <a:pt x="32" y="6"/>
                  </a:lnTo>
                  <a:lnTo>
                    <a:pt x="38" y="8"/>
                  </a:lnTo>
                  <a:lnTo>
                    <a:pt x="44" y="10"/>
                  </a:lnTo>
                  <a:lnTo>
                    <a:pt x="58" y="10"/>
                  </a:lnTo>
                  <a:lnTo>
                    <a:pt x="60" y="8"/>
                  </a:lnTo>
                  <a:lnTo>
                    <a:pt x="64" y="6"/>
                  </a:lnTo>
                  <a:lnTo>
                    <a:pt x="68" y="6"/>
                  </a:lnTo>
                  <a:lnTo>
                    <a:pt x="62" y="10"/>
                  </a:lnTo>
                  <a:lnTo>
                    <a:pt x="60" y="12"/>
                  </a:lnTo>
                  <a:lnTo>
                    <a:pt x="58" y="16"/>
                  </a:lnTo>
                  <a:lnTo>
                    <a:pt x="60" y="18"/>
                  </a:lnTo>
                  <a:lnTo>
                    <a:pt x="60" y="20"/>
                  </a:lnTo>
                  <a:lnTo>
                    <a:pt x="66" y="20"/>
                  </a:lnTo>
                  <a:lnTo>
                    <a:pt x="80" y="20"/>
                  </a:lnTo>
                  <a:lnTo>
                    <a:pt x="94" y="20"/>
                  </a:lnTo>
                  <a:lnTo>
                    <a:pt x="108" y="20"/>
                  </a:lnTo>
                  <a:lnTo>
                    <a:pt x="120" y="18"/>
                  </a:lnTo>
                  <a:lnTo>
                    <a:pt x="136" y="18"/>
                  </a:lnTo>
                  <a:lnTo>
                    <a:pt x="144" y="18"/>
                  </a:lnTo>
                  <a:lnTo>
                    <a:pt x="152" y="20"/>
                  </a:lnTo>
                  <a:lnTo>
                    <a:pt x="164" y="22"/>
                  </a:lnTo>
                  <a:lnTo>
                    <a:pt x="160" y="30"/>
                  </a:lnTo>
                  <a:lnTo>
                    <a:pt x="156" y="36"/>
                  </a:lnTo>
                  <a:lnTo>
                    <a:pt x="148" y="38"/>
                  </a:lnTo>
                  <a:lnTo>
                    <a:pt x="140" y="38"/>
                  </a:lnTo>
                  <a:lnTo>
                    <a:pt x="132" y="38"/>
                  </a:lnTo>
                  <a:lnTo>
                    <a:pt x="124" y="36"/>
                  </a:lnTo>
                  <a:lnTo>
                    <a:pt x="118" y="36"/>
                  </a:lnTo>
                  <a:lnTo>
                    <a:pt x="110" y="34"/>
                  </a:lnTo>
                  <a:lnTo>
                    <a:pt x="104" y="34"/>
                  </a:lnTo>
                  <a:lnTo>
                    <a:pt x="96" y="32"/>
                  </a:lnTo>
                  <a:lnTo>
                    <a:pt x="90" y="30"/>
                  </a:lnTo>
                  <a:lnTo>
                    <a:pt x="86" y="30"/>
                  </a:lnTo>
                  <a:lnTo>
                    <a:pt x="78" y="32"/>
                  </a:lnTo>
                  <a:lnTo>
                    <a:pt x="72" y="34"/>
                  </a:lnTo>
                  <a:lnTo>
                    <a:pt x="68" y="38"/>
                  </a:lnTo>
                  <a:lnTo>
                    <a:pt x="62" y="38"/>
                  </a:lnTo>
                  <a:lnTo>
                    <a:pt x="42" y="36"/>
                  </a:lnTo>
                  <a:lnTo>
                    <a:pt x="32" y="36"/>
                  </a:lnTo>
                  <a:lnTo>
                    <a:pt x="28" y="36"/>
                  </a:lnTo>
                  <a:lnTo>
                    <a:pt x="24" y="38"/>
                  </a:lnTo>
                  <a:lnTo>
                    <a:pt x="24" y="30"/>
                  </a:lnTo>
                  <a:lnTo>
                    <a:pt x="28" y="24"/>
                  </a:lnTo>
                  <a:lnTo>
                    <a:pt x="32" y="20"/>
                  </a:lnTo>
                  <a:lnTo>
                    <a:pt x="36" y="20"/>
                  </a:lnTo>
                  <a:lnTo>
                    <a:pt x="30"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0" name="Freeform 53"/>
            <p:cNvSpPr/>
            <p:nvPr/>
          </p:nvSpPr>
          <p:spPr bwMode="auto">
            <a:xfrm>
              <a:off x="3118024" y="2460990"/>
              <a:ext cx="46124" cy="22567"/>
            </a:xfrm>
            <a:custGeom>
              <a:avLst/>
              <a:gdLst>
                <a:gd name="T0" fmla="*/ 2147483647 w 30"/>
                <a:gd name="T1" fmla="*/ 2147483647 h 14"/>
                <a:gd name="T2" fmla="*/ 2147483647 w 30"/>
                <a:gd name="T3" fmla="*/ 2147483647 h 14"/>
                <a:gd name="T4" fmla="*/ 2147483647 w 30"/>
                <a:gd name="T5" fmla="*/ 2147483647 h 14"/>
                <a:gd name="T6" fmla="*/ 2147483647 w 30"/>
                <a:gd name="T7" fmla="*/ 2147483647 h 14"/>
                <a:gd name="T8" fmla="*/ 2147483647 w 30"/>
                <a:gd name="T9" fmla="*/ 2147483647 h 14"/>
                <a:gd name="T10" fmla="*/ 0 w 30"/>
                <a:gd name="T11" fmla="*/ 2147483647 h 14"/>
                <a:gd name="T12" fmla="*/ 2147483647 w 30"/>
                <a:gd name="T13" fmla="*/ 2147483647 h 14"/>
                <a:gd name="T14" fmla="*/ 2147483647 w 30"/>
                <a:gd name="T15" fmla="*/ 0 h 14"/>
                <a:gd name="T16" fmla="*/ 2147483647 w 30"/>
                <a:gd name="T17" fmla="*/ 0 h 14"/>
                <a:gd name="T18" fmla="*/ 2147483647 w 30"/>
                <a:gd name="T19" fmla="*/ 2147483647 h 14"/>
                <a:gd name="T20" fmla="*/ 2147483647 w 30"/>
                <a:gd name="T21" fmla="*/ 2147483647 h 14"/>
                <a:gd name="T22" fmla="*/ 2147483647 w 30"/>
                <a:gd name="T23" fmla="*/ 2147483647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0"/>
                <a:gd name="T37" fmla="*/ 0 h 14"/>
                <a:gd name="T38" fmla="*/ 30 w 30"/>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0" h="14">
                  <a:moveTo>
                    <a:pt x="30" y="8"/>
                  </a:moveTo>
                  <a:lnTo>
                    <a:pt x="28" y="12"/>
                  </a:lnTo>
                  <a:lnTo>
                    <a:pt x="24" y="14"/>
                  </a:lnTo>
                  <a:lnTo>
                    <a:pt x="20" y="14"/>
                  </a:lnTo>
                  <a:lnTo>
                    <a:pt x="10" y="12"/>
                  </a:lnTo>
                  <a:lnTo>
                    <a:pt x="0" y="10"/>
                  </a:lnTo>
                  <a:lnTo>
                    <a:pt x="6" y="4"/>
                  </a:lnTo>
                  <a:lnTo>
                    <a:pt x="16" y="0"/>
                  </a:lnTo>
                  <a:lnTo>
                    <a:pt x="22" y="0"/>
                  </a:lnTo>
                  <a:lnTo>
                    <a:pt x="26" y="2"/>
                  </a:lnTo>
                  <a:lnTo>
                    <a:pt x="28" y="4"/>
                  </a:lnTo>
                  <a:lnTo>
                    <a:pt x="3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1" name="Freeform 54"/>
            <p:cNvSpPr/>
            <p:nvPr/>
          </p:nvSpPr>
          <p:spPr bwMode="auto">
            <a:xfrm>
              <a:off x="3166455" y="2390634"/>
              <a:ext cx="51890" cy="29203"/>
            </a:xfrm>
            <a:custGeom>
              <a:avLst/>
              <a:gdLst>
                <a:gd name="T0" fmla="*/ 2147483647 w 36"/>
                <a:gd name="T1" fmla="*/ 2147483647 h 18"/>
                <a:gd name="T2" fmla="*/ 2147483647 w 36"/>
                <a:gd name="T3" fmla="*/ 2147483647 h 18"/>
                <a:gd name="T4" fmla="*/ 2147483647 w 36"/>
                <a:gd name="T5" fmla="*/ 2147483647 h 18"/>
                <a:gd name="T6" fmla="*/ 2147483647 w 36"/>
                <a:gd name="T7" fmla="*/ 2147483647 h 18"/>
                <a:gd name="T8" fmla="*/ 2147483647 w 36"/>
                <a:gd name="T9" fmla="*/ 2147483647 h 18"/>
                <a:gd name="T10" fmla="*/ 2147483647 w 36"/>
                <a:gd name="T11" fmla="*/ 2147483647 h 18"/>
                <a:gd name="T12" fmla="*/ 2147483647 w 36"/>
                <a:gd name="T13" fmla="*/ 2147483647 h 18"/>
                <a:gd name="T14" fmla="*/ 2147483647 w 36"/>
                <a:gd name="T15" fmla="*/ 2147483647 h 18"/>
                <a:gd name="T16" fmla="*/ 2147483647 w 36"/>
                <a:gd name="T17" fmla="*/ 2147483647 h 18"/>
                <a:gd name="T18" fmla="*/ 0 w 36"/>
                <a:gd name="T19" fmla="*/ 2147483647 h 18"/>
                <a:gd name="T20" fmla="*/ 2147483647 w 36"/>
                <a:gd name="T21" fmla="*/ 2147483647 h 18"/>
                <a:gd name="T22" fmla="*/ 2147483647 w 36"/>
                <a:gd name="T23" fmla="*/ 0 h 18"/>
                <a:gd name="T24" fmla="*/ 2147483647 w 36"/>
                <a:gd name="T25" fmla="*/ 0 h 18"/>
                <a:gd name="T26" fmla="*/ 2147483647 w 36"/>
                <a:gd name="T27" fmla="*/ 0 h 18"/>
                <a:gd name="T28" fmla="*/ 2147483647 w 36"/>
                <a:gd name="T29" fmla="*/ 2147483647 h 18"/>
                <a:gd name="T30" fmla="*/ 2147483647 w 36"/>
                <a:gd name="T31" fmla="*/ 2147483647 h 1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36"/>
                <a:gd name="T49" fmla="*/ 0 h 18"/>
                <a:gd name="T50" fmla="*/ 36 w 36"/>
                <a:gd name="T51" fmla="*/ 18 h 1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36" h="18">
                  <a:moveTo>
                    <a:pt x="32" y="6"/>
                  </a:moveTo>
                  <a:lnTo>
                    <a:pt x="26" y="10"/>
                  </a:lnTo>
                  <a:lnTo>
                    <a:pt x="30" y="12"/>
                  </a:lnTo>
                  <a:lnTo>
                    <a:pt x="36" y="12"/>
                  </a:lnTo>
                  <a:lnTo>
                    <a:pt x="34" y="16"/>
                  </a:lnTo>
                  <a:lnTo>
                    <a:pt x="36" y="18"/>
                  </a:lnTo>
                  <a:lnTo>
                    <a:pt x="16" y="18"/>
                  </a:lnTo>
                  <a:lnTo>
                    <a:pt x="8" y="14"/>
                  </a:lnTo>
                  <a:lnTo>
                    <a:pt x="2" y="12"/>
                  </a:lnTo>
                  <a:lnTo>
                    <a:pt x="0" y="6"/>
                  </a:lnTo>
                  <a:lnTo>
                    <a:pt x="2" y="2"/>
                  </a:lnTo>
                  <a:lnTo>
                    <a:pt x="4" y="0"/>
                  </a:lnTo>
                  <a:lnTo>
                    <a:pt x="8" y="0"/>
                  </a:lnTo>
                  <a:lnTo>
                    <a:pt x="14" y="0"/>
                  </a:lnTo>
                  <a:lnTo>
                    <a:pt x="24" y="4"/>
                  </a:lnTo>
                  <a:lnTo>
                    <a:pt x="32"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2" name="Freeform 55"/>
            <p:cNvSpPr/>
            <p:nvPr/>
          </p:nvSpPr>
          <p:spPr bwMode="auto">
            <a:xfrm>
              <a:off x="3234488" y="2314970"/>
              <a:ext cx="556952" cy="136727"/>
            </a:xfrm>
            <a:custGeom>
              <a:avLst/>
              <a:gdLst>
                <a:gd name="T0" fmla="*/ 2147483647 w 382"/>
                <a:gd name="T1" fmla="*/ 2147483647 h 86"/>
                <a:gd name="T2" fmla="*/ 2147483647 w 382"/>
                <a:gd name="T3" fmla="*/ 2147483647 h 86"/>
                <a:gd name="T4" fmla="*/ 2147483647 w 382"/>
                <a:gd name="T5" fmla="*/ 2147483647 h 86"/>
                <a:gd name="T6" fmla="*/ 2147483647 w 382"/>
                <a:gd name="T7" fmla="*/ 2147483647 h 86"/>
                <a:gd name="T8" fmla="*/ 2147483647 w 382"/>
                <a:gd name="T9" fmla="*/ 2147483647 h 86"/>
                <a:gd name="T10" fmla="*/ 2147483647 w 382"/>
                <a:gd name="T11" fmla="*/ 2147483647 h 86"/>
                <a:gd name="T12" fmla="*/ 2147483647 w 382"/>
                <a:gd name="T13" fmla="*/ 2147483647 h 86"/>
                <a:gd name="T14" fmla="*/ 2147483647 w 382"/>
                <a:gd name="T15" fmla="*/ 2147483647 h 86"/>
                <a:gd name="T16" fmla="*/ 2147483647 w 382"/>
                <a:gd name="T17" fmla="*/ 2147483647 h 86"/>
                <a:gd name="T18" fmla="*/ 2147483647 w 382"/>
                <a:gd name="T19" fmla="*/ 2147483647 h 86"/>
                <a:gd name="T20" fmla="*/ 2147483647 w 382"/>
                <a:gd name="T21" fmla="*/ 2147483647 h 86"/>
                <a:gd name="T22" fmla="*/ 2147483647 w 382"/>
                <a:gd name="T23" fmla="*/ 2147483647 h 86"/>
                <a:gd name="T24" fmla="*/ 2147483647 w 382"/>
                <a:gd name="T25" fmla="*/ 2147483647 h 86"/>
                <a:gd name="T26" fmla="*/ 2147483647 w 382"/>
                <a:gd name="T27" fmla="*/ 2147483647 h 86"/>
                <a:gd name="T28" fmla="*/ 2147483647 w 382"/>
                <a:gd name="T29" fmla="*/ 2147483647 h 86"/>
                <a:gd name="T30" fmla="*/ 2147483647 w 382"/>
                <a:gd name="T31" fmla="*/ 2147483647 h 86"/>
                <a:gd name="T32" fmla="*/ 2147483647 w 382"/>
                <a:gd name="T33" fmla="*/ 2147483647 h 86"/>
                <a:gd name="T34" fmla="*/ 2147483647 w 382"/>
                <a:gd name="T35" fmla="*/ 2147483647 h 86"/>
                <a:gd name="T36" fmla="*/ 2147483647 w 382"/>
                <a:gd name="T37" fmla="*/ 2147483647 h 86"/>
                <a:gd name="T38" fmla="*/ 2147483647 w 382"/>
                <a:gd name="T39" fmla="*/ 2147483647 h 86"/>
                <a:gd name="T40" fmla="*/ 2147483647 w 382"/>
                <a:gd name="T41" fmla="*/ 2147483647 h 86"/>
                <a:gd name="T42" fmla="*/ 2147483647 w 382"/>
                <a:gd name="T43" fmla="*/ 2147483647 h 86"/>
                <a:gd name="T44" fmla="*/ 2147483647 w 382"/>
                <a:gd name="T45" fmla="*/ 2147483647 h 86"/>
                <a:gd name="T46" fmla="*/ 2147483647 w 382"/>
                <a:gd name="T47" fmla="*/ 2147483647 h 86"/>
                <a:gd name="T48" fmla="*/ 2147483647 w 382"/>
                <a:gd name="T49" fmla="*/ 2147483647 h 86"/>
                <a:gd name="T50" fmla="*/ 2147483647 w 382"/>
                <a:gd name="T51" fmla="*/ 2147483647 h 86"/>
                <a:gd name="T52" fmla="*/ 0 w 382"/>
                <a:gd name="T53" fmla="*/ 2147483647 h 86"/>
                <a:gd name="T54" fmla="*/ 2147483647 w 382"/>
                <a:gd name="T55" fmla="*/ 2147483647 h 86"/>
                <a:gd name="T56" fmla="*/ 2147483647 w 382"/>
                <a:gd name="T57" fmla="*/ 2147483647 h 86"/>
                <a:gd name="T58" fmla="*/ 2147483647 w 382"/>
                <a:gd name="T59" fmla="*/ 2147483647 h 86"/>
                <a:gd name="T60" fmla="*/ 2147483647 w 382"/>
                <a:gd name="T61" fmla="*/ 2147483647 h 86"/>
                <a:gd name="T62" fmla="*/ 2147483647 w 382"/>
                <a:gd name="T63" fmla="*/ 2147483647 h 86"/>
                <a:gd name="T64" fmla="*/ 2147483647 w 382"/>
                <a:gd name="T65" fmla="*/ 2147483647 h 86"/>
                <a:gd name="T66" fmla="*/ 2147483647 w 382"/>
                <a:gd name="T67" fmla="*/ 2147483647 h 86"/>
                <a:gd name="T68" fmla="*/ 2147483647 w 382"/>
                <a:gd name="T69" fmla="*/ 2147483647 h 86"/>
                <a:gd name="T70" fmla="*/ 2147483647 w 382"/>
                <a:gd name="T71" fmla="*/ 2147483647 h 86"/>
                <a:gd name="T72" fmla="*/ 2147483647 w 382"/>
                <a:gd name="T73" fmla="*/ 2147483647 h 86"/>
                <a:gd name="T74" fmla="*/ 2147483647 w 382"/>
                <a:gd name="T75" fmla="*/ 2147483647 h 86"/>
                <a:gd name="T76" fmla="*/ 2147483647 w 382"/>
                <a:gd name="T77" fmla="*/ 2147483647 h 86"/>
                <a:gd name="T78" fmla="*/ 2147483647 w 382"/>
                <a:gd name="T79" fmla="*/ 2147483647 h 86"/>
                <a:gd name="T80" fmla="*/ 2147483647 w 382"/>
                <a:gd name="T81" fmla="*/ 2147483647 h 86"/>
                <a:gd name="T82" fmla="*/ 2147483647 w 382"/>
                <a:gd name="T83" fmla="*/ 2147483647 h 86"/>
                <a:gd name="T84" fmla="*/ 2147483647 w 382"/>
                <a:gd name="T85" fmla="*/ 2147483647 h 86"/>
                <a:gd name="T86" fmla="*/ 2147483647 w 382"/>
                <a:gd name="T87" fmla="*/ 2147483647 h 86"/>
                <a:gd name="T88" fmla="*/ 2147483647 w 382"/>
                <a:gd name="T89" fmla="*/ 2147483647 h 86"/>
                <a:gd name="T90" fmla="*/ 2147483647 w 382"/>
                <a:gd name="T91" fmla="*/ 2147483647 h 86"/>
                <a:gd name="T92" fmla="*/ 2147483647 w 382"/>
                <a:gd name="T93" fmla="*/ 2147483647 h 86"/>
                <a:gd name="T94" fmla="*/ 2147483647 w 382"/>
                <a:gd name="T95" fmla="*/ 2147483647 h 86"/>
                <a:gd name="T96" fmla="*/ 2147483647 w 382"/>
                <a:gd name="T97" fmla="*/ 0 h 86"/>
                <a:gd name="T98" fmla="*/ 2147483647 w 382"/>
                <a:gd name="T99" fmla="*/ 2147483647 h 86"/>
                <a:gd name="T100" fmla="*/ 2147483647 w 382"/>
                <a:gd name="T101" fmla="*/ 2147483647 h 86"/>
                <a:gd name="T102" fmla="*/ 2147483647 w 382"/>
                <a:gd name="T103" fmla="*/ 2147483647 h 86"/>
                <a:gd name="T104" fmla="*/ 2147483647 w 382"/>
                <a:gd name="T105" fmla="*/ 2147483647 h 86"/>
                <a:gd name="T106" fmla="*/ 2147483647 w 382"/>
                <a:gd name="T107" fmla="*/ 2147483647 h 86"/>
                <a:gd name="T108" fmla="*/ 2147483647 w 382"/>
                <a:gd name="T109" fmla="*/ 2147483647 h 86"/>
                <a:gd name="T110" fmla="*/ 2147483647 w 382"/>
                <a:gd name="T111" fmla="*/ 2147483647 h 86"/>
                <a:gd name="T112" fmla="*/ 2147483647 w 382"/>
                <a:gd name="T113" fmla="*/ 2147483647 h 86"/>
                <a:gd name="T114" fmla="*/ 2147483647 w 382"/>
                <a:gd name="T115" fmla="*/ 2147483647 h 86"/>
                <a:gd name="T116" fmla="*/ 2147483647 w 382"/>
                <a:gd name="T117" fmla="*/ 2147483647 h 86"/>
                <a:gd name="T118" fmla="*/ 2147483647 w 382"/>
                <a:gd name="T119" fmla="*/ 2147483647 h 86"/>
                <a:gd name="T120" fmla="*/ 2147483647 w 382"/>
                <a:gd name="T121" fmla="*/ 2147483647 h 86"/>
                <a:gd name="T122" fmla="*/ 2147483647 w 382"/>
                <a:gd name="T123" fmla="*/ 2147483647 h 86"/>
                <a:gd name="T124" fmla="*/ 2147483647 w 382"/>
                <a:gd name="T125" fmla="*/ 2147483647 h 8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82"/>
                <a:gd name="T190" fmla="*/ 0 h 86"/>
                <a:gd name="T191" fmla="*/ 382 w 382"/>
                <a:gd name="T192" fmla="*/ 86 h 8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82" h="86">
                  <a:moveTo>
                    <a:pt x="174" y="60"/>
                  </a:moveTo>
                  <a:lnTo>
                    <a:pt x="168" y="58"/>
                  </a:lnTo>
                  <a:lnTo>
                    <a:pt x="164" y="50"/>
                  </a:lnTo>
                  <a:lnTo>
                    <a:pt x="158" y="50"/>
                  </a:lnTo>
                  <a:lnTo>
                    <a:pt x="156" y="58"/>
                  </a:lnTo>
                  <a:lnTo>
                    <a:pt x="154" y="64"/>
                  </a:lnTo>
                  <a:lnTo>
                    <a:pt x="150" y="70"/>
                  </a:lnTo>
                  <a:lnTo>
                    <a:pt x="146" y="72"/>
                  </a:lnTo>
                  <a:lnTo>
                    <a:pt x="142" y="72"/>
                  </a:lnTo>
                  <a:lnTo>
                    <a:pt x="140" y="72"/>
                  </a:lnTo>
                  <a:lnTo>
                    <a:pt x="136" y="68"/>
                  </a:lnTo>
                  <a:lnTo>
                    <a:pt x="132" y="66"/>
                  </a:lnTo>
                  <a:lnTo>
                    <a:pt x="126" y="66"/>
                  </a:lnTo>
                  <a:lnTo>
                    <a:pt x="136" y="70"/>
                  </a:lnTo>
                  <a:lnTo>
                    <a:pt x="142" y="74"/>
                  </a:lnTo>
                  <a:lnTo>
                    <a:pt x="132" y="82"/>
                  </a:lnTo>
                  <a:lnTo>
                    <a:pt x="120" y="86"/>
                  </a:lnTo>
                  <a:lnTo>
                    <a:pt x="114" y="86"/>
                  </a:lnTo>
                  <a:lnTo>
                    <a:pt x="112" y="84"/>
                  </a:lnTo>
                  <a:lnTo>
                    <a:pt x="106" y="82"/>
                  </a:lnTo>
                  <a:lnTo>
                    <a:pt x="102" y="80"/>
                  </a:lnTo>
                  <a:lnTo>
                    <a:pt x="46" y="80"/>
                  </a:lnTo>
                  <a:lnTo>
                    <a:pt x="32" y="82"/>
                  </a:lnTo>
                  <a:lnTo>
                    <a:pt x="28" y="82"/>
                  </a:lnTo>
                  <a:lnTo>
                    <a:pt x="26" y="82"/>
                  </a:lnTo>
                  <a:lnTo>
                    <a:pt x="24" y="80"/>
                  </a:lnTo>
                  <a:lnTo>
                    <a:pt x="22" y="76"/>
                  </a:lnTo>
                  <a:lnTo>
                    <a:pt x="24" y="72"/>
                  </a:lnTo>
                  <a:lnTo>
                    <a:pt x="26" y="70"/>
                  </a:lnTo>
                  <a:lnTo>
                    <a:pt x="34" y="72"/>
                  </a:lnTo>
                  <a:lnTo>
                    <a:pt x="50" y="76"/>
                  </a:lnTo>
                  <a:lnTo>
                    <a:pt x="52" y="68"/>
                  </a:lnTo>
                  <a:lnTo>
                    <a:pt x="54" y="64"/>
                  </a:lnTo>
                  <a:lnTo>
                    <a:pt x="58" y="62"/>
                  </a:lnTo>
                  <a:lnTo>
                    <a:pt x="64" y="62"/>
                  </a:lnTo>
                  <a:lnTo>
                    <a:pt x="68" y="64"/>
                  </a:lnTo>
                  <a:lnTo>
                    <a:pt x="72" y="64"/>
                  </a:lnTo>
                  <a:lnTo>
                    <a:pt x="76" y="66"/>
                  </a:lnTo>
                  <a:lnTo>
                    <a:pt x="80" y="66"/>
                  </a:lnTo>
                  <a:lnTo>
                    <a:pt x="76" y="60"/>
                  </a:lnTo>
                  <a:lnTo>
                    <a:pt x="74" y="54"/>
                  </a:lnTo>
                  <a:lnTo>
                    <a:pt x="72" y="50"/>
                  </a:lnTo>
                  <a:lnTo>
                    <a:pt x="64" y="52"/>
                  </a:lnTo>
                  <a:lnTo>
                    <a:pt x="64" y="50"/>
                  </a:lnTo>
                  <a:lnTo>
                    <a:pt x="62" y="48"/>
                  </a:lnTo>
                  <a:lnTo>
                    <a:pt x="50" y="52"/>
                  </a:lnTo>
                  <a:lnTo>
                    <a:pt x="42" y="54"/>
                  </a:lnTo>
                  <a:lnTo>
                    <a:pt x="34" y="54"/>
                  </a:lnTo>
                  <a:lnTo>
                    <a:pt x="22" y="54"/>
                  </a:lnTo>
                  <a:lnTo>
                    <a:pt x="10" y="52"/>
                  </a:lnTo>
                  <a:lnTo>
                    <a:pt x="6" y="50"/>
                  </a:lnTo>
                  <a:lnTo>
                    <a:pt x="4" y="46"/>
                  </a:lnTo>
                  <a:lnTo>
                    <a:pt x="2" y="42"/>
                  </a:lnTo>
                  <a:lnTo>
                    <a:pt x="0" y="38"/>
                  </a:lnTo>
                  <a:lnTo>
                    <a:pt x="2" y="36"/>
                  </a:lnTo>
                  <a:lnTo>
                    <a:pt x="6" y="32"/>
                  </a:lnTo>
                  <a:lnTo>
                    <a:pt x="24" y="26"/>
                  </a:lnTo>
                  <a:lnTo>
                    <a:pt x="42" y="24"/>
                  </a:lnTo>
                  <a:lnTo>
                    <a:pt x="58" y="22"/>
                  </a:lnTo>
                  <a:lnTo>
                    <a:pt x="78" y="26"/>
                  </a:lnTo>
                  <a:lnTo>
                    <a:pt x="88" y="32"/>
                  </a:lnTo>
                  <a:lnTo>
                    <a:pt x="96" y="36"/>
                  </a:lnTo>
                  <a:lnTo>
                    <a:pt x="98" y="36"/>
                  </a:lnTo>
                  <a:lnTo>
                    <a:pt x="104" y="36"/>
                  </a:lnTo>
                  <a:lnTo>
                    <a:pt x="104" y="34"/>
                  </a:lnTo>
                  <a:lnTo>
                    <a:pt x="108" y="30"/>
                  </a:lnTo>
                  <a:lnTo>
                    <a:pt x="112" y="28"/>
                  </a:lnTo>
                  <a:lnTo>
                    <a:pt x="116" y="26"/>
                  </a:lnTo>
                  <a:lnTo>
                    <a:pt x="126" y="28"/>
                  </a:lnTo>
                  <a:lnTo>
                    <a:pt x="132" y="32"/>
                  </a:lnTo>
                  <a:lnTo>
                    <a:pt x="136" y="36"/>
                  </a:lnTo>
                  <a:lnTo>
                    <a:pt x="142" y="36"/>
                  </a:lnTo>
                  <a:lnTo>
                    <a:pt x="142" y="32"/>
                  </a:lnTo>
                  <a:lnTo>
                    <a:pt x="140" y="30"/>
                  </a:lnTo>
                  <a:lnTo>
                    <a:pt x="130" y="24"/>
                  </a:lnTo>
                  <a:lnTo>
                    <a:pt x="120" y="24"/>
                  </a:lnTo>
                  <a:lnTo>
                    <a:pt x="114" y="24"/>
                  </a:lnTo>
                  <a:lnTo>
                    <a:pt x="98" y="24"/>
                  </a:lnTo>
                  <a:lnTo>
                    <a:pt x="86" y="24"/>
                  </a:lnTo>
                  <a:lnTo>
                    <a:pt x="82" y="24"/>
                  </a:lnTo>
                  <a:lnTo>
                    <a:pt x="80" y="22"/>
                  </a:lnTo>
                  <a:lnTo>
                    <a:pt x="78" y="20"/>
                  </a:lnTo>
                  <a:lnTo>
                    <a:pt x="80" y="14"/>
                  </a:lnTo>
                  <a:lnTo>
                    <a:pt x="84" y="12"/>
                  </a:lnTo>
                  <a:lnTo>
                    <a:pt x="92" y="12"/>
                  </a:lnTo>
                  <a:lnTo>
                    <a:pt x="126" y="12"/>
                  </a:lnTo>
                  <a:lnTo>
                    <a:pt x="134" y="10"/>
                  </a:lnTo>
                  <a:lnTo>
                    <a:pt x="142" y="8"/>
                  </a:lnTo>
                  <a:lnTo>
                    <a:pt x="148" y="8"/>
                  </a:lnTo>
                  <a:lnTo>
                    <a:pt x="158" y="8"/>
                  </a:lnTo>
                  <a:lnTo>
                    <a:pt x="164" y="8"/>
                  </a:lnTo>
                  <a:lnTo>
                    <a:pt x="168" y="8"/>
                  </a:lnTo>
                  <a:lnTo>
                    <a:pt x="168" y="10"/>
                  </a:lnTo>
                  <a:lnTo>
                    <a:pt x="172" y="10"/>
                  </a:lnTo>
                  <a:lnTo>
                    <a:pt x="188" y="8"/>
                  </a:lnTo>
                  <a:lnTo>
                    <a:pt x="202" y="4"/>
                  </a:lnTo>
                  <a:lnTo>
                    <a:pt x="226" y="2"/>
                  </a:lnTo>
                  <a:lnTo>
                    <a:pt x="252" y="0"/>
                  </a:lnTo>
                  <a:lnTo>
                    <a:pt x="306" y="2"/>
                  </a:lnTo>
                  <a:lnTo>
                    <a:pt x="328" y="2"/>
                  </a:lnTo>
                  <a:lnTo>
                    <a:pt x="346" y="2"/>
                  </a:lnTo>
                  <a:lnTo>
                    <a:pt x="364" y="6"/>
                  </a:lnTo>
                  <a:lnTo>
                    <a:pt x="382" y="10"/>
                  </a:lnTo>
                  <a:lnTo>
                    <a:pt x="368" y="16"/>
                  </a:lnTo>
                  <a:lnTo>
                    <a:pt x="352" y="22"/>
                  </a:lnTo>
                  <a:lnTo>
                    <a:pt x="332" y="24"/>
                  </a:lnTo>
                  <a:lnTo>
                    <a:pt x="324" y="24"/>
                  </a:lnTo>
                  <a:lnTo>
                    <a:pt x="316" y="24"/>
                  </a:lnTo>
                  <a:lnTo>
                    <a:pt x="304" y="24"/>
                  </a:lnTo>
                  <a:lnTo>
                    <a:pt x="310" y="24"/>
                  </a:lnTo>
                  <a:lnTo>
                    <a:pt x="318" y="24"/>
                  </a:lnTo>
                  <a:lnTo>
                    <a:pt x="310" y="26"/>
                  </a:lnTo>
                  <a:lnTo>
                    <a:pt x="302" y="26"/>
                  </a:lnTo>
                  <a:lnTo>
                    <a:pt x="282" y="26"/>
                  </a:lnTo>
                  <a:lnTo>
                    <a:pt x="272" y="28"/>
                  </a:lnTo>
                  <a:lnTo>
                    <a:pt x="262" y="32"/>
                  </a:lnTo>
                  <a:lnTo>
                    <a:pt x="250" y="36"/>
                  </a:lnTo>
                  <a:lnTo>
                    <a:pt x="240" y="36"/>
                  </a:lnTo>
                  <a:lnTo>
                    <a:pt x="222" y="36"/>
                  </a:lnTo>
                  <a:lnTo>
                    <a:pt x="216" y="36"/>
                  </a:lnTo>
                  <a:lnTo>
                    <a:pt x="210" y="36"/>
                  </a:lnTo>
                  <a:lnTo>
                    <a:pt x="208" y="40"/>
                  </a:lnTo>
                  <a:lnTo>
                    <a:pt x="206" y="44"/>
                  </a:lnTo>
                  <a:lnTo>
                    <a:pt x="196" y="52"/>
                  </a:lnTo>
                  <a:lnTo>
                    <a:pt x="184" y="58"/>
                  </a:lnTo>
                  <a:lnTo>
                    <a:pt x="174" y="6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3" name="Freeform 56"/>
            <p:cNvSpPr/>
            <p:nvPr/>
          </p:nvSpPr>
          <p:spPr bwMode="auto">
            <a:xfrm>
              <a:off x="3151464" y="2502140"/>
              <a:ext cx="415120" cy="300003"/>
            </a:xfrm>
            <a:custGeom>
              <a:avLst/>
              <a:gdLst>
                <a:gd name="T0" fmla="*/ 2147483647 w 284"/>
                <a:gd name="T1" fmla="*/ 2147483647 h 190"/>
                <a:gd name="T2" fmla="*/ 2147483647 w 284"/>
                <a:gd name="T3" fmla="*/ 2147483647 h 190"/>
                <a:gd name="T4" fmla="*/ 2147483647 w 284"/>
                <a:gd name="T5" fmla="*/ 2147483647 h 190"/>
                <a:gd name="T6" fmla="*/ 2147483647 w 284"/>
                <a:gd name="T7" fmla="*/ 2147483647 h 190"/>
                <a:gd name="T8" fmla="*/ 2147483647 w 284"/>
                <a:gd name="T9" fmla="*/ 2147483647 h 190"/>
                <a:gd name="T10" fmla="*/ 2147483647 w 284"/>
                <a:gd name="T11" fmla="*/ 2147483647 h 190"/>
                <a:gd name="T12" fmla="*/ 2147483647 w 284"/>
                <a:gd name="T13" fmla="*/ 2147483647 h 190"/>
                <a:gd name="T14" fmla="*/ 2147483647 w 284"/>
                <a:gd name="T15" fmla="*/ 2147483647 h 190"/>
                <a:gd name="T16" fmla="*/ 2147483647 w 284"/>
                <a:gd name="T17" fmla="*/ 2147483647 h 190"/>
                <a:gd name="T18" fmla="*/ 2147483647 w 284"/>
                <a:gd name="T19" fmla="*/ 2147483647 h 190"/>
                <a:gd name="T20" fmla="*/ 2147483647 w 284"/>
                <a:gd name="T21" fmla="*/ 2147483647 h 190"/>
                <a:gd name="T22" fmla="*/ 2147483647 w 284"/>
                <a:gd name="T23" fmla="*/ 2147483647 h 190"/>
                <a:gd name="T24" fmla="*/ 2147483647 w 284"/>
                <a:gd name="T25" fmla="*/ 2147483647 h 190"/>
                <a:gd name="T26" fmla="*/ 2147483647 w 284"/>
                <a:gd name="T27" fmla="*/ 2147483647 h 190"/>
                <a:gd name="T28" fmla="*/ 2147483647 w 284"/>
                <a:gd name="T29" fmla="*/ 2147483647 h 190"/>
                <a:gd name="T30" fmla="*/ 2147483647 w 284"/>
                <a:gd name="T31" fmla="*/ 2147483647 h 190"/>
                <a:gd name="T32" fmla="*/ 2147483647 w 284"/>
                <a:gd name="T33" fmla="*/ 2147483647 h 190"/>
                <a:gd name="T34" fmla="*/ 2147483647 w 284"/>
                <a:gd name="T35" fmla="*/ 2147483647 h 190"/>
                <a:gd name="T36" fmla="*/ 2147483647 w 284"/>
                <a:gd name="T37" fmla="*/ 2147483647 h 190"/>
                <a:gd name="T38" fmla="*/ 2147483647 w 284"/>
                <a:gd name="T39" fmla="*/ 2147483647 h 190"/>
                <a:gd name="T40" fmla="*/ 2147483647 w 284"/>
                <a:gd name="T41" fmla="*/ 2147483647 h 190"/>
                <a:gd name="T42" fmla="*/ 2147483647 w 284"/>
                <a:gd name="T43" fmla="*/ 2147483647 h 190"/>
                <a:gd name="T44" fmla="*/ 2147483647 w 284"/>
                <a:gd name="T45" fmla="*/ 2147483647 h 190"/>
                <a:gd name="T46" fmla="*/ 2147483647 w 284"/>
                <a:gd name="T47" fmla="*/ 2147483647 h 190"/>
                <a:gd name="T48" fmla="*/ 2147483647 w 284"/>
                <a:gd name="T49" fmla="*/ 2147483647 h 190"/>
                <a:gd name="T50" fmla="*/ 2147483647 w 284"/>
                <a:gd name="T51" fmla="*/ 2147483647 h 190"/>
                <a:gd name="T52" fmla="*/ 2147483647 w 284"/>
                <a:gd name="T53" fmla="*/ 2147483647 h 190"/>
                <a:gd name="T54" fmla="*/ 2147483647 w 284"/>
                <a:gd name="T55" fmla="*/ 2147483647 h 190"/>
                <a:gd name="T56" fmla="*/ 2147483647 w 284"/>
                <a:gd name="T57" fmla="*/ 2147483647 h 190"/>
                <a:gd name="T58" fmla="*/ 2147483647 w 284"/>
                <a:gd name="T59" fmla="*/ 2147483647 h 190"/>
                <a:gd name="T60" fmla="*/ 2147483647 w 284"/>
                <a:gd name="T61" fmla="*/ 2147483647 h 190"/>
                <a:gd name="T62" fmla="*/ 2147483647 w 284"/>
                <a:gd name="T63" fmla="*/ 2147483647 h 190"/>
                <a:gd name="T64" fmla="*/ 2147483647 w 284"/>
                <a:gd name="T65" fmla="*/ 2147483647 h 190"/>
                <a:gd name="T66" fmla="*/ 2147483647 w 284"/>
                <a:gd name="T67" fmla="*/ 2147483647 h 190"/>
                <a:gd name="T68" fmla="*/ 2147483647 w 284"/>
                <a:gd name="T69" fmla="*/ 2147483647 h 190"/>
                <a:gd name="T70" fmla="*/ 2147483647 w 284"/>
                <a:gd name="T71" fmla="*/ 2147483647 h 190"/>
                <a:gd name="T72" fmla="*/ 2147483647 w 284"/>
                <a:gd name="T73" fmla="*/ 2147483647 h 190"/>
                <a:gd name="T74" fmla="*/ 2147483647 w 284"/>
                <a:gd name="T75" fmla="*/ 2147483647 h 190"/>
                <a:gd name="T76" fmla="*/ 2147483647 w 284"/>
                <a:gd name="T77" fmla="*/ 2147483647 h 190"/>
                <a:gd name="T78" fmla="*/ 2147483647 w 284"/>
                <a:gd name="T79" fmla="*/ 2147483647 h 190"/>
                <a:gd name="T80" fmla="*/ 2147483647 w 284"/>
                <a:gd name="T81" fmla="*/ 2147483647 h 190"/>
                <a:gd name="T82" fmla="*/ 2147483647 w 284"/>
                <a:gd name="T83" fmla="*/ 2147483647 h 190"/>
                <a:gd name="T84" fmla="*/ 2147483647 w 284"/>
                <a:gd name="T85" fmla="*/ 2147483647 h 190"/>
                <a:gd name="T86" fmla="*/ 2147483647 w 284"/>
                <a:gd name="T87" fmla="*/ 2147483647 h 190"/>
                <a:gd name="T88" fmla="*/ 2147483647 w 284"/>
                <a:gd name="T89" fmla="*/ 2147483647 h 190"/>
                <a:gd name="T90" fmla="*/ 2147483647 w 284"/>
                <a:gd name="T91" fmla="*/ 2147483647 h 190"/>
                <a:gd name="T92" fmla="*/ 2147483647 w 284"/>
                <a:gd name="T93" fmla="*/ 2147483647 h 190"/>
                <a:gd name="T94" fmla="*/ 2147483647 w 284"/>
                <a:gd name="T95" fmla="*/ 2147483647 h 190"/>
                <a:gd name="T96" fmla="*/ 2147483647 w 284"/>
                <a:gd name="T97" fmla="*/ 2147483647 h 190"/>
                <a:gd name="T98" fmla="*/ 2147483647 w 284"/>
                <a:gd name="T99" fmla="*/ 2147483647 h 190"/>
                <a:gd name="T100" fmla="*/ 2147483647 w 284"/>
                <a:gd name="T101" fmla="*/ 2147483647 h 190"/>
                <a:gd name="T102" fmla="*/ 2147483647 w 284"/>
                <a:gd name="T103" fmla="*/ 2147483647 h 190"/>
                <a:gd name="T104" fmla="*/ 2147483647 w 284"/>
                <a:gd name="T105" fmla="*/ 2147483647 h 190"/>
                <a:gd name="T106" fmla="*/ 2147483647 w 284"/>
                <a:gd name="T107" fmla="*/ 2147483647 h 190"/>
                <a:gd name="T108" fmla="*/ 2147483647 w 284"/>
                <a:gd name="T109" fmla="*/ 2147483647 h 190"/>
                <a:gd name="T110" fmla="*/ 2147483647 w 284"/>
                <a:gd name="T111" fmla="*/ 2147483647 h 190"/>
                <a:gd name="T112" fmla="*/ 2147483647 w 284"/>
                <a:gd name="T113" fmla="*/ 2147483647 h 190"/>
                <a:gd name="T114" fmla="*/ 2147483647 w 284"/>
                <a:gd name="T115" fmla="*/ 0 h 190"/>
                <a:gd name="T116" fmla="*/ 2147483647 w 284"/>
                <a:gd name="T117" fmla="*/ 2147483647 h 190"/>
                <a:gd name="T118" fmla="*/ 2147483647 w 284"/>
                <a:gd name="T119" fmla="*/ 2147483647 h 190"/>
                <a:gd name="T120" fmla="*/ 2147483647 w 284"/>
                <a:gd name="T121" fmla="*/ 2147483647 h 190"/>
                <a:gd name="T122" fmla="*/ 2147483647 w 284"/>
                <a:gd name="T123" fmla="*/ 2147483647 h 19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84"/>
                <a:gd name="T187" fmla="*/ 0 h 190"/>
                <a:gd name="T188" fmla="*/ 284 w 284"/>
                <a:gd name="T189" fmla="*/ 190 h 19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84" h="190">
                  <a:moveTo>
                    <a:pt x="114" y="0"/>
                  </a:moveTo>
                  <a:lnTo>
                    <a:pt x="124" y="0"/>
                  </a:lnTo>
                  <a:lnTo>
                    <a:pt x="122" y="10"/>
                  </a:lnTo>
                  <a:lnTo>
                    <a:pt x="126" y="8"/>
                  </a:lnTo>
                  <a:lnTo>
                    <a:pt x="130" y="4"/>
                  </a:lnTo>
                  <a:lnTo>
                    <a:pt x="132" y="2"/>
                  </a:lnTo>
                  <a:lnTo>
                    <a:pt x="138" y="0"/>
                  </a:lnTo>
                  <a:lnTo>
                    <a:pt x="146" y="0"/>
                  </a:lnTo>
                  <a:lnTo>
                    <a:pt x="158" y="4"/>
                  </a:lnTo>
                  <a:lnTo>
                    <a:pt x="168" y="8"/>
                  </a:lnTo>
                  <a:lnTo>
                    <a:pt x="170" y="12"/>
                  </a:lnTo>
                  <a:lnTo>
                    <a:pt x="172" y="14"/>
                  </a:lnTo>
                  <a:lnTo>
                    <a:pt x="142" y="20"/>
                  </a:lnTo>
                  <a:lnTo>
                    <a:pt x="158" y="22"/>
                  </a:lnTo>
                  <a:lnTo>
                    <a:pt x="172" y="20"/>
                  </a:lnTo>
                  <a:lnTo>
                    <a:pt x="176" y="22"/>
                  </a:lnTo>
                  <a:lnTo>
                    <a:pt x="180" y="24"/>
                  </a:lnTo>
                  <a:lnTo>
                    <a:pt x="184" y="28"/>
                  </a:lnTo>
                  <a:lnTo>
                    <a:pt x="186" y="34"/>
                  </a:lnTo>
                  <a:lnTo>
                    <a:pt x="190" y="40"/>
                  </a:lnTo>
                  <a:lnTo>
                    <a:pt x="196" y="34"/>
                  </a:lnTo>
                  <a:lnTo>
                    <a:pt x="198" y="32"/>
                  </a:lnTo>
                  <a:lnTo>
                    <a:pt x="202" y="32"/>
                  </a:lnTo>
                  <a:lnTo>
                    <a:pt x="212" y="36"/>
                  </a:lnTo>
                  <a:lnTo>
                    <a:pt x="224" y="44"/>
                  </a:lnTo>
                  <a:lnTo>
                    <a:pt x="246" y="58"/>
                  </a:lnTo>
                  <a:lnTo>
                    <a:pt x="236" y="64"/>
                  </a:lnTo>
                  <a:lnTo>
                    <a:pt x="230" y="68"/>
                  </a:lnTo>
                  <a:lnTo>
                    <a:pt x="228" y="74"/>
                  </a:lnTo>
                  <a:lnTo>
                    <a:pt x="218" y="74"/>
                  </a:lnTo>
                  <a:lnTo>
                    <a:pt x="218" y="80"/>
                  </a:lnTo>
                  <a:lnTo>
                    <a:pt x="224" y="80"/>
                  </a:lnTo>
                  <a:lnTo>
                    <a:pt x="234" y="82"/>
                  </a:lnTo>
                  <a:lnTo>
                    <a:pt x="246" y="86"/>
                  </a:lnTo>
                  <a:lnTo>
                    <a:pt x="256" y="94"/>
                  </a:lnTo>
                  <a:lnTo>
                    <a:pt x="258" y="98"/>
                  </a:lnTo>
                  <a:lnTo>
                    <a:pt x="258" y="102"/>
                  </a:lnTo>
                  <a:lnTo>
                    <a:pt x="264" y="104"/>
                  </a:lnTo>
                  <a:lnTo>
                    <a:pt x="268" y="106"/>
                  </a:lnTo>
                  <a:lnTo>
                    <a:pt x="272" y="108"/>
                  </a:lnTo>
                  <a:lnTo>
                    <a:pt x="276" y="108"/>
                  </a:lnTo>
                  <a:lnTo>
                    <a:pt x="280" y="108"/>
                  </a:lnTo>
                  <a:lnTo>
                    <a:pt x="284" y="106"/>
                  </a:lnTo>
                  <a:lnTo>
                    <a:pt x="284" y="112"/>
                  </a:lnTo>
                  <a:lnTo>
                    <a:pt x="276" y="114"/>
                  </a:lnTo>
                  <a:lnTo>
                    <a:pt x="268" y="116"/>
                  </a:lnTo>
                  <a:lnTo>
                    <a:pt x="268" y="126"/>
                  </a:lnTo>
                  <a:lnTo>
                    <a:pt x="262" y="124"/>
                  </a:lnTo>
                  <a:lnTo>
                    <a:pt x="258" y="122"/>
                  </a:lnTo>
                  <a:lnTo>
                    <a:pt x="252" y="130"/>
                  </a:lnTo>
                  <a:lnTo>
                    <a:pt x="246" y="134"/>
                  </a:lnTo>
                  <a:lnTo>
                    <a:pt x="242" y="136"/>
                  </a:lnTo>
                  <a:lnTo>
                    <a:pt x="236" y="136"/>
                  </a:lnTo>
                  <a:lnTo>
                    <a:pt x="232" y="134"/>
                  </a:lnTo>
                  <a:lnTo>
                    <a:pt x="230" y="130"/>
                  </a:lnTo>
                  <a:lnTo>
                    <a:pt x="228" y="128"/>
                  </a:lnTo>
                  <a:lnTo>
                    <a:pt x="228" y="120"/>
                  </a:lnTo>
                  <a:lnTo>
                    <a:pt x="224" y="112"/>
                  </a:lnTo>
                  <a:lnTo>
                    <a:pt x="210" y="112"/>
                  </a:lnTo>
                  <a:lnTo>
                    <a:pt x="212" y="118"/>
                  </a:lnTo>
                  <a:lnTo>
                    <a:pt x="208" y="120"/>
                  </a:lnTo>
                  <a:lnTo>
                    <a:pt x="204" y="120"/>
                  </a:lnTo>
                  <a:lnTo>
                    <a:pt x="198" y="122"/>
                  </a:lnTo>
                  <a:lnTo>
                    <a:pt x="198" y="124"/>
                  </a:lnTo>
                  <a:lnTo>
                    <a:pt x="200" y="128"/>
                  </a:lnTo>
                  <a:lnTo>
                    <a:pt x="206" y="130"/>
                  </a:lnTo>
                  <a:lnTo>
                    <a:pt x="206" y="138"/>
                  </a:lnTo>
                  <a:lnTo>
                    <a:pt x="214" y="140"/>
                  </a:lnTo>
                  <a:lnTo>
                    <a:pt x="220" y="144"/>
                  </a:lnTo>
                  <a:lnTo>
                    <a:pt x="222" y="152"/>
                  </a:lnTo>
                  <a:lnTo>
                    <a:pt x="220" y="158"/>
                  </a:lnTo>
                  <a:lnTo>
                    <a:pt x="218" y="164"/>
                  </a:lnTo>
                  <a:lnTo>
                    <a:pt x="218" y="168"/>
                  </a:lnTo>
                  <a:lnTo>
                    <a:pt x="216" y="172"/>
                  </a:lnTo>
                  <a:lnTo>
                    <a:pt x="220" y="178"/>
                  </a:lnTo>
                  <a:lnTo>
                    <a:pt x="212" y="176"/>
                  </a:lnTo>
                  <a:lnTo>
                    <a:pt x="202" y="172"/>
                  </a:lnTo>
                  <a:lnTo>
                    <a:pt x="196" y="166"/>
                  </a:lnTo>
                  <a:lnTo>
                    <a:pt x="192" y="164"/>
                  </a:lnTo>
                  <a:lnTo>
                    <a:pt x="192" y="162"/>
                  </a:lnTo>
                  <a:lnTo>
                    <a:pt x="188" y="160"/>
                  </a:lnTo>
                  <a:lnTo>
                    <a:pt x="182" y="158"/>
                  </a:lnTo>
                  <a:lnTo>
                    <a:pt x="170" y="158"/>
                  </a:lnTo>
                  <a:lnTo>
                    <a:pt x="172" y="160"/>
                  </a:lnTo>
                  <a:lnTo>
                    <a:pt x="180" y="168"/>
                  </a:lnTo>
                  <a:lnTo>
                    <a:pt x="196" y="182"/>
                  </a:lnTo>
                  <a:lnTo>
                    <a:pt x="194" y="188"/>
                  </a:lnTo>
                  <a:lnTo>
                    <a:pt x="190" y="190"/>
                  </a:lnTo>
                  <a:lnTo>
                    <a:pt x="184" y="188"/>
                  </a:lnTo>
                  <a:lnTo>
                    <a:pt x="174" y="184"/>
                  </a:lnTo>
                  <a:lnTo>
                    <a:pt x="160" y="176"/>
                  </a:lnTo>
                  <a:lnTo>
                    <a:pt x="134" y="176"/>
                  </a:lnTo>
                  <a:lnTo>
                    <a:pt x="132" y="172"/>
                  </a:lnTo>
                  <a:lnTo>
                    <a:pt x="134" y="170"/>
                  </a:lnTo>
                  <a:lnTo>
                    <a:pt x="134" y="168"/>
                  </a:lnTo>
                  <a:lnTo>
                    <a:pt x="134" y="164"/>
                  </a:lnTo>
                  <a:lnTo>
                    <a:pt x="134" y="160"/>
                  </a:lnTo>
                  <a:lnTo>
                    <a:pt x="134" y="158"/>
                  </a:lnTo>
                  <a:lnTo>
                    <a:pt x="132" y="158"/>
                  </a:lnTo>
                  <a:lnTo>
                    <a:pt x="124" y="152"/>
                  </a:lnTo>
                  <a:lnTo>
                    <a:pt x="120" y="148"/>
                  </a:lnTo>
                  <a:lnTo>
                    <a:pt x="120" y="144"/>
                  </a:lnTo>
                  <a:lnTo>
                    <a:pt x="102" y="144"/>
                  </a:lnTo>
                  <a:lnTo>
                    <a:pt x="94" y="144"/>
                  </a:lnTo>
                  <a:lnTo>
                    <a:pt x="88" y="146"/>
                  </a:lnTo>
                  <a:lnTo>
                    <a:pt x="78" y="148"/>
                  </a:lnTo>
                  <a:lnTo>
                    <a:pt x="70" y="150"/>
                  </a:lnTo>
                  <a:lnTo>
                    <a:pt x="62" y="148"/>
                  </a:lnTo>
                  <a:lnTo>
                    <a:pt x="60" y="146"/>
                  </a:lnTo>
                  <a:lnTo>
                    <a:pt x="60" y="144"/>
                  </a:lnTo>
                  <a:lnTo>
                    <a:pt x="60" y="142"/>
                  </a:lnTo>
                  <a:lnTo>
                    <a:pt x="62" y="138"/>
                  </a:lnTo>
                  <a:lnTo>
                    <a:pt x="70" y="136"/>
                  </a:lnTo>
                  <a:lnTo>
                    <a:pt x="86" y="128"/>
                  </a:lnTo>
                  <a:lnTo>
                    <a:pt x="88" y="132"/>
                  </a:lnTo>
                  <a:lnTo>
                    <a:pt x="92" y="134"/>
                  </a:lnTo>
                  <a:lnTo>
                    <a:pt x="104" y="134"/>
                  </a:lnTo>
                  <a:lnTo>
                    <a:pt x="114" y="132"/>
                  </a:lnTo>
                  <a:lnTo>
                    <a:pt x="116" y="130"/>
                  </a:lnTo>
                  <a:lnTo>
                    <a:pt x="120" y="128"/>
                  </a:lnTo>
                  <a:lnTo>
                    <a:pt x="122" y="126"/>
                  </a:lnTo>
                  <a:lnTo>
                    <a:pt x="122" y="120"/>
                  </a:lnTo>
                  <a:lnTo>
                    <a:pt x="134" y="116"/>
                  </a:lnTo>
                  <a:lnTo>
                    <a:pt x="142" y="112"/>
                  </a:lnTo>
                  <a:lnTo>
                    <a:pt x="162" y="98"/>
                  </a:lnTo>
                  <a:lnTo>
                    <a:pt x="152" y="84"/>
                  </a:lnTo>
                  <a:lnTo>
                    <a:pt x="148" y="82"/>
                  </a:lnTo>
                  <a:lnTo>
                    <a:pt x="142" y="80"/>
                  </a:lnTo>
                  <a:lnTo>
                    <a:pt x="142" y="76"/>
                  </a:lnTo>
                  <a:lnTo>
                    <a:pt x="128" y="76"/>
                  </a:lnTo>
                  <a:lnTo>
                    <a:pt x="130" y="74"/>
                  </a:lnTo>
                  <a:lnTo>
                    <a:pt x="134" y="74"/>
                  </a:lnTo>
                  <a:lnTo>
                    <a:pt x="134" y="66"/>
                  </a:lnTo>
                  <a:lnTo>
                    <a:pt x="130" y="64"/>
                  </a:lnTo>
                  <a:lnTo>
                    <a:pt x="126" y="62"/>
                  </a:lnTo>
                  <a:lnTo>
                    <a:pt x="118" y="56"/>
                  </a:lnTo>
                  <a:lnTo>
                    <a:pt x="114" y="54"/>
                  </a:lnTo>
                  <a:lnTo>
                    <a:pt x="112" y="54"/>
                  </a:lnTo>
                  <a:lnTo>
                    <a:pt x="110" y="56"/>
                  </a:lnTo>
                  <a:lnTo>
                    <a:pt x="104" y="58"/>
                  </a:lnTo>
                  <a:lnTo>
                    <a:pt x="100" y="62"/>
                  </a:lnTo>
                  <a:lnTo>
                    <a:pt x="96" y="64"/>
                  </a:lnTo>
                  <a:lnTo>
                    <a:pt x="92" y="66"/>
                  </a:lnTo>
                  <a:lnTo>
                    <a:pt x="88" y="66"/>
                  </a:lnTo>
                  <a:lnTo>
                    <a:pt x="88" y="64"/>
                  </a:lnTo>
                  <a:lnTo>
                    <a:pt x="88" y="56"/>
                  </a:lnTo>
                  <a:lnTo>
                    <a:pt x="76" y="58"/>
                  </a:lnTo>
                  <a:lnTo>
                    <a:pt x="64" y="58"/>
                  </a:lnTo>
                  <a:lnTo>
                    <a:pt x="36" y="56"/>
                  </a:lnTo>
                  <a:lnTo>
                    <a:pt x="32" y="56"/>
                  </a:lnTo>
                  <a:lnTo>
                    <a:pt x="26" y="54"/>
                  </a:lnTo>
                  <a:lnTo>
                    <a:pt x="24" y="52"/>
                  </a:lnTo>
                  <a:lnTo>
                    <a:pt x="22" y="46"/>
                  </a:lnTo>
                  <a:lnTo>
                    <a:pt x="18" y="48"/>
                  </a:lnTo>
                  <a:lnTo>
                    <a:pt x="14" y="50"/>
                  </a:lnTo>
                  <a:lnTo>
                    <a:pt x="10" y="52"/>
                  </a:lnTo>
                  <a:lnTo>
                    <a:pt x="6" y="52"/>
                  </a:lnTo>
                  <a:lnTo>
                    <a:pt x="4" y="52"/>
                  </a:lnTo>
                  <a:lnTo>
                    <a:pt x="2" y="48"/>
                  </a:lnTo>
                  <a:lnTo>
                    <a:pt x="0" y="44"/>
                  </a:lnTo>
                  <a:lnTo>
                    <a:pt x="6" y="40"/>
                  </a:lnTo>
                  <a:lnTo>
                    <a:pt x="14" y="40"/>
                  </a:lnTo>
                  <a:lnTo>
                    <a:pt x="6" y="36"/>
                  </a:lnTo>
                  <a:lnTo>
                    <a:pt x="4" y="34"/>
                  </a:lnTo>
                  <a:lnTo>
                    <a:pt x="4" y="30"/>
                  </a:lnTo>
                  <a:lnTo>
                    <a:pt x="4" y="28"/>
                  </a:lnTo>
                  <a:lnTo>
                    <a:pt x="6" y="24"/>
                  </a:lnTo>
                  <a:lnTo>
                    <a:pt x="12" y="18"/>
                  </a:lnTo>
                  <a:lnTo>
                    <a:pt x="22" y="14"/>
                  </a:lnTo>
                  <a:lnTo>
                    <a:pt x="32" y="10"/>
                  </a:lnTo>
                  <a:lnTo>
                    <a:pt x="56" y="6"/>
                  </a:lnTo>
                  <a:lnTo>
                    <a:pt x="64" y="4"/>
                  </a:lnTo>
                  <a:lnTo>
                    <a:pt x="72" y="0"/>
                  </a:lnTo>
                  <a:lnTo>
                    <a:pt x="82" y="0"/>
                  </a:lnTo>
                  <a:lnTo>
                    <a:pt x="78" y="6"/>
                  </a:lnTo>
                  <a:lnTo>
                    <a:pt x="72" y="8"/>
                  </a:lnTo>
                  <a:lnTo>
                    <a:pt x="62" y="12"/>
                  </a:lnTo>
                  <a:lnTo>
                    <a:pt x="58" y="16"/>
                  </a:lnTo>
                  <a:lnTo>
                    <a:pt x="54" y="18"/>
                  </a:lnTo>
                  <a:lnTo>
                    <a:pt x="50" y="22"/>
                  </a:lnTo>
                  <a:lnTo>
                    <a:pt x="48" y="28"/>
                  </a:lnTo>
                  <a:lnTo>
                    <a:pt x="56" y="28"/>
                  </a:lnTo>
                  <a:lnTo>
                    <a:pt x="60" y="24"/>
                  </a:lnTo>
                  <a:lnTo>
                    <a:pt x="64" y="18"/>
                  </a:lnTo>
                  <a:lnTo>
                    <a:pt x="70" y="14"/>
                  </a:lnTo>
                  <a:lnTo>
                    <a:pt x="76" y="12"/>
                  </a:lnTo>
                  <a:lnTo>
                    <a:pt x="94" y="6"/>
                  </a:lnTo>
                  <a:lnTo>
                    <a:pt x="1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4" name="Freeform 57"/>
            <p:cNvSpPr/>
            <p:nvPr/>
          </p:nvSpPr>
          <p:spPr bwMode="auto">
            <a:xfrm>
              <a:off x="3303675" y="2630901"/>
              <a:ext cx="47278" cy="29203"/>
            </a:xfrm>
            <a:custGeom>
              <a:avLst/>
              <a:gdLst>
                <a:gd name="T0" fmla="*/ 2147483647 w 32"/>
                <a:gd name="T1" fmla="*/ 2147483647 h 18"/>
                <a:gd name="T2" fmla="*/ 2147483647 w 32"/>
                <a:gd name="T3" fmla="*/ 0 h 18"/>
                <a:gd name="T4" fmla="*/ 2147483647 w 32"/>
                <a:gd name="T5" fmla="*/ 0 h 18"/>
                <a:gd name="T6" fmla="*/ 2147483647 w 32"/>
                <a:gd name="T7" fmla="*/ 2147483647 h 18"/>
                <a:gd name="T8" fmla="*/ 2147483647 w 32"/>
                <a:gd name="T9" fmla="*/ 2147483647 h 18"/>
                <a:gd name="T10" fmla="*/ 2147483647 w 32"/>
                <a:gd name="T11" fmla="*/ 2147483647 h 18"/>
                <a:gd name="T12" fmla="*/ 2147483647 w 32"/>
                <a:gd name="T13" fmla="*/ 2147483647 h 18"/>
                <a:gd name="T14" fmla="*/ 2147483647 w 32"/>
                <a:gd name="T15" fmla="*/ 2147483647 h 18"/>
                <a:gd name="T16" fmla="*/ 2147483647 w 32"/>
                <a:gd name="T17" fmla="*/ 2147483647 h 18"/>
                <a:gd name="T18" fmla="*/ 2147483647 w 32"/>
                <a:gd name="T19" fmla="*/ 2147483647 h 18"/>
                <a:gd name="T20" fmla="*/ 0 w 32"/>
                <a:gd name="T21" fmla="*/ 2147483647 h 18"/>
                <a:gd name="T22" fmla="*/ 2147483647 w 32"/>
                <a:gd name="T23" fmla="*/ 2147483647 h 18"/>
                <a:gd name="T24" fmla="*/ 2147483647 w 32"/>
                <a:gd name="T25" fmla="*/ 2147483647 h 18"/>
                <a:gd name="T26" fmla="*/ 2147483647 w 32"/>
                <a:gd name="T27" fmla="*/ 2147483647 h 18"/>
                <a:gd name="T28" fmla="*/ 2147483647 w 32"/>
                <a:gd name="T29" fmla="*/ 2147483647 h 18"/>
                <a:gd name="T30" fmla="*/ 2147483647 w 32"/>
                <a:gd name="T31" fmla="*/ 0 h 18"/>
                <a:gd name="T32" fmla="*/ 2147483647 w 32"/>
                <a:gd name="T33" fmla="*/ 2147483647 h 1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2"/>
                <a:gd name="T52" fmla="*/ 0 h 18"/>
                <a:gd name="T53" fmla="*/ 32 w 32"/>
                <a:gd name="T54" fmla="*/ 18 h 18"/>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2" h="18">
                  <a:moveTo>
                    <a:pt x="16" y="2"/>
                  </a:moveTo>
                  <a:lnTo>
                    <a:pt x="28" y="0"/>
                  </a:lnTo>
                  <a:lnTo>
                    <a:pt x="30" y="0"/>
                  </a:lnTo>
                  <a:lnTo>
                    <a:pt x="32" y="2"/>
                  </a:lnTo>
                  <a:lnTo>
                    <a:pt x="30" y="6"/>
                  </a:lnTo>
                  <a:lnTo>
                    <a:pt x="28" y="10"/>
                  </a:lnTo>
                  <a:lnTo>
                    <a:pt x="22" y="14"/>
                  </a:lnTo>
                  <a:lnTo>
                    <a:pt x="14" y="18"/>
                  </a:lnTo>
                  <a:lnTo>
                    <a:pt x="6" y="18"/>
                  </a:lnTo>
                  <a:lnTo>
                    <a:pt x="2" y="16"/>
                  </a:lnTo>
                  <a:lnTo>
                    <a:pt x="0" y="14"/>
                  </a:lnTo>
                  <a:lnTo>
                    <a:pt x="2" y="10"/>
                  </a:lnTo>
                  <a:lnTo>
                    <a:pt x="8" y="6"/>
                  </a:lnTo>
                  <a:lnTo>
                    <a:pt x="12" y="2"/>
                  </a:lnTo>
                  <a:lnTo>
                    <a:pt x="18" y="2"/>
                  </a:lnTo>
                  <a:lnTo>
                    <a:pt x="18" y="0"/>
                  </a:lnTo>
                  <a:lnTo>
                    <a:pt x="16"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5" name="Freeform 59"/>
            <p:cNvSpPr/>
            <p:nvPr/>
          </p:nvSpPr>
          <p:spPr bwMode="auto">
            <a:xfrm>
              <a:off x="1955689" y="3152587"/>
              <a:ext cx="1276492" cy="687615"/>
            </a:xfrm>
            <a:custGeom>
              <a:avLst/>
              <a:gdLst>
                <a:gd name="T0" fmla="*/ 2147483647 w 872"/>
                <a:gd name="T1" fmla="*/ 2147483647 h 434"/>
                <a:gd name="T2" fmla="*/ 2147483647 w 872"/>
                <a:gd name="T3" fmla="*/ 2147483647 h 434"/>
                <a:gd name="T4" fmla="*/ 2147483647 w 872"/>
                <a:gd name="T5" fmla="*/ 2147483647 h 434"/>
                <a:gd name="T6" fmla="*/ 2147483647 w 872"/>
                <a:gd name="T7" fmla="*/ 2147483647 h 434"/>
                <a:gd name="T8" fmla="*/ 2147483647 w 872"/>
                <a:gd name="T9" fmla="*/ 2147483647 h 434"/>
                <a:gd name="T10" fmla="*/ 2147483647 w 872"/>
                <a:gd name="T11" fmla="*/ 2147483647 h 434"/>
                <a:gd name="T12" fmla="*/ 2147483647 w 872"/>
                <a:gd name="T13" fmla="*/ 2147483647 h 434"/>
                <a:gd name="T14" fmla="*/ 2147483647 w 872"/>
                <a:gd name="T15" fmla="*/ 2147483647 h 434"/>
                <a:gd name="T16" fmla="*/ 2147483647 w 872"/>
                <a:gd name="T17" fmla="*/ 2147483647 h 434"/>
                <a:gd name="T18" fmla="*/ 2147483647 w 872"/>
                <a:gd name="T19" fmla="*/ 2147483647 h 434"/>
                <a:gd name="T20" fmla="*/ 2147483647 w 872"/>
                <a:gd name="T21" fmla="*/ 2147483647 h 434"/>
                <a:gd name="T22" fmla="*/ 2147483647 w 872"/>
                <a:gd name="T23" fmla="*/ 2147483647 h 434"/>
                <a:gd name="T24" fmla="*/ 2147483647 w 872"/>
                <a:gd name="T25" fmla="*/ 2147483647 h 434"/>
                <a:gd name="T26" fmla="*/ 2147483647 w 872"/>
                <a:gd name="T27" fmla="*/ 2147483647 h 434"/>
                <a:gd name="T28" fmla="*/ 2147483647 w 872"/>
                <a:gd name="T29" fmla="*/ 2147483647 h 434"/>
                <a:gd name="T30" fmla="*/ 2147483647 w 872"/>
                <a:gd name="T31" fmla="*/ 2147483647 h 434"/>
                <a:gd name="T32" fmla="*/ 2147483647 w 872"/>
                <a:gd name="T33" fmla="*/ 2147483647 h 434"/>
                <a:gd name="T34" fmla="*/ 2147483647 w 872"/>
                <a:gd name="T35" fmla="*/ 2147483647 h 434"/>
                <a:gd name="T36" fmla="*/ 2147483647 w 872"/>
                <a:gd name="T37" fmla="*/ 2147483647 h 434"/>
                <a:gd name="T38" fmla="*/ 2147483647 w 872"/>
                <a:gd name="T39" fmla="*/ 2147483647 h 434"/>
                <a:gd name="T40" fmla="*/ 2147483647 w 872"/>
                <a:gd name="T41" fmla="*/ 2147483647 h 434"/>
                <a:gd name="T42" fmla="*/ 2147483647 w 872"/>
                <a:gd name="T43" fmla="*/ 2147483647 h 434"/>
                <a:gd name="T44" fmla="*/ 2147483647 w 872"/>
                <a:gd name="T45" fmla="*/ 2147483647 h 434"/>
                <a:gd name="T46" fmla="*/ 2147483647 w 872"/>
                <a:gd name="T47" fmla="*/ 2147483647 h 434"/>
                <a:gd name="T48" fmla="*/ 2147483647 w 872"/>
                <a:gd name="T49" fmla="*/ 2147483647 h 434"/>
                <a:gd name="T50" fmla="*/ 2147483647 w 872"/>
                <a:gd name="T51" fmla="*/ 2147483647 h 434"/>
                <a:gd name="T52" fmla="*/ 2147483647 w 872"/>
                <a:gd name="T53" fmla="*/ 2147483647 h 434"/>
                <a:gd name="T54" fmla="*/ 2147483647 w 872"/>
                <a:gd name="T55" fmla="*/ 2147483647 h 434"/>
                <a:gd name="T56" fmla="*/ 2147483647 w 872"/>
                <a:gd name="T57" fmla="*/ 2147483647 h 434"/>
                <a:gd name="T58" fmla="*/ 2147483647 w 872"/>
                <a:gd name="T59" fmla="*/ 2147483647 h 434"/>
                <a:gd name="T60" fmla="*/ 2147483647 w 872"/>
                <a:gd name="T61" fmla="*/ 2147483647 h 434"/>
                <a:gd name="T62" fmla="*/ 2147483647 w 872"/>
                <a:gd name="T63" fmla="*/ 2147483647 h 434"/>
                <a:gd name="T64" fmla="*/ 2147483647 w 872"/>
                <a:gd name="T65" fmla="*/ 2147483647 h 434"/>
                <a:gd name="T66" fmla="*/ 2147483647 w 872"/>
                <a:gd name="T67" fmla="*/ 2147483647 h 434"/>
                <a:gd name="T68" fmla="*/ 2147483647 w 872"/>
                <a:gd name="T69" fmla="*/ 2147483647 h 434"/>
                <a:gd name="T70" fmla="*/ 2147483647 w 872"/>
                <a:gd name="T71" fmla="*/ 2147483647 h 434"/>
                <a:gd name="T72" fmla="*/ 2147483647 w 872"/>
                <a:gd name="T73" fmla="*/ 2147483647 h 434"/>
                <a:gd name="T74" fmla="*/ 2147483647 w 872"/>
                <a:gd name="T75" fmla="*/ 2147483647 h 434"/>
                <a:gd name="T76" fmla="*/ 2147483647 w 872"/>
                <a:gd name="T77" fmla="*/ 2147483647 h 434"/>
                <a:gd name="T78" fmla="*/ 2147483647 w 872"/>
                <a:gd name="T79" fmla="*/ 2147483647 h 434"/>
                <a:gd name="T80" fmla="*/ 2147483647 w 872"/>
                <a:gd name="T81" fmla="*/ 2147483647 h 434"/>
                <a:gd name="T82" fmla="*/ 2147483647 w 872"/>
                <a:gd name="T83" fmla="*/ 2147483647 h 434"/>
                <a:gd name="T84" fmla="*/ 2147483647 w 872"/>
                <a:gd name="T85" fmla="*/ 2147483647 h 434"/>
                <a:gd name="T86" fmla="*/ 2147483647 w 872"/>
                <a:gd name="T87" fmla="*/ 2147483647 h 434"/>
                <a:gd name="T88" fmla="*/ 2147483647 w 872"/>
                <a:gd name="T89" fmla="*/ 2147483647 h 434"/>
                <a:gd name="T90" fmla="*/ 2147483647 w 872"/>
                <a:gd name="T91" fmla="*/ 2147483647 h 434"/>
                <a:gd name="T92" fmla="*/ 2147483647 w 872"/>
                <a:gd name="T93" fmla="*/ 2147483647 h 434"/>
                <a:gd name="T94" fmla="*/ 2147483647 w 872"/>
                <a:gd name="T95" fmla="*/ 2147483647 h 434"/>
                <a:gd name="T96" fmla="*/ 2147483647 w 872"/>
                <a:gd name="T97" fmla="*/ 2147483647 h 434"/>
                <a:gd name="T98" fmla="*/ 2147483647 w 872"/>
                <a:gd name="T99" fmla="*/ 2147483647 h 434"/>
                <a:gd name="T100" fmla="*/ 2147483647 w 872"/>
                <a:gd name="T101" fmla="*/ 2147483647 h 434"/>
                <a:gd name="T102" fmla="*/ 2147483647 w 872"/>
                <a:gd name="T103" fmla="*/ 2147483647 h 434"/>
                <a:gd name="T104" fmla="*/ 0 w 872"/>
                <a:gd name="T105" fmla="*/ 2147483647 h 434"/>
                <a:gd name="T106" fmla="*/ 2147483647 w 872"/>
                <a:gd name="T107" fmla="*/ 2147483647 h 434"/>
                <a:gd name="T108" fmla="*/ 2147483647 w 872"/>
                <a:gd name="T109" fmla="*/ 2147483647 h 43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872"/>
                <a:gd name="T166" fmla="*/ 0 h 434"/>
                <a:gd name="T167" fmla="*/ 872 w 872"/>
                <a:gd name="T168" fmla="*/ 434 h 434"/>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872" h="434">
                  <a:moveTo>
                    <a:pt x="4" y="226"/>
                  </a:moveTo>
                  <a:lnTo>
                    <a:pt x="4" y="228"/>
                  </a:lnTo>
                  <a:lnTo>
                    <a:pt x="4" y="230"/>
                  </a:lnTo>
                  <a:lnTo>
                    <a:pt x="2" y="236"/>
                  </a:lnTo>
                  <a:lnTo>
                    <a:pt x="4" y="244"/>
                  </a:lnTo>
                  <a:lnTo>
                    <a:pt x="6" y="254"/>
                  </a:lnTo>
                  <a:lnTo>
                    <a:pt x="14" y="260"/>
                  </a:lnTo>
                  <a:lnTo>
                    <a:pt x="26" y="264"/>
                  </a:lnTo>
                  <a:lnTo>
                    <a:pt x="30" y="266"/>
                  </a:lnTo>
                  <a:lnTo>
                    <a:pt x="32" y="268"/>
                  </a:lnTo>
                  <a:lnTo>
                    <a:pt x="40" y="278"/>
                  </a:lnTo>
                  <a:lnTo>
                    <a:pt x="44" y="290"/>
                  </a:lnTo>
                  <a:lnTo>
                    <a:pt x="46" y="300"/>
                  </a:lnTo>
                  <a:lnTo>
                    <a:pt x="66" y="298"/>
                  </a:lnTo>
                  <a:lnTo>
                    <a:pt x="74" y="298"/>
                  </a:lnTo>
                  <a:lnTo>
                    <a:pt x="80" y="300"/>
                  </a:lnTo>
                  <a:lnTo>
                    <a:pt x="124" y="326"/>
                  </a:lnTo>
                  <a:lnTo>
                    <a:pt x="174" y="326"/>
                  </a:lnTo>
                  <a:lnTo>
                    <a:pt x="178" y="316"/>
                  </a:lnTo>
                  <a:lnTo>
                    <a:pt x="194" y="318"/>
                  </a:lnTo>
                  <a:lnTo>
                    <a:pt x="198" y="318"/>
                  </a:lnTo>
                  <a:lnTo>
                    <a:pt x="204" y="316"/>
                  </a:lnTo>
                  <a:lnTo>
                    <a:pt x="206" y="324"/>
                  </a:lnTo>
                  <a:lnTo>
                    <a:pt x="212" y="328"/>
                  </a:lnTo>
                  <a:lnTo>
                    <a:pt x="216" y="332"/>
                  </a:lnTo>
                  <a:lnTo>
                    <a:pt x="220" y="336"/>
                  </a:lnTo>
                  <a:lnTo>
                    <a:pt x="224" y="356"/>
                  </a:lnTo>
                  <a:lnTo>
                    <a:pt x="226" y="360"/>
                  </a:lnTo>
                  <a:lnTo>
                    <a:pt x="230" y="364"/>
                  </a:lnTo>
                  <a:lnTo>
                    <a:pt x="234" y="366"/>
                  </a:lnTo>
                  <a:lnTo>
                    <a:pt x="238" y="366"/>
                  </a:lnTo>
                  <a:lnTo>
                    <a:pt x="244" y="364"/>
                  </a:lnTo>
                  <a:lnTo>
                    <a:pt x="250" y="360"/>
                  </a:lnTo>
                  <a:lnTo>
                    <a:pt x="254" y="354"/>
                  </a:lnTo>
                  <a:lnTo>
                    <a:pt x="256" y="354"/>
                  </a:lnTo>
                  <a:lnTo>
                    <a:pt x="262" y="354"/>
                  </a:lnTo>
                  <a:lnTo>
                    <a:pt x="270" y="354"/>
                  </a:lnTo>
                  <a:lnTo>
                    <a:pt x="276" y="358"/>
                  </a:lnTo>
                  <a:lnTo>
                    <a:pt x="278" y="366"/>
                  </a:lnTo>
                  <a:lnTo>
                    <a:pt x="282" y="374"/>
                  </a:lnTo>
                  <a:lnTo>
                    <a:pt x="286" y="392"/>
                  </a:lnTo>
                  <a:lnTo>
                    <a:pt x="288" y="408"/>
                  </a:lnTo>
                  <a:lnTo>
                    <a:pt x="290" y="412"/>
                  </a:lnTo>
                  <a:lnTo>
                    <a:pt x="294" y="414"/>
                  </a:lnTo>
                  <a:lnTo>
                    <a:pt x="302" y="420"/>
                  </a:lnTo>
                  <a:lnTo>
                    <a:pt x="320" y="426"/>
                  </a:lnTo>
                  <a:lnTo>
                    <a:pt x="322" y="426"/>
                  </a:lnTo>
                  <a:lnTo>
                    <a:pt x="322" y="408"/>
                  </a:lnTo>
                  <a:lnTo>
                    <a:pt x="322" y="402"/>
                  </a:lnTo>
                  <a:lnTo>
                    <a:pt x="324" y="394"/>
                  </a:lnTo>
                  <a:lnTo>
                    <a:pt x="328" y="388"/>
                  </a:lnTo>
                  <a:lnTo>
                    <a:pt x="332" y="382"/>
                  </a:lnTo>
                  <a:lnTo>
                    <a:pt x="338" y="378"/>
                  </a:lnTo>
                  <a:lnTo>
                    <a:pt x="340" y="374"/>
                  </a:lnTo>
                  <a:lnTo>
                    <a:pt x="342" y="370"/>
                  </a:lnTo>
                  <a:lnTo>
                    <a:pt x="350" y="370"/>
                  </a:lnTo>
                  <a:lnTo>
                    <a:pt x="358" y="368"/>
                  </a:lnTo>
                  <a:lnTo>
                    <a:pt x="370" y="360"/>
                  </a:lnTo>
                  <a:lnTo>
                    <a:pt x="372" y="358"/>
                  </a:lnTo>
                  <a:lnTo>
                    <a:pt x="374" y="356"/>
                  </a:lnTo>
                  <a:lnTo>
                    <a:pt x="374" y="354"/>
                  </a:lnTo>
                  <a:lnTo>
                    <a:pt x="378" y="352"/>
                  </a:lnTo>
                  <a:lnTo>
                    <a:pt x="384" y="354"/>
                  </a:lnTo>
                  <a:lnTo>
                    <a:pt x="386" y="352"/>
                  </a:lnTo>
                  <a:lnTo>
                    <a:pt x="386" y="350"/>
                  </a:lnTo>
                  <a:lnTo>
                    <a:pt x="388" y="348"/>
                  </a:lnTo>
                  <a:lnTo>
                    <a:pt x="392" y="348"/>
                  </a:lnTo>
                  <a:lnTo>
                    <a:pt x="398" y="348"/>
                  </a:lnTo>
                  <a:lnTo>
                    <a:pt x="404" y="350"/>
                  </a:lnTo>
                  <a:lnTo>
                    <a:pt x="408" y="352"/>
                  </a:lnTo>
                  <a:lnTo>
                    <a:pt x="414" y="354"/>
                  </a:lnTo>
                  <a:lnTo>
                    <a:pt x="418" y="352"/>
                  </a:lnTo>
                  <a:lnTo>
                    <a:pt x="424" y="352"/>
                  </a:lnTo>
                  <a:lnTo>
                    <a:pt x="430" y="356"/>
                  </a:lnTo>
                  <a:lnTo>
                    <a:pt x="434" y="358"/>
                  </a:lnTo>
                  <a:lnTo>
                    <a:pt x="440" y="360"/>
                  </a:lnTo>
                  <a:lnTo>
                    <a:pt x="444" y="358"/>
                  </a:lnTo>
                  <a:lnTo>
                    <a:pt x="450" y="356"/>
                  </a:lnTo>
                  <a:lnTo>
                    <a:pt x="452" y="358"/>
                  </a:lnTo>
                  <a:lnTo>
                    <a:pt x="454" y="360"/>
                  </a:lnTo>
                  <a:lnTo>
                    <a:pt x="456" y="362"/>
                  </a:lnTo>
                  <a:lnTo>
                    <a:pt x="460" y="362"/>
                  </a:lnTo>
                  <a:lnTo>
                    <a:pt x="462" y="362"/>
                  </a:lnTo>
                  <a:lnTo>
                    <a:pt x="462" y="358"/>
                  </a:lnTo>
                  <a:lnTo>
                    <a:pt x="458" y="356"/>
                  </a:lnTo>
                  <a:lnTo>
                    <a:pt x="456" y="354"/>
                  </a:lnTo>
                  <a:lnTo>
                    <a:pt x="456" y="340"/>
                  </a:lnTo>
                  <a:lnTo>
                    <a:pt x="466" y="338"/>
                  </a:lnTo>
                  <a:lnTo>
                    <a:pt x="474" y="336"/>
                  </a:lnTo>
                  <a:lnTo>
                    <a:pt x="486" y="340"/>
                  </a:lnTo>
                  <a:lnTo>
                    <a:pt x="490" y="338"/>
                  </a:lnTo>
                  <a:lnTo>
                    <a:pt x="494" y="336"/>
                  </a:lnTo>
                  <a:lnTo>
                    <a:pt x="510" y="336"/>
                  </a:lnTo>
                  <a:lnTo>
                    <a:pt x="512" y="338"/>
                  </a:lnTo>
                  <a:lnTo>
                    <a:pt x="516" y="340"/>
                  </a:lnTo>
                  <a:lnTo>
                    <a:pt x="522" y="342"/>
                  </a:lnTo>
                  <a:lnTo>
                    <a:pt x="524" y="346"/>
                  </a:lnTo>
                  <a:lnTo>
                    <a:pt x="524" y="348"/>
                  </a:lnTo>
                  <a:lnTo>
                    <a:pt x="524" y="352"/>
                  </a:lnTo>
                  <a:lnTo>
                    <a:pt x="530" y="350"/>
                  </a:lnTo>
                  <a:lnTo>
                    <a:pt x="532" y="348"/>
                  </a:lnTo>
                  <a:lnTo>
                    <a:pt x="542" y="344"/>
                  </a:lnTo>
                  <a:lnTo>
                    <a:pt x="550" y="346"/>
                  </a:lnTo>
                  <a:lnTo>
                    <a:pt x="552" y="350"/>
                  </a:lnTo>
                  <a:lnTo>
                    <a:pt x="552" y="354"/>
                  </a:lnTo>
                  <a:lnTo>
                    <a:pt x="554" y="356"/>
                  </a:lnTo>
                  <a:lnTo>
                    <a:pt x="556" y="360"/>
                  </a:lnTo>
                  <a:lnTo>
                    <a:pt x="558" y="362"/>
                  </a:lnTo>
                  <a:lnTo>
                    <a:pt x="562" y="364"/>
                  </a:lnTo>
                  <a:lnTo>
                    <a:pt x="560" y="370"/>
                  </a:lnTo>
                  <a:lnTo>
                    <a:pt x="558" y="372"/>
                  </a:lnTo>
                  <a:lnTo>
                    <a:pt x="556" y="376"/>
                  </a:lnTo>
                  <a:lnTo>
                    <a:pt x="556" y="380"/>
                  </a:lnTo>
                  <a:lnTo>
                    <a:pt x="558" y="382"/>
                  </a:lnTo>
                  <a:lnTo>
                    <a:pt x="560" y="386"/>
                  </a:lnTo>
                  <a:lnTo>
                    <a:pt x="558" y="388"/>
                  </a:lnTo>
                  <a:lnTo>
                    <a:pt x="558" y="390"/>
                  </a:lnTo>
                  <a:lnTo>
                    <a:pt x="558" y="400"/>
                  </a:lnTo>
                  <a:lnTo>
                    <a:pt x="564" y="408"/>
                  </a:lnTo>
                  <a:lnTo>
                    <a:pt x="564" y="416"/>
                  </a:lnTo>
                  <a:lnTo>
                    <a:pt x="566" y="422"/>
                  </a:lnTo>
                  <a:lnTo>
                    <a:pt x="570" y="428"/>
                  </a:lnTo>
                  <a:lnTo>
                    <a:pt x="574" y="432"/>
                  </a:lnTo>
                  <a:lnTo>
                    <a:pt x="578" y="434"/>
                  </a:lnTo>
                  <a:lnTo>
                    <a:pt x="584" y="434"/>
                  </a:lnTo>
                  <a:lnTo>
                    <a:pt x="584" y="428"/>
                  </a:lnTo>
                  <a:lnTo>
                    <a:pt x="588" y="420"/>
                  </a:lnTo>
                  <a:lnTo>
                    <a:pt x="590" y="414"/>
                  </a:lnTo>
                  <a:lnTo>
                    <a:pt x="592" y="408"/>
                  </a:lnTo>
                  <a:lnTo>
                    <a:pt x="592" y="398"/>
                  </a:lnTo>
                  <a:lnTo>
                    <a:pt x="594" y="388"/>
                  </a:lnTo>
                  <a:lnTo>
                    <a:pt x="592" y="380"/>
                  </a:lnTo>
                  <a:lnTo>
                    <a:pt x="588" y="370"/>
                  </a:lnTo>
                  <a:lnTo>
                    <a:pt x="586" y="358"/>
                  </a:lnTo>
                  <a:lnTo>
                    <a:pt x="584" y="348"/>
                  </a:lnTo>
                  <a:lnTo>
                    <a:pt x="586" y="332"/>
                  </a:lnTo>
                  <a:lnTo>
                    <a:pt x="590" y="322"/>
                  </a:lnTo>
                  <a:lnTo>
                    <a:pt x="598" y="310"/>
                  </a:lnTo>
                  <a:lnTo>
                    <a:pt x="606" y="300"/>
                  </a:lnTo>
                  <a:lnTo>
                    <a:pt x="608" y="300"/>
                  </a:lnTo>
                  <a:lnTo>
                    <a:pt x="612" y="298"/>
                  </a:lnTo>
                  <a:lnTo>
                    <a:pt x="616" y="296"/>
                  </a:lnTo>
                  <a:lnTo>
                    <a:pt x="618" y="294"/>
                  </a:lnTo>
                  <a:lnTo>
                    <a:pt x="624" y="292"/>
                  </a:lnTo>
                  <a:lnTo>
                    <a:pt x="626" y="290"/>
                  </a:lnTo>
                  <a:lnTo>
                    <a:pt x="632" y="282"/>
                  </a:lnTo>
                  <a:lnTo>
                    <a:pt x="634" y="276"/>
                  </a:lnTo>
                  <a:lnTo>
                    <a:pt x="638" y="274"/>
                  </a:lnTo>
                  <a:lnTo>
                    <a:pt x="644" y="274"/>
                  </a:lnTo>
                  <a:lnTo>
                    <a:pt x="644" y="272"/>
                  </a:lnTo>
                  <a:lnTo>
                    <a:pt x="646" y="272"/>
                  </a:lnTo>
                  <a:lnTo>
                    <a:pt x="650" y="272"/>
                  </a:lnTo>
                  <a:lnTo>
                    <a:pt x="654" y="268"/>
                  </a:lnTo>
                  <a:lnTo>
                    <a:pt x="658" y="264"/>
                  </a:lnTo>
                  <a:lnTo>
                    <a:pt x="660" y="260"/>
                  </a:lnTo>
                  <a:lnTo>
                    <a:pt x="668" y="258"/>
                  </a:lnTo>
                  <a:lnTo>
                    <a:pt x="672" y="258"/>
                  </a:lnTo>
                  <a:lnTo>
                    <a:pt x="678" y="254"/>
                  </a:lnTo>
                  <a:lnTo>
                    <a:pt x="676" y="250"/>
                  </a:lnTo>
                  <a:lnTo>
                    <a:pt x="678" y="246"/>
                  </a:lnTo>
                  <a:lnTo>
                    <a:pt x="688" y="244"/>
                  </a:lnTo>
                  <a:lnTo>
                    <a:pt x="690" y="242"/>
                  </a:lnTo>
                  <a:lnTo>
                    <a:pt x="692" y="240"/>
                  </a:lnTo>
                  <a:lnTo>
                    <a:pt x="696" y="238"/>
                  </a:lnTo>
                  <a:lnTo>
                    <a:pt x="698" y="234"/>
                  </a:lnTo>
                  <a:lnTo>
                    <a:pt x="696" y="230"/>
                  </a:lnTo>
                  <a:lnTo>
                    <a:pt x="696" y="226"/>
                  </a:lnTo>
                  <a:lnTo>
                    <a:pt x="694" y="222"/>
                  </a:lnTo>
                  <a:lnTo>
                    <a:pt x="692" y="218"/>
                  </a:lnTo>
                  <a:lnTo>
                    <a:pt x="690" y="216"/>
                  </a:lnTo>
                  <a:lnTo>
                    <a:pt x="688" y="214"/>
                  </a:lnTo>
                  <a:lnTo>
                    <a:pt x="694" y="214"/>
                  </a:lnTo>
                  <a:lnTo>
                    <a:pt x="692" y="214"/>
                  </a:lnTo>
                  <a:lnTo>
                    <a:pt x="692" y="212"/>
                  </a:lnTo>
                  <a:lnTo>
                    <a:pt x="694" y="208"/>
                  </a:lnTo>
                  <a:lnTo>
                    <a:pt x="700" y="210"/>
                  </a:lnTo>
                  <a:lnTo>
                    <a:pt x="704" y="208"/>
                  </a:lnTo>
                  <a:lnTo>
                    <a:pt x="706" y="206"/>
                  </a:lnTo>
                  <a:lnTo>
                    <a:pt x="706" y="198"/>
                  </a:lnTo>
                  <a:lnTo>
                    <a:pt x="702" y="190"/>
                  </a:lnTo>
                  <a:lnTo>
                    <a:pt x="702" y="188"/>
                  </a:lnTo>
                  <a:lnTo>
                    <a:pt x="706" y="192"/>
                  </a:lnTo>
                  <a:lnTo>
                    <a:pt x="708" y="196"/>
                  </a:lnTo>
                  <a:lnTo>
                    <a:pt x="714" y="196"/>
                  </a:lnTo>
                  <a:lnTo>
                    <a:pt x="716" y="194"/>
                  </a:lnTo>
                  <a:lnTo>
                    <a:pt x="718" y="188"/>
                  </a:lnTo>
                  <a:lnTo>
                    <a:pt x="718" y="168"/>
                  </a:lnTo>
                  <a:lnTo>
                    <a:pt x="718" y="172"/>
                  </a:lnTo>
                  <a:lnTo>
                    <a:pt x="718" y="174"/>
                  </a:lnTo>
                  <a:lnTo>
                    <a:pt x="720" y="174"/>
                  </a:lnTo>
                  <a:lnTo>
                    <a:pt x="720" y="178"/>
                  </a:lnTo>
                  <a:lnTo>
                    <a:pt x="722" y="182"/>
                  </a:lnTo>
                  <a:lnTo>
                    <a:pt x="726" y="176"/>
                  </a:lnTo>
                  <a:lnTo>
                    <a:pt x="732" y="172"/>
                  </a:lnTo>
                  <a:lnTo>
                    <a:pt x="734" y="172"/>
                  </a:lnTo>
                  <a:lnTo>
                    <a:pt x="740" y="164"/>
                  </a:lnTo>
                  <a:lnTo>
                    <a:pt x="744" y="158"/>
                  </a:lnTo>
                  <a:lnTo>
                    <a:pt x="742" y="150"/>
                  </a:lnTo>
                  <a:lnTo>
                    <a:pt x="744" y="148"/>
                  </a:lnTo>
                  <a:lnTo>
                    <a:pt x="746" y="146"/>
                  </a:lnTo>
                  <a:lnTo>
                    <a:pt x="756" y="146"/>
                  </a:lnTo>
                  <a:lnTo>
                    <a:pt x="766" y="146"/>
                  </a:lnTo>
                  <a:lnTo>
                    <a:pt x="770" y="142"/>
                  </a:lnTo>
                  <a:lnTo>
                    <a:pt x="752" y="142"/>
                  </a:lnTo>
                  <a:lnTo>
                    <a:pt x="760" y="140"/>
                  </a:lnTo>
                  <a:lnTo>
                    <a:pt x="770" y="140"/>
                  </a:lnTo>
                  <a:lnTo>
                    <a:pt x="776" y="138"/>
                  </a:lnTo>
                  <a:lnTo>
                    <a:pt x="786" y="134"/>
                  </a:lnTo>
                  <a:lnTo>
                    <a:pt x="790" y="132"/>
                  </a:lnTo>
                  <a:lnTo>
                    <a:pt x="792" y="130"/>
                  </a:lnTo>
                  <a:lnTo>
                    <a:pt x="802" y="132"/>
                  </a:lnTo>
                  <a:lnTo>
                    <a:pt x="808" y="130"/>
                  </a:lnTo>
                  <a:lnTo>
                    <a:pt x="812" y="128"/>
                  </a:lnTo>
                  <a:lnTo>
                    <a:pt x="810" y="124"/>
                  </a:lnTo>
                  <a:lnTo>
                    <a:pt x="808" y="126"/>
                  </a:lnTo>
                  <a:lnTo>
                    <a:pt x="806" y="128"/>
                  </a:lnTo>
                  <a:lnTo>
                    <a:pt x="800" y="128"/>
                  </a:lnTo>
                  <a:lnTo>
                    <a:pt x="802" y="126"/>
                  </a:lnTo>
                  <a:lnTo>
                    <a:pt x="802" y="122"/>
                  </a:lnTo>
                  <a:lnTo>
                    <a:pt x="800" y="118"/>
                  </a:lnTo>
                  <a:lnTo>
                    <a:pt x="802" y="112"/>
                  </a:lnTo>
                  <a:lnTo>
                    <a:pt x="804" y="108"/>
                  </a:lnTo>
                  <a:lnTo>
                    <a:pt x="806" y="104"/>
                  </a:lnTo>
                  <a:lnTo>
                    <a:pt x="808" y="98"/>
                  </a:lnTo>
                  <a:lnTo>
                    <a:pt x="814" y="94"/>
                  </a:lnTo>
                  <a:lnTo>
                    <a:pt x="822" y="90"/>
                  </a:lnTo>
                  <a:lnTo>
                    <a:pt x="838" y="84"/>
                  </a:lnTo>
                  <a:lnTo>
                    <a:pt x="854" y="80"/>
                  </a:lnTo>
                  <a:lnTo>
                    <a:pt x="870" y="74"/>
                  </a:lnTo>
                  <a:lnTo>
                    <a:pt x="864" y="54"/>
                  </a:lnTo>
                  <a:lnTo>
                    <a:pt x="864" y="50"/>
                  </a:lnTo>
                  <a:lnTo>
                    <a:pt x="866" y="46"/>
                  </a:lnTo>
                  <a:lnTo>
                    <a:pt x="872" y="38"/>
                  </a:lnTo>
                  <a:lnTo>
                    <a:pt x="852" y="32"/>
                  </a:lnTo>
                  <a:lnTo>
                    <a:pt x="846" y="34"/>
                  </a:lnTo>
                  <a:lnTo>
                    <a:pt x="840" y="38"/>
                  </a:lnTo>
                  <a:lnTo>
                    <a:pt x="830" y="52"/>
                  </a:lnTo>
                  <a:lnTo>
                    <a:pt x="824" y="58"/>
                  </a:lnTo>
                  <a:lnTo>
                    <a:pt x="820" y="66"/>
                  </a:lnTo>
                  <a:lnTo>
                    <a:pt x="814" y="70"/>
                  </a:lnTo>
                  <a:lnTo>
                    <a:pt x="804" y="72"/>
                  </a:lnTo>
                  <a:lnTo>
                    <a:pt x="798" y="74"/>
                  </a:lnTo>
                  <a:lnTo>
                    <a:pt x="766" y="74"/>
                  </a:lnTo>
                  <a:lnTo>
                    <a:pt x="758" y="78"/>
                  </a:lnTo>
                  <a:lnTo>
                    <a:pt x="750" y="80"/>
                  </a:lnTo>
                  <a:lnTo>
                    <a:pt x="738" y="90"/>
                  </a:lnTo>
                  <a:lnTo>
                    <a:pt x="724" y="100"/>
                  </a:lnTo>
                  <a:lnTo>
                    <a:pt x="718" y="102"/>
                  </a:lnTo>
                  <a:lnTo>
                    <a:pt x="712" y="104"/>
                  </a:lnTo>
                  <a:lnTo>
                    <a:pt x="706" y="102"/>
                  </a:lnTo>
                  <a:lnTo>
                    <a:pt x="700" y="100"/>
                  </a:lnTo>
                  <a:lnTo>
                    <a:pt x="694" y="100"/>
                  </a:lnTo>
                  <a:lnTo>
                    <a:pt x="692" y="102"/>
                  </a:lnTo>
                  <a:lnTo>
                    <a:pt x="688" y="106"/>
                  </a:lnTo>
                  <a:lnTo>
                    <a:pt x="686" y="110"/>
                  </a:lnTo>
                  <a:lnTo>
                    <a:pt x="684" y="116"/>
                  </a:lnTo>
                  <a:lnTo>
                    <a:pt x="672" y="122"/>
                  </a:lnTo>
                  <a:lnTo>
                    <a:pt x="658" y="128"/>
                  </a:lnTo>
                  <a:lnTo>
                    <a:pt x="642" y="134"/>
                  </a:lnTo>
                  <a:lnTo>
                    <a:pt x="632" y="136"/>
                  </a:lnTo>
                  <a:lnTo>
                    <a:pt x="622" y="134"/>
                  </a:lnTo>
                  <a:lnTo>
                    <a:pt x="618" y="134"/>
                  </a:lnTo>
                  <a:lnTo>
                    <a:pt x="618" y="132"/>
                  </a:lnTo>
                  <a:lnTo>
                    <a:pt x="618" y="126"/>
                  </a:lnTo>
                  <a:lnTo>
                    <a:pt x="622" y="122"/>
                  </a:lnTo>
                  <a:lnTo>
                    <a:pt x="630" y="118"/>
                  </a:lnTo>
                  <a:lnTo>
                    <a:pt x="636" y="112"/>
                  </a:lnTo>
                  <a:lnTo>
                    <a:pt x="640" y="108"/>
                  </a:lnTo>
                  <a:lnTo>
                    <a:pt x="640" y="106"/>
                  </a:lnTo>
                  <a:lnTo>
                    <a:pt x="638" y="104"/>
                  </a:lnTo>
                  <a:lnTo>
                    <a:pt x="636" y="102"/>
                  </a:lnTo>
                  <a:lnTo>
                    <a:pt x="638" y="96"/>
                  </a:lnTo>
                  <a:lnTo>
                    <a:pt x="636" y="94"/>
                  </a:lnTo>
                  <a:lnTo>
                    <a:pt x="634" y="88"/>
                  </a:lnTo>
                  <a:lnTo>
                    <a:pt x="632" y="92"/>
                  </a:lnTo>
                  <a:lnTo>
                    <a:pt x="630" y="96"/>
                  </a:lnTo>
                  <a:lnTo>
                    <a:pt x="622" y="96"/>
                  </a:lnTo>
                  <a:lnTo>
                    <a:pt x="626" y="90"/>
                  </a:lnTo>
                  <a:lnTo>
                    <a:pt x="632" y="86"/>
                  </a:lnTo>
                  <a:lnTo>
                    <a:pt x="634" y="80"/>
                  </a:lnTo>
                  <a:lnTo>
                    <a:pt x="636" y="72"/>
                  </a:lnTo>
                  <a:lnTo>
                    <a:pt x="636" y="68"/>
                  </a:lnTo>
                  <a:lnTo>
                    <a:pt x="632" y="66"/>
                  </a:lnTo>
                  <a:lnTo>
                    <a:pt x="630" y="64"/>
                  </a:lnTo>
                  <a:lnTo>
                    <a:pt x="622" y="64"/>
                  </a:lnTo>
                  <a:lnTo>
                    <a:pt x="618" y="64"/>
                  </a:lnTo>
                  <a:lnTo>
                    <a:pt x="610" y="72"/>
                  </a:lnTo>
                  <a:lnTo>
                    <a:pt x="602" y="78"/>
                  </a:lnTo>
                  <a:lnTo>
                    <a:pt x="592" y="82"/>
                  </a:lnTo>
                  <a:lnTo>
                    <a:pt x="584" y="92"/>
                  </a:lnTo>
                  <a:lnTo>
                    <a:pt x="582" y="96"/>
                  </a:lnTo>
                  <a:lnTo>
                    <a:pt x="580" y="104"/>
                  </a:lnTo>
                  <a:lnTo>
                    <a:pt x="578" y="116"/>
                  </a:lnTo>
                  <a:lnTo>
                    <a:pt x="576" y="122"/>
                  </a:lnTo>
                  <a:lnTo>
                    <a:pt x="572" y="128"/>
                  </a:lnTo>
                  <a:lnTo>
                    <a:pt x="566" y="132"/>
                  </a:lnTo>
                  <a:lnTo>
                    <a:pt x="558" y="134"/>
                  </a:lnTo>
                  <a:lnTo>
                    <a:pt x="554" y="132"/>
                  </a:lnTo>
                  <a:lnTo>
                    <a:pt x="552" y="130"/>
                  </a:lnTo>
                  <a:lnTo>
                    <a:pt x="550" y="128"/>
                  </a:lnTo>
                  <a:lnTo>
                    <a:pt x="552" y="122"/>
                  </a:lnTo>
                  <a:lnTo>
                    <a:pt x="554" y="114"/>
                  </a:lnTo>
                  <a:lnTo>
                    <a:pt x="560" y="102"/>
                  </a:lnTo>
                  <a:lnTo>
                    <a:pt x="568" y="90"/>
                  </a:lnTo>
                  <a:lnTo>
                    <a:pt x="576" y="80"/>
                  </a:lnTo>
                  <a:lnTo>
                    <a:pt x="576" y="78"/>
                  </a:lnTo>
                  <a:lnTo>
                    <a:pt x="578" y="74"/>
                  </a:lnTo>
                  <a:lnTo>
                    <a:pt x="584" y="66"/>
                  </a:lnTo>
                  <a:lnTo>
                    <a:pt x="594" y="60"/>
                  </a:lnTo>
                  <a:lnTo>
                    <a:pt x="602" y="58"/>
                  </a:lnTo>
                  <a:lnTo>
                    <a:pt x="620" y="58"/>
                  </a:lnTo>
                  <a:lnTo>
                    <a:pt x="624" y="56"/>
                  </a:lnTo>
                  <a:lnTo>
                    <a:pt x="628" y="56"/>
                  </a:lnTo>
                  <a:lnTo>
                    <a:pt x="634" y="52"/>
                  </a:lnTo>
                  <a:lnTo>
                    <a:pt x="626" y="50"/>
                  </a:lnTo>
                  <a:lnTo>
                    <a:pt x="618" y="50"/>
                  </a:lnTo>
                  <a:lnTo>
                    <a:pt x="612" y="50"/>
                  </a:lnTo>
                  <a:lnTo>
                    <a:pt x="606" y="48"/>
                  </a:lnTo>
                  <a:lnTo>
                    <a:pt x="596" y="46"/>
                  </a:lnTo>
                  <a:lnTo>
                    <a:pt x="592" y="44"/>
                  </a:lnTo>
                  <a:lnTo>
                    <a:pt x="590" y="40"/>
                  </a:lnTo>
                  <a:lnTo>
                    <a:pt x="590" y="36"/>
                  </a:lnTo>
                  <a:lnTo>
                    <a:pt x="584" y="36"/>
                  </a:lnTo>
                  <a:lnTo>
                    <a:pt x="582" y="36"/>
                  </a:lnTo>
                  <a:lnTo>
                    <a:pt x="580" y="34"/>
                  </a:lnTo>
                  <a:lnTo>
                    <a:pt x="586" y="30"/>
                  </a:lnTo>
                  <a:lnTo>
                    <a:pt x="564" y="38"/>
                  </a:lnTo>
                  <a:lnTo>
                    <a:pt x="550" y="40"/>
                  </a:lnTo>
                  <a:lnTo>
                    <a:pt x="540" y="42"/>
                  </a:lnTo>
                  <a:lnTo>
                    <a:pt x="536" y="42"/>
                  </a:lnTo>
                  <a:lnTo>
                    <a:pt x="532" y="42"/>
                  </a:lnTo>
                  <a:lnTo>
                    <a:pt x="528" y="40"/>
                  </a:lnTo>
                  <a:lnTo>
                    <a:pt x="536" y="34"/>
                  </a:lnTo>
                  <a:lnTo>
                    <a:pt x="544" y="30"/>
                  </a:lnTo>
                  <a:lnTo>
                    <a:pt x="552" y="26"/>
                  </a:lnTo>
                  <a:lnTo>
                    <a:pt x="562" y="22"/>
                  </a:lnTo>
                  <a:lnTo>
                    <a:pt x="550" y="20"/>
                  </a:lnTo>
                  <a:lnTo>
                    <a:pt x="540" y="16"/>
                  </a:lnTo>
                  <a:lnTo>
                    <a:pt x="540" y="18"/>
                  </a:lnTo>
                  <a:lnTo>
                    <a:pt x="534" y="16"/>
                  </a:lnTo>
                  <a:lnTo>
                    <a:pt x="528" y="14"/>
                  </a:lnTo>
                  <a:lnTo>
                    <a:pt x="522" y="14"/>
                  </a:lnTo>
                  <a:lnTo>
                    <a:pt x="516" y="12"/>
                  </a:lnTo>
                  <a:lnTo>
                    <a:pt x="510" y="10"/>
                  </a:lnTo>
                  <a:lnTo>
                    <a:pt x="506" y="6"/>
                  </a:lnTo>
                  <a:lnTo>
                    <a:pt x="506" y="0"/>
                  </a:lnTo>
                  <a:lnTo>
                    <a:pt x="112" y="0"/>
                  </a:lnTo>
                  <a:lnTo>
                    <a:pt x="110" y="6"/>
                  </a:lnTo>
                  <a:lnTo>
                    <a:pt x="106" y="14"/>
                  </a:lnTo>
                  <a:lnTo>
                    <a:pt x="104" y="22"/>
                  </a:lnTo>
                  <a:lnTo>
                    <a:pt x="100" y="24"/>
                  </a:lnTo>
                  <a:lnTo>
                    <a:pt x="96" y="26"/>
                  </a:lnTo>
                  <a:lnTo>
                    <a:pt x="94" y="22"/>
                  </a:lnTo>
                  <a:lnTo>
                    <a:pt x="92" y="20"/>
                  </a:lnTo>
                  <a:lnTo>
                    <a:pt x="82" y="16"/>
                  </a:lnTo>
                  <a:lnTo>
                    <a:pt x="78" y="26"/>
                  </a:lnTo>
                  <a:lnTo>
                    <a:pt x="64" y="52"/>
                  </a:lnTo>
                  <a:lnTo>
                    <a:pt x="48" y="80"/>
                  </a:lnTo>
                  <a:lnTo>
                    <a:pt x="40" y="90"/>
                  </a:lnTo>
                  <a:lnTo>
                    <a:pt x="32" y="98"/>
                  </a:lnTo>
                  <a:lnTo>
                    <a:pt x="26" y="106"/>
                  </a:lnTo>
                  <a:lnTo>
                    <a:pt x="20" y="114"/>
                  </a:lnTo>
                  <a:lnTo>
                    <a:pt x="14" y="126"/>
                  </a:lnTo>
                  <a:lnTo>
                    <a:pt x="12" y="136"/>
                  </a:lnTo>
                  <a:lnTo>
                    <a:pt x="8" y="146"/>
                  </a:lnTo>
                  <a:lnTo>
                    <a:pt x="2" y="158"/>
                  </a:lnTo>
                  <a:lnTo>
                    <a:pt x="2" y="162"/>
                  </a:lnTo>
                  <a:lnTo>
                    <a:pt x="2" y="166"/>
                  </a:lnTo>
                  <a:lnTo>
                    <a:pt x="2" y="170"/>
                  </a:lnTo>
                  <a:lnTo>
                    <a:pt x="0" y="172"/>
                  </a:lnTo>
                  <a:lnTo>
                    <a:pt x="0" y="174"/>
                  </a:lnTo>
                  <a:lnTo>
                    <a:pt x="0" y="178"/>
                  </a:lnTo>
                  <a:lnTo>
                    <a:pt x="2" y="190"/>
                  </a:lnTo>
                  <a:lnTo>
                    <a:pt x="4" y="198"/>
                  </a:lnTo>
                  <a:lnTo>
                    <a:pt x="6" y="196"/>
                  </a:lnTo>
                  <a:lnTo>
                    <a:pt x="10" y="194"/>
                  </a:lnTo>
                  <a:lnTo>
                    <a:pt x="18" y="196"/>
                  </a:lnTo>
                  <a:lnTo>
                    <a:pt x="10" y="196"/>
                  </a:lnTo>
                  <a:lnTo>
                    <a:pt x="8" y="198"/>
                  </a:lnTo>
                  <a:lnTo>
                    <a:pt x="6" y="200"/>
                  </a:lnTo>
                  <a:lnTo>
                    <a:pt x="8" y="204"/>
                  </a:lnTo>
                  <a:lnTo>
                    <a:pt x="4" y="202"/>
                  </a:lnTo>
                  <a:lnTo>
                    <a:pt x="2" y="206"/>
                  </a:lnTo>
                  <a:lnTo>
                    <a:pt x="4" y="214"/>
                  </a:lnTo>
                  <a:lnTo>
                    <a:pt x="4" y="216"/>
                  </a:lnTo>
                  <a:lnTo>
                    <a:pt x="6" y="216"/>
                  </a:lnTo>
                  <a:lnTo>
                    <a:pt x="6" y="220"/>
                  </a:lnTo>
                  <a:lnTo>
                    <a:pt x="6" y="222"/>
                  </a:lnTo>
                  <a:lnTo>
                    <a:pt x="4" y="2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6" name="Freeform 60"/>
            <p:cNvSpPr/>
            <p:nvPr/>
          </p:nvSpPr>
          <p:spPr bwMode="auto">
            <a:xfrm>
              <a:off x="1403350" y="2564529"/>
              <a:ext cx="838311" cy="439383"/>
            </a:xfrm>
            <a:custGeom>
              <a:avLst/>
              <a:gdLst>
                <a:gd name="T0" fmla="*/ 2147483647 w 574"/>
                <a:gd name="T1" fmla="*/ 2147483647 h 278"/>
                <a:gd name="T2" fmla="*/ 2147483647 w 574"/>
                <a:gd name="T3" fmla="*/ 2147483647 h 278"/>
                <a:gd name="T4" fmla="*/ 2147483647 w 574"/>
                <a:gd name="T5" fmla="*/ 2147483647 h 278"/>
                <a:gd name="T6" fmla="*/ 2147483647 w 574"/>
                <a:gd name="T7" fmla="*/ 2147483647 h 278"/>
                <a:gd name="T8" fmla="*/ 2147483647 w 574"/>
                <a:gd name="T9" fmla="*/ 2147483647 h 278"/>
                <a:gd name="T10" fmla="*/ 2147483647 w 574"/>
                <a:gd name="T11" fmla="*/ 2147483647 h 278"/>
                <a:gd name="T12" fmla="*/ 2147483647 w 574"/>
                <a:gd name="T13" fmla="*/ 2147483647 h 278"/>
                <a:gd name="T14" fmla="*/ 2147483647 w 574"/>
                <a:gd name="T15" fmla="*/ 2147483647 h 278"/>
                <a:gd name="T16" fmla="*/ 2147483647 w 574"/>
                <a:gd name="T17" fmla="*/ 2147483647 h 278"/>
                <a:gd name="T18" fmla="*/ 2147483647 w 574"/>
                <a:gd name="T19" fmla="*/ 2147483647 h 278"/>
                <a:gd name="T20" fmla="*/ 2147483647 w 574"/>
                <a:gd name="T21" fmla="*/ 2147483647 h 278"/>
                <a:gd name="T22" fmla="*/ 2147483647 w 574"/>
                <a:gd name="T23" fmla="*/ 2147483647 h 278"/>
                <a:gd name="T24" fmla="*/ 2147483647 w 574"/>
                <a:gd name="T25" fmla="*/ 2147483647 h 278"/>
                <a:gd name="T26" fmla="*/ 2147483647 w 574"/>
                <a:gd name="T27" fmla="*/ 2147483647 h 278"/>
                <a:gd name="T28" fmla="*/ 2147483647 w 574"/>
                <a:gd name="T29" fmla="*/ 2147483647 h 278"/>
                <a:gd name="T30" fmla="*/ 2147483647 w 574"/>
                <a:gd name="T31" fmla="*/ 2147483647 h 278"/>
                <a:gd name="T32" fmla="*/ 2147483647 w 574"/>
                <a:gd name="T33" fmla="*/ 2147483647 h 278"/>
                <a:gd name="T34" fmla="*/ 2147483647 w 574"/>
                <a:gd name="T35" fmla="*/ 2147483647 h 278"/>
                <a:gd name="T36" fmla="*/ 2147483647 w 574"/>
                <a:gd name="T37" fmla="*/ 2147483647 h 278"/>
                <a:gd name="T38" fmla="*/ 2147483647 w 574"/>
                <a:gd name="T39" fmla="*/ 2147483647 h 278"/>
                <a:gd name="T40" fmla="*/ 2147483647 w 574"/>
                <a:gd name="T41" fmla="*/ 2147483647 h 278"/>
                <a:gd name="T42" fmla="*/ 2147483647 w 574"/>
                <a:gd name="T43" fmla="*/ 2147483647 h 278"/>
                <a:gd name="T44" fmla="*/ 2147483647 w 574"/>
                <a:gd name="T45" fmla="*/ 2147483647 h 278"/>
                <a:gd name="T46" fmla="*/ 2147483647 w 574"/>
                <a:gd name="T47" fmla="*/ 2147483647 h 278"/>
                <a:gd name="T48" fmla="*/ 2147483647 w 574"/>
                <a:gd name="T49" fmla="*/ 2147483647 h 278"/>
                <a:gd name="T50" fmla="*/ 2147483647 w 574"/>
                <a:gd name="T51" fmla="*/ 2147483647 h 278"/>
                <a:gd name="T52" fmla="*/ 2147483647 w 574"/>
                <a:gd name="T53" fmla="*/ 2147483647 h 278"/>
                <a:gd name="T54" fmla="*/ 2147483647 w 574"/>
                <a:gd name="T55" fmla="*/ 2147483647 h 278"/>
                <a:gd name="T56" fmla="*/ 2147483647 w 574"/>
                <a:gd name="T57" fmla="*/ 2147483647 h 278"/>
                <a:gd name="T58" fmla="*/ 2147483647 w 574"/>
                <a:gd name="T59" fmla="*/ 2147483647 h 278"/>
                <a:gd name="T60" fmla="*/ 2147483647 w 574"/>
                <a:gd name="T61" fmla="*/ 2147483647 h 278"/>
                <a:gd name="T62" fmla="*/ 2147483647 w 574"/>
                <a:gd name="T63" fmla="*/ 2147483647 h 278"/>
                <a:gd name="T64" fmla="*/ 2147483647 w 574"/>
                <a:gd name="T65" fmla="*/ 2147483647 h 278"/>
                <a:gd name="T66" fmla="*/ 2147483647 w 574"/>
                <a:gd name="T67" fmla="*/ 2147483647 h 278"/>
                <a:gd name="T68" fmla="*/ 2147483647 w 574"/>
                <a:gd name="T69" fmla="*/ 2147483647 h 278"/>
                <a:gd name="T70" fmla="*/ 2147483647 w 574"/>
                <a:gd name="T71" fmla="*/ 2147483647 h 278"/>
                <a:gd name="T72" fmla="*/ 2147483647 w 574"/>
                <a:gd name="T73" fmla="*/ 2147483647 h 278"/>
                <a:gd name="T74" fmla="*/ 2147483647 w 574"/>
                <a:gd name="T75" fmla="*/ 2147483647 h 278"/>
                <a:gd name="T76" fmla="*/ 2147483647 w 574"/>
                <a:gd name="T77" fmla="*/ 2147483647 h 278"/>
                <a:gd name="T78" fmla="*/ 2147483647 w 574"/>
                <a:gd name="T79" fmla="*/ 2147483647 h 278"/>
                <a:gd name="T80" fmla="*/ 2147483647 w 574"/>
                <a:gd name="T81" fmla="*/ 2147483647 h 278"/>
                <a:gd name="T82" fmla="*/ 2147483647 w 574"/>
                <a:gd name="T83" fmla="*/ 2147483647 h 278"/>
                <a:gd name="T84" fmla="*/ 2147483647 w 574"/>
                <a:gd name="T85" fmla="*/ 2147483647 h 278"/>
                <a:gd name="T86" fmla="*/ 2147483647 w 574"/>
                <a:gd name="T87" fmla="*/ 2147483647 h 278"/>
                <a:gd name="T88" fmla="*/ 2147483647 w 574"/>
                <a:gd name="T89" fmla="*/ 2147483647 h 278"/>
                <a:gd name="T90" fmla="*/ 2147483647 w 574"/>
                <a:gd name="T91" fmla="*/ 2147483647 h 278"/>
                <a:gd name="T92" fmla="*/ 2147483647 w 574"/>
                <a:gd name="T93" fmla="*/ 2147483647 h 278"/>
                <a:gd name="T94" fmla="*/ 2147483647 w 574"/>
                <a:gd name="T95" fmla="*/ 2147483647 h 278"/>
                <a:gd name="T96" fmla="*/ 2147483647 w 574"/>
                <a:gd name="T97" fmla="*/ 2147483647 h 27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574"/>
                <a:gd name="T148" fmla="*/ 0 h 278"/>
                <a:gd name="T149" fmla="*/ 574 w 574"/>
                <a:gd name="T150" fmla="*/ 278 h 27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574" h="278">
                  <a:moveTo>
                    <a:pt x="400" y="178"/>
                  </a:moveTo>
                  <a:lnTo>
                    <a:pt x="388" y="182"/>
                  </a:lnTo>
                  <a:lnTo>
                    <a:pt x="376" y="184"/>
                  </a:lnTo>
                  <a:lnTo>
                    <a:pt x="366" y="182"/>
                  </a:lnTo>
                  <a:lnTo>
                    <a:pt x="356" y="180"/>
                  </a:lnTo>
                  <a:lnTo>
                    <a:pt x="350" y="176"/>
                  </a:lnTo>
                  <a:lnTo>
                    <a:pt x="348" y="172"/>
                  </a:lnTo>
                  <a:lnTo>
                    <a:pt x="346" y="168"/>
                  </a:lnTo>
                  <a:lnTo>
                    <a:pt x="338" y="168"/>
                  </a:lnTo>
                  <a:lnTo>
                    <a:pt x="324" y="178"/>
                  </a:lnTo>
                  <a:lnTo>
                    <a:pt x="318" y="182"/>
                  </a:lnTo>
                  <a:lnTo>
                    <a:pt x="308" y="184"/>
                  </a:lnTo>
                  <a:lnTo>
                    <a:pt x="300" y="184"/>
                  </a:lnTo>
                  <a:lnTo>
                    <a:pt x="290" y="188"/>
                  </a:lnTo>
                  <a:lnTo>
                    <a:pt x="282" y="192"/>
                  </a:lnTo>
                  <a:lnTo>
                    <a:pt x="272" y="200"/>
                  </a:lnTo>
                  <a:lnTo>
                    <a:pt x="258" y="200"/>
                  </a:lnTo>
                  <a:lnTo>
                    <a:pt x="262" y="194"/>
                  </a:lnTo>
                  <a:lnTo>
                    <a:pt x="266" y="190"/>
                  </a:lnTo>
                  <a:lnTo>
                    <a:pt x="276" y="182"/>
                  </a:lnTo>
                  <a:lnTo>
                    <a:pt x="286" y="178"/>
                  </a:lnTo>
                  <a:lnTo>
                    <a:pt x="298" y="170"/>
                  </a:lnTo>
                  <a:lnTo>
                    <a:pt x="290" y="170"/>
                  </a:lnTo>
                  <a:lnTo>
                    <a:pt x="282" y="174"/>
                  </a:lnTo>
                  <a:lnTo>
                    <a:pt x="268" y="180"/>
                  </a:lnTo>
                  <a:lnTo>
                    <a:pt x="252" y="190"/>
                  </a:lnTo>
                  <a:lnTo>
                    <a:pt x="246" y="192"/>
                  </a:lnTo>
                  <a:lnTo>
                    <a:pt x="240" y="194"/>
                  </a:lnTo>
                  <a:lnTo>
                    <a:pt x="234" y="196"/>
                  </a:lnTo>
                  <a:lnTo>
                    <a:pt x="230" y="202"/>
                  </a:lnTo>
                  <a:lnTo>
                    <a:pt x="224" y="206"/>
                  </a:lnTo>
                  <a:lnTo>
                    <a:pt x="218" y="210"/>
                  </a:lnTo>
                  <a:lnTo>
                    <a:pt x="206" y="214"/>
                  </a:lnTo>
                  <a:lnTo>
                    <a:pt x="194" y="218"/>
                  </a:lnTo>
                  <a:lnTo>
                    <a:pt x="184" y="220"/>
                  </a:lnTo>
                  <a:lnTo>
                    <a:pt x="172" y="224"/>
                  </a:lnTo>
                  <a:lnTo>
                    <a:pt x="164" y="230"/>
                  </a:lnTo>
                  <a:lnTo>
                    <a:pt x="160" y="234"/>
                  </a:lnTo>
                  <a:lnTo>
                    <a:pt x="154" y="234"/>
                  </a:lnTo>
                  <a:lnTo>
                    <a:pt x="132" y="240"/>
                  </a:lnTo>
                  <a:lnTo>
                    <a:pt x="110" y="248"/>
                  </a:lnTo>
                  <a:lnTo>
                    <a:pt x="86" y="258"/>
                  </a:lnTo>
                  <a:lnTo>
                    <a:pt x="64" y="266"/>
                  </a:lnTo>
                  <a:lnTo>
                    <a:pt x="64" y="264"/>
                  </a:lnTo>
                  <a:lnTo>
                    <a:pt x="62" y="262"/>
                  </a:lnTo>
                  <a:lnTo>
                    <a:pt x="60" y="262"/>
                  </a:lnTo>
                  <a:lnTo>
                    <a:pt x="54" y="262"/>
                  </a:lnTo>
                  <a:lnTo>
                    <a:pt x="48" y="264"/>
                  </a:lnTo>
                  <a:lnTo>
                    <a:pt x="34" y="270"/>
                  </a:lnTo>
                  <a:lnTo>
                    <a:pt x="22" y="276"/>
                  </a:lnTo>
                  <a:lnTo>
                    <a:pt x="14" y="278"/>
                  </a:lnTo>
                  <a:lnTo>
                    <a:pt x="8" y="278"/>
                  </a:lnTo>
                  <a:lnTo>
                    <a:pt x="0" y="278"/>
                  </a:lnTo>
                  <a:lnTo>
                    <a:pt x="14" y="270"/>
                  </a:lnTo>
                  <a:lnTo>
                    <a:pt x="36" y="262"/>
                  </a:lnTo>
                  <a:lnTo>
                    <a:pt x="58" y="258"/>
                  </a:lnTo>
                  <a:lnTo>
                    <a:pt x="76" y="256"/>
                  </a:lnTo>
                  <a:lnTo>
                    <a:pt x="82" y="256"/>
                  </a:lnTo>
                  <a:lnTo>
                    <a:pt x="84" y="254"/>
                  </a:lnTo>
                  <a:lnTo>
                    <a:pt x="90" y="248"/>
                  </a:lnTo>
                  <a:lnTo>
                    <a:pt x="96" y="244"/>
                  </a:lnTo>
                  <a:lnTo>
                    <a:pt x="102" y="242"/>
                  </a:lnTo>
                  <a:lnTo>
                    <a:pt x="120" y="236"/>
                  </a:lnTo>
                  <a:lnTo>
                    <a:pt x="136" y="232"/>
                  </a:lnTo>
                  <a:lnTo>
                    <a:pt x="166" y="210"/>
                  </a:lnTo>
                  <a:lnTo>
                    <a:pt x="164" y="206"/>
                  </a:lnTo>
                  <a:lnTo>
                    <a:pt x="162" y="204"/>
                  </a:lnTo>
                  <a:lnTo>
                    <a:pt x="154" y="210"/>
                  </a:lnTo>
                  <a:lnTo>
                    <a:pt x="146" y="210"/>
                  </a:lnTo>
                  <a:lnTo>
                    <a:pt x="146" y="204"/>
                  </a:lnTo>
                  <a:lnTo>
                    <a:pt x="144" y="202"/>
                  </a:lnTo>
                  <a:lnTo>
                    <a:pt x="140" y="202"/>
                  </a:lnTo>
                  <a:lnTo>
                    <a:pt x="136" y="202"/>
                  </a:lnTo>
                  <a:lnTo>
                    <a:pt x="132" y="204"/>
                  </a:lnTo>
                  <a:lnTo>
                    <a:pt x="124" y="208"/>
                  </a:lnTo>
                  <a:lnTo>
                    <a:pt x="112" y="208"/>
                  </a:lnTo>
                  <a:lnTo>
                    <a:pt x="118" y="204"/>
                  </a:lnTo>
                  <a:lnTo>
                    <a:pt x="126" y="198"/>
                  </a:lnTo>
                  <a:lnTo>
                    <a:pt x="132" y="192"/>
                  </a:lnTo>
                  <a:lnTo>
                    <a:pt x="136" y="186"/>
                  </a:lnTo>
                  <a:lnTo>
                    <a:pt x="132" y="186"/>
                  </a:lnTo>
                  <a:lnTo>
                    <a:pt x="128" y="186"/>
                  </a:lnTo>
                  <a:lnTo>
                    <a:pt x="120" y="186"/>
                  </a:lnTo>
                  <a:lnTo>
                    <a:pt x="116" y="186"/>
                  </a:lnTo>
                  <a:lnTo>
                    <a:pt x="112" y="184"/>
                  </a:lnTo>
                  <a:lnTo>
                    <a:pt x="110" y="178"/>
                  </a:lnTo>
                  <a:lnTo>
                    <a:pt x="110" y="160"/>
                  </a:lnTo>
                  <a:lnTo>
                    <a:pt x="152" y="128"/>
                  </a:lnTo>
                  <a:lnTo>
                    <a:pt x="158" y="130"/>
                  </a:lnTo>
                  <a:lnTo>
                    <a:pt x="166" y="132"/>
                  </a:lnTo>
                  <a:lnTo>
                    <a:pt x="190" y="130"/>
                  </a:lnTo>
                  <a:lnTo>
                    <a:pt x="214" y="124"/>
                  </a:lnTo>
                  <a:lnTo>
                    <a:pt x="224" y="122"/>
                  </a:lnTo>
                  <a:lnTo>
                    <a:pt x="236" y="116"/>
                  </a:lnTo>
                  <a:lnTo>
                    <a:pt x="244" y="110"/>
                  </a:lnTo>
                  <a:lnTo>
                    <a:pt x="246" y="104"/>
                  </a:lnTo>
                  <a:lnTo>
                    <a:pt x="234" y="108"/>
                  </a:lnTo>
                  <a:lnTo>
                    <a:pt x="228" y="110"/>
                  </a:lnTo>
                  <a:lnTo>
                    <a:pt x="220" y="112"/>
                  </a:lnTo>
                  <a:lnTo>
                    <a:pt x="212" y="110"/>
                  </a:lnTo>
                  <a:lnTo>
                    <a:pt x="202" y="108"/>
                  </a:lnTo>
                  <a:lnTo>
                    <a:pt x="186" y="102"/>
                  </a:lnTo>
                  <a:lnTo>
                    <a:pt x="234" y="70"/>
                  </a:lnTo>
                  <a:lnTo>
                    <a:pt x="242" y="70"/>
                  </a:lnTo>
                  <a:lnTo>
                    <a:pt x="252" y="72"/>
                  </a:lnTo>
                  <a:lnTo>
                    <a:pt x="252" y="78"/>
                  </a:lnTo>
                  <a:lnTo>
                    <a:pt x="254" y="80"/>
                  </a:lnTo>
                  <a:lnTo>
                    <a:pt x="258" y="82"/>
                  </a:lnTo>
                  <a:lnTo>
                    <a:pt x="264" y="82"/>
                  </a:lnTo>
                  <a:lnTo>
                    <a:pt x="268" y="82"/>
                  </a:lnTo>
                  <a:lnTo>
                    <a:pt x="272" y="80"/>
                  </a:lnTo>
                  <a:lnTo>
                    <a:pt x="272" y="76"/>
                  </a:lnTo>
                  <a:lnTo>
                    <a:pt x="274" y="70"/>
                  </a:lnTo>
                  <a:lnTo>
                    <a:pt x="270" y="70"/>
                  </a:lnTo>
                  <a:lnTo>
                    <a:pt x="268" y="68"/>
                  </a:lnTo>
                  <a:lnTo>
                    <a:pt x="268" y="66"/>
                  </a:lnTo>
                  <a:lnTo>
                    <a:pt x="268" y="60"/>
                  </a:lnTo>
                  <a:lnTo>
                    <a:pt x="266" y="58"/>
                  </a:lnTo>
                  <a:lnTo>
                    <a:pt x="266" y="54"/>
                  </a:lnTo>
                  <a:lnTo>
                    <a:pt x="266" y="46"/>
                  </a:lnTo>
                  <a:lnTo>
                    <a:pt x="280" y="36"/>
                  </a:lnTo>
                  <a:lnTo>
                    <a:pt x="288" y="38"/>
                  </a:lnTo>
                  <a:lnTo>
                    <a:pt x="296" y="40"/>
                  </a:lnTo>
                  <a:lnTo>
                    <a:pt x="306" y="38"/>
                  </a:lnTo>
                  <a:lnTo>
                    <a:pt x="318" y="32"/>
                  </a:lnTo>
                  <a:lnTo>
                    <a:pt x="324" y="28"/>
                  </a:lnTo>
                  <a:lnTo>
                    <a:pt x="332" y="22"/>
                  </a:lnTo>
                  <a:lnTo>
                    <a:pt x="356" y="14"/>
                  </a:lnTo>
                  <a:lnTo>
                    <a:pt x="384" y="10"/>
                  </a:lnTo>
                  <a:lnTo>
                    <a:pt x="410" y="4"/>
                  </a:lnTo>
                  <a:lnTo>
                    <a:pt x="436" y="0"/>
                  </a:lnTo>
                  <a:lnTo>
                    <a:pt x="444" y="2"/>
                  </a:lnTo>
                  <a:lnTo>
                    <a:pt x="452" y="4"/>
                  </a:lnTo>
                  <a:lnTo>
                    <a:pt x="462" y="6"/>
                  </a:lnTo>
                  <a:lnTo>
                    <a:pt x="472" y="6"/>
                  </a:lnTo>
                  <a:lnTo>
                    <a:pt x="474" y="12"/>
                  </a:lnTo>
                  <a:lnTo>
                    <a:pt x="476" y="12"/>
                  </a:lnTo>
                  <a:lnTo>
                    <a:pt x="510" y="12"/>
                  </a:lnTo>
                  <a:lnTo>
                    <a:pt x="516" y="14"/>
                  </a:lnTo>
                  <a:lnTo>
                    <a:pt x="520" y="16"/>
                  </a:lnTo>
                  <a:lnTo>
                    <a:pt x="534" y="16"/>
                  </a:lnTo>
                  <a:lnTo>
                    <a:pt x="548" y="16"/>
                  </a:lnTo>
                  <a:lnTo>
                    <a:pt x="554" y="18"/>
                  </a:lnTo>
                  <a:lnTo>
                    <a:pt x="562" y="20"/>
                  </a:lnTo>
                  <a:lnTo>
                    <a:pt x="574" y="20"/>
                  </a:lnTo>
                  <a:lnTo>
                    <a:pt x="402" y="178"/>
                  </a:lnTo>
                  <a:lnTo>
                    <a:pt x="400" y="17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7" name="Freeform 66"/>
            <p:cNvSpPr/>
            <p:nvPr/>
          </p:nvSpPr>
          <p:spPr bwMode="auto">
            <a:xfrm>
              <a:off x="2022570" y="3625157"/>
              <a:ext cx="624986" cy="529649"/>
            </a:xfrm>
            <a:custGeom>
              <a:avLst/>
              <a:gdLst>
                <a:gd name="T0" fmla="*/ 2147483647 w 428"/>
                <a:gd name="T1" fmla="*/ 2147483647 h 336"/>
                <a:gd name="T2" fmla="*/ 2147483647 w 428"/>
                <a:gd name="T3" fmla="*/ 2147483647 h 336"/>
                <a:gd name="T4" fmla="*/ 2147483647 w 428"/>
                <a:gd name="T5" fmla="*/ 2147483647 h 336"/>
                <a:gd name="T6" fmla="*/ 2147483647 w 428"/>
                <a:gd name="T7" fmla="*/ 2147483647 h 336"/>
                <a:gd name="T8" fmla="*/ 2147483647 w 428"/>
                <a:gd name="T9" fmla="*/ 2147483647 h 336"/>
                <a:gd name="T10" fmla="*/ 2147483647 w 428"/>
                <a:gd name="T11" fmla="*/ 2147483647 h 336"/>
                <a:gd name="T12" fmla="*/ 2147483647 w 428"/>
                <a:gd name="T13" fmla="*/ 2147483647 h 336"/>
                <a:gd name="T14" fmla="*/ 2147483647 w 428"/>
                <a:gd name="T15" fmla="*/ 2147483647 h 336"/>
                <a:gd name="T16" fmla="*/ 2147483647 w 428"/>
                <a:gd name="T17" fmla="*/ 2147483647 h 336"/>
                <a:gd name="T18" fmla="*/ 2147483647 w 428"/>
                <a:gd name="T19" fmla="*/ 2147483647 h 336"/>
                <a:gd name="T20" fmla="*/ 2147483647 w 428"/>
                <a:gd name="T21" fmla="*/ 2147483647 h 336"/>
                <a:gd name="T22" fmla="*/ 2147483647 w 428"/>
                <a:gd name="T23" fmla="*/ 2147483647 h 336"/>
                <a:gd name="T24" fmla="*/ 2147483647 w 428"/>
                <a:gd name="T25" fmla="*/ 2147483647 h 336"/>
                <a:gd name="T26" fmla="*/ 2147483647 w 428"/>
                <a:gd name="T27" fmla="*/ 2147483647 h 336"/>
                <a:gd name="T28" fmla="*/ 2147483647 w 428"/>
                <a:gd name="T29" fmla="*/ 2147483647 h 336"/>
                <a:gd name="T30" fmla="*/ 2147483647 w 428"/>
                <a:gd name="T31" fmla="*/ 2147483647 h 336"/>
                <a:gd name="T32" fmla="*/ 2147483647 w 428"/>
                <a:gd name="T33" fmla="*/ 0 h 336"/>
                <a:gd name="T34" fmla="*/ 2147483647 w 428"/>
                <a:gd name="T35" fmla="*/ 2147483647 h 336"/>
                <a:gd name="T36" fmla="*/ 2147483647 w 428"/>
                <a:gd name="T37" fmla="*/ 2147483647 h 336"/>
                <a:gd name="T38" fmla="*/ 2147483647 w 428"/>
                <a:gd name="T39" fmla="*/ 2147483647 h 336"/>
                <a:gd name="T40" fmla="*/ 2147483647 w 428"/>
                <a:gd name="T41" fmla="*/ 2147483647 h 336"/>
                <a:gd name="T42" fmla="*/ 2147483647 w 428"/>
                <a:gd name="T43" fmla="*/ 2147483647 h 336"/>
                <a:gd name="T44" fmla="*/ 2147483647 w 428"/>
                <a:gd name="T45" fmla="*/ 2147483647 h 336"/>
                <a:gd name="T46" fmla="*/ 2147483647 w 428"/>
                <a:gd name="T47" fmla="*/ 2147483647 h 336"/>
                <a:gd name="T48" fmla="*/ 2147483647 w 428"/>
                <a:gd name="T49" fmla="*/ 2147483647 h 336"/>
                <a:gd name="T50" fmla="*/ 2147483647 w 428"/>
                <a:gd name="T51" fmla="*/ 2147483647 h 336"/>
                <a:gd name="T52" fmla="*/ 2147483647 w 428"/>
                <a:gd name="T53" fmla="*/ 2147483647 h 336"/>
                <a:gd name="T54" fmla="*/ 2147483647 w 428"/>
                <a:gd name="T55" fmla="*/ 2147483647 h 336"/>
                <a:gd name="T56" fmla="*/ 2147483647 w 428"/>
                <a:gd name="T57" fmla="*/ 2147483647 h 336"/>
                <a:gd name="T58" fmla="*/ 2147483647 w 428"/>
                <a:gd name="T59" fmla="*/ 2147483647 h 336"/>
                <a:gd name="T60" fmla="*/ 2147483647 w 428"/>
                <a:gd name="T61" fmla="*/ 2147483647 h 336"/>
                <a:gd name="T62" fmla="*/ 2147483647 w 428"/>
                <a:gd name="T63" fmla="*/ 2147483647 h 336"/>
                <a:gd name="T64" fmla="*/ 2147483647 w 428"/>
                <a:gd name="T65" fmla="*/ 2147483647 h 336"/>
                <a:gd name="T66" fmla="*/ 2147483647 w 428"/>
                <a:gd name="T67" fmla="*/ 2147483647 h 336"/>
                <a:gd name="T68" fmla="*/ 2147483647 w 428"/>
                <a:gd name="T69" fmla="*/ 2147483647 h 336"/>
                <a:gd name="T70" fmla="*/ 2147483647 w 428"/>
                <a:gd name="T71" fmla="*/ 2147483647 h 336"/>
                <a:gd name="T72" fmla="*/ 2147483647 w 428"/>
                <a:gd name="T73" fmla="*/ 2147483647 h 336"/>
                <a:gd name="T74" fmla="*/ 2147483647 w 428"/>
                <a:gd name="T75" fmla="*/ 2147483647 h 336"/>
                <a:gd name="T76" fmla="*/ 2147483647 w 428"/>
                <a:gd name="T77" fmla="*/ 2147483647 h 336"/>
                <a:gd name="T78" fmla="*/ 2147483647 w 428"/>
                <a:gd name="T79" fmla="*/ 2147483647 h 336"/>
                <a:gd name="T80" fmla="*/ 2147483647 w 428"/>
                <a:gd name="T81" fmla="*/ 2147483647 h 336"/>
                <a:gd name="T82" fmla="*/ 2147483647 w 428"/>
                <a:gd name="T83" fmla="*/ 2147483647 h 336"/>
                <a:gd name="T84" fmla="*/ 2147483647 w 428"/>
                <a:gd name="T85" fmla="*/ 2147483647 h 336"/>
                <a:gd name="T86" fmla="*/ 2147483647 w 428"/>
                <a:gd name="T87" fmla="*/ 2147483647 h 336"/>
                <a:gd name="T88" fmla="*/ 2147483647 w 428"/>
                <a:gd name="T89" fmla="*/ 2147483647 h 336"/>
                <a:gd name="T90" fmla="*/ 2147483647 w 428"/>
                <a:gd name="T91" fmla="*/ 2147483647 h 336"/>
                <a:gd name="T92" fmla="*/ 2147483647 w 428"/>
                <a:gd name="T93" fmla="*/ 2147483647 h 336"/>
                <a:gd name="T94" fmla="*/ 2147483647 w 428"/>
                <a:gd name="T95" fmla="*/ 2147483647 h 336"/>
                <a:gd name="T96" fmla="*/ 2147483647 w 428"/>
                <a:gd name="T97" fmla="*/ 2147483647 h 336"/>
                <a:gd name="T98" fmla="*/ 2147483647 w 428"/>
                <a:gd name="T99" fmla="*/ 2147483647 h 336"/>
                <a:gd name="T100" fmla="*/ 2147483647 w 428"/>
                <a:gd name="T101" fmla="*/ 2147483647 h 336"/>
                <a:gd name="T102" fmla="*/ 2147483647 w 428"/>
                <a:gd name="T103" fmla="*/ 2147483647 h 336"/>
                <a:gd name="T104" fmla="*/ 2147483647 w 428"/>
                <a:gd name="T105" fmla="*/ 2147483647 h 336"/>
                <a:gd name="T106" fmla="*/ 2147483647 w 428"/>
                <a:gd name="T107" fmla="*/ 2147483647 h 336"/>
                <a:gd name="T108" fmla="*/ 2147483647 w 428"/>
                <a:gd name="T109" fmla="*/ 2147483647 h 336"/>
                <a:gd name="T110" fmla="*/ 2147483647 w 428"/>
                <a:gd name="T111" fmla="*/ 2147483647 h 3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428"/>
                <a:gd name="T169" fmla="*/ 0 h 336"/>
                <a:gd name="T170" fmla="*/ 428 w 428"/>
                <a:gd name="T171" fmla="*/ 336 h 3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428" h="336">
                  <a:moveTo>
                    <a:pt x="400" y="274"/>
                  </a:moveTo>
                  <a:lnTo>
                    <a:pt x="402" y="270"/>
                  </a:lnTo>
                  <a:lnTo>
                    <a:pt x="408" y="260"/>
                  </a:lnTo>
                  <a:lnTo>
                    <a:pt x="410" y="250"/>
                  </a:lnTo>
                  <a:lnTo>
                    <a:pt x="416" y="234"/>
                  </a:lnTo>
                  <a:lnTo>
                    <a:pt x="418" y="228"/>
                  </a:lnTo>
                  <a:lnTo>
                    <a:pt x="422" y="222"/>
                  </a:lnTo>
                  <a:lnTo>
                    <a:pt x="428" y="210"/>
                  </a:lnTo>
                  <a:lnTo>
                    <a:pt x="426" y="206"/>
                  </a:lnTo>
                  <a:lnTo>
                    <a:pt x="426" y="202"/>
                  </a:lnTo>
                  <a:lnTo>
                    <a:pt x="422" y="202"/>
                  </a:lnTo>
                  <a:lnTo>
                    <a:pt x="410" y="202"/>
                  </a:lnTo>
                  <a:lnTo>
                    <a:pt x="394" y="204"/>
                  </a:lnTo>
                  <a:lnTo>
                    <a:pt x="378" y="208"/>
                  </a:lnTo>
                  <a:lnTo>
                    <a:pt x="372" y="212"/>
                  </a:lnTo>
                  <a:lnTo>
                    <a:pt x="368" y="216"/>
                  </a:lnTo>
                  <a:lnTo>
                    <a:pt x="364" y="224"/>
                  </a:lnTo>
                  <a:lnTo>
                    <a:pt x="358" y="234"/>
                  </a:lnTo>
                  <a:lnTo>
                    <a:pt x="352" y="246"/>
                  </a:lnTo>
                  <a:lnTo>
                    <a:pt x="346" y="254"/>
                  </a:lnTo>
                  <a:lnTo>
                    <a:pt x="334" y="256"/>
                  </a:lnTo>
                  <a:lnTo>
                    <a:pt x="320" y="260"/>
                  </a:lnTo>
                  <a:lnTo>
                    <a:pt x="310" y="262"/>
                  </a:lnTo>
                  <a:lnTo>
                    <a:pt x="298" y="264"/>
                  </a:lnTo>
                  <a:lnTo>
                    <a:pt x="288" y="262"/>
                  </a:lnTo>
                  <a:lnTo>
                    <a:pt x="280" y="256"/>
                  </a:lnTo>
                  <a:lnTo>
                    <a:pt x="272" y="248"/>
                  </a:lnTo>
                  <a:lnTo>
                    <a:pt x="266" y="238"/>
                  </a:lnTo>
                  <a:lnTo>
                    <a:pt x="260" y="226"/>
                  </a:lnTo>
                  <a:lnTo>
                    <a:pt x="258" y="216"/>
                  </a:lnTo>
                  <a:lnTo>
                    <a:pt x="256" y="204"/>
                  </a:lnTo>
                  <a:lnTo>
                    <a:pt x="256" y="194"/>
                  </a:lnTo>
                  <a:lnTo>
                    <a:pt x="258" y="178"/>
                  </a:lnTo>
                  <a:lnTo>
                    <a:pt x="260" y="160"/>
                  </a:lnTo>
                  <a:lnTo>
                    <a:pt x="268" y="142"/>
                  </a:lnTo>
                  <a:lnTo>
                    <a:pt x="276" y="128"/>
                  </a:lnTo>
                  <a:lnTo>
                    <a:pt x="256" y="122"/>
                  </a:lnTo>
                  <a:lnTo>
                    <a:pt x="248" y="116"/>
                  </a:lnTo>
                  <a:lnTo>
                    <a:pt x="244" y="114"/>
                  </a:lnTo>
                  <a:lnTo>
                    <a:pt x="242" y="110"/>
                  </a:lnTo>
                  <a:lnTo>
                    <a:pt x="240" y="94"/>
                  </a:lnTo>
                  <a:lnTo>
                    <a:pt x="236" y="76"/>
                  </a:lnTo>
                  <a:lnTo>
                    <a:pt x="232" y="68"/>
                  </a:lnTo>
                  <a:lnTo>
                    <a:pt x="230" y="60"/>
                  </a:lnTo>
                  <a:lnTo>
                    <a:pt x="224" y="56"/>
                  </a:lnTo>
                  <a:lnTo>
                    <a:pt x="216" y="56"/>
                  </a:lnTo>
                  <a:lnTo>
                    <a:pt x="210" y="56"/>
                  </a:lnTo>
                  <a:lnTo>
                    <a:pt x="208" y="56"/>
                  </a:lnTo>
                  <a:lnTo>
                    <a:pt x="204" y="62"/>
                  </a:lnTo>
                  <a:lnTo>
                    <a:pt x="198" y="66"/>
                  </a:lnTo>
                  <a:lnTo>
                    <a:pt x="192" y="68"/>
                  </a:lnTo>
                  <a:lnTo>
                    <a:pt x="188" y="68"/>
                  </a:lnTo>
                  <a:lnTo>
                    <a:pt x="184" y="66"/>
                  </a:lnTo>
                  <a:lnTo>
                    <a:pt x="180" y="62"/>
                  </a:lnTo>
                  <a:lnTo>
                    <a:pt x="178" y="58"/>
                  </a:lnTo>
                  <a:lnTo>
                    <a:pt x="174" y="38"/>
                  </a:lnTo>
                  <a:lnTo>
                    <a:pt x="170" y="34"/>
                  </a:lnTo>
                  <a:lnTo>
                    <a:pt x="166" y="30"/>
                  </a:lnTo>
                  <a:lnTo>
                    <a:pt x="160" y="26"/>
                  </a:lnTo>
                  <a:lnTo>
                    <a:pt x="158" y="18"/>
                  </a:lnTo>
                  <a:lnTo>
                    <a:pt x="152" y="20"/>
                  </a:lnTo>
                  <a:lnTo>
                    <a:pt x="148" y="20"/>
                  </a:lnTo>
                  <a:lnTo>
                    <a:pt x="132" y="18"/>
                  </a:lnTo>
                  <a:lnTo>
                    <a:pt x="128" y="28"/>
                  </a:lnTo>
                  <a:lnTo>
                    <a:pt x="78" y="28"/>
                  </a:lnTo>
                  <a:lnTo>
                    <a:pt x="34" y="2"/>
                  </a:lnTo>
                  <a:lnTo>
                    <a:pt x="28" y="0"/>
                  </a:lnTo>
                  <a:lnTo>
                    <a:pt x="20" y="0"/>
                  </a:lnTo>
                  <a:lnTo>
                    <a:pt x="0" y="2"/>
                  </a:lnTo>
                  <a:lnTo>
                    <a:pt x="0" y="8"/>
                  </a:lnTo>
                  <a:lnTo>
                    <a:pt x="0" y="12"/>
                  </a:lnTo>
                  <a:lnTo>
                    <a:pt x="2" y="14"/>
                  </a:lnTo>
                  <a:lnTo>
                    <a:pt x="2" y="36"/>
                  </a:lnTo>
                  <a:lnTo>
                    <a:pt x="2" y="38"/>
                  </a:lnTo>
                  <a:lnTo>
                    <a:pt x="2" y="42"/>
                  </a:lnTo>
                  <a:lnTo>
                    <a:pt x="4" y="48"/>
                  </a:lnTo>
                  <a:lnTo>
                    <a:pt x="4" y="54"/>
                  </a:lnTo>
                  <a:lnTo>
                    <a:pt x="8" y="56"/>
                  </a:lnTo>
                  <a:lnTo>
                    <a:pt x="12" y="62"/>
                  </a:lnTo>
                  <a:lnTo>
                    <a:pt x="20" y="70"/>
                  </a:lnTo>
                  <a:lnTo>
                    <a:pt x="22" y="74"/>
                  </a:lnTo>
                  <a:lnTo>
                    <a:pt x="22" y="78"/>
                  </a:lnTo>
                  <a:lnTo>
                    <a:pt x="20" y="82"/>
                  </a:lnTo>
                  <a:lnTo>
                    <a:pt x="14" y="84"/>
                  </a:lnTo>
                  <a:lnTo>
                    <a:pt x="12" y="88"/>
                  </a:lnTo>
                  <a:lnTo>
                    <a:pt x="8" y="92"/>
                  </a:lnTo>
                  <a:lnTo>
                    <a:pt x="8" y="96"/>
                  </a:lnTo>
                  <a:lnTo>
                    <a:pt x="12" y="102"/>
                  </a:lnTo>
                  <a:lnTo>
                    <a:pt x="16" y="108"/>
                  </a:lnTo>
                  <a:lnTo>
                    <a:pt x="24" y="110"/>
                  </a:lnTo>
                  <a:lnTo>
                    <a:pt x="32" y="112"/>
                  </a:lnTo>
                  <a:lnTo>
                    <a:pt x="34" y="118"/>
                  </a:lnTo>
                  <a:lnTo>
                    <a:pt x="38" y="120"/>
                  </a:lnTo>
                  <a:lnTo>
                    <a:pt x="40" y="124"/>
                  </a:lnTo>
                  <a:lnTo>
                    <a:pt x="40" y="130"/>
                  </a:lnTo>
                  <a:lnTo>
                    <a:pt x="40" y="134"/>
                  </a:lnTo>
                  <a:lnTo>
                    <a:pt x="40" y="138"/>
                  </a:lnTo>
                  <a:lnTo>
                    <a:pt x="38" y="140"/>
                  </a:lnTo>
                  <a:lnTo>
                    <a:pt x="38" y="144"/>
                  </a:lnTo>
                  <a:lnTo>
                    <a:pt x="38" y="148"/>
                  </a:lnTo>
                  <a:lnTo>
                    <a:pt x="40" y="150"/>
                  </a:lnTo>
                  <a:lnTo>
                    <a:pt x="42" y="154"/>
                  </a:lnTo>
                  <a:lnTo>
                    <a:pt x="48" y="158"/>
                  </a:lnTo>
                  <a:lnTo>
                    <a:pt x="54" y="164"/>
                  </a:lnTo>
                  <a:lnTo>
                    <a:pt x="66" y="182"/>
                  </a:lnTo>
                  <a:lnTo>
                    <a:pt x="68" y="180"/>
                  </a:lnTo>
                  <a:lnTo>
                    <a:pt x="72" y="178"/>
                  </a:lnTo>
                  <a:lnTo>
                    <a:pt x="74" y="176"/>
                  </a:lnTo>
                  <a:lnTo>
                    <a:pt x="76" y="172"/>
                  </a:lnTo>
                  <a:lnTo>
                    <a:pt x="74" y="164"/>
                  </a:lnTo>
                  <a:lnTo>
                    <a:pt x="68" y="158"/>
                  </a:lnTo>
                  <a:lnTo>
                    <a:pt x="66" y="152"/>
                  </a:lnTo>
                  <a:lnTo>
                    <a:pt x="60" y="146"/>
                  </a:lnTo>
                  <a:lnTo>
                    <a:pt x="62" y="142"/>
                  </a:lnTo>
                  <a:lnTo>
                    <a:pt x="60" y="138"/>
                  </a:lnTo>
                  <a:lnTo>
                    <a:pt x="56" y="128"/>
                  </a:lnTo>
                  <a:lnTo>
                    <a:pt x="54" y="116"/>
                  </a:lnTo>
                  <a:lnTo>
                    <a:pt x="50" y="108"/>
                  </a:lnTo>
                  <a:lnTo>
                    <a:pt x="48" y="106"/>
                  </a:lnTo>
                  <a:lnTo>
                    <a:pt x="46" y="104"/>
                  </a:lnTo>
                  <a:lnTo>
                    <a:pt x="46" y="102"/>
                  </a:lnTo>
                  <a:lnTo>
                    <a:pt x="44" y="90"/>
                  </a:lnTo>
                  <a:lnTo>
                    <a:pt x="42" y="82"/>
                  </a:lnTo>
                  <a:lnTo>
                    <a:pt x="36" y="62"/>
                  </a:lnTo>
                  <a:lnTo>
                    <a:pt x="34" y="60"/>
                  </a:lnTo>
                  <a:lnTo>
                    <a:pt x="34" y="58"/>
                  </a:lnTo>
                  <a:lnTo>
                    <a:pt x="32" y="56"/>
                  </a:lnTo>
                  <a:lnTo>
                    <a:pt x="30" y="56"/>
                  </a:lnTo>
                  <a:lnTo>
                    <a:pt x="28" y="56"/>
                  </a:lnTo>
                  <a:lnTo>
                    <a:pt x="26" y="48"/>
                  </a:lnTo>
                  <a:lnTo>
                    <a:pt x="28" y="30"/>
                  </a:lnTo>
                  <a:lnTo>
                    <a:pt x="30" y="24"/>
                  </a:lnTo>
                  <a:lnTo>
                    <a:pt x="30" y="22"/>
                  </a:lnTo>
                  <a:lnTo>
                    <a:pt x="32" y="20"/>
                  </a:lnTo>
                  <a:lnTo>
                    <a:pt x="38" y="22"/>
                  </a:lnTo>
                  <a:lnTo>
                    <a:pt x="42" y="24"/>
                  </a:lnTo>
                  <a:lnTo>
                    <a:pt x="46" y="28"/>
                  </a:lnTo>
                  <a:lnTo>
                    <a:pt x="48" y="32"/>
                  </a:lnTo>
                  <a:lnTo>
                    <a:pt x="52" y="44"/>
                  </a:lnTo>
                  <a:lnTo>
                    <a:pt x="54" y="56"/>
                  </a:lnTo>
                  <a:lnTo>
                    <a:pt x="54" y="58"/>
                  </a:lnTo>
                  <a:lnTo>
                    <a:pt x="52" y="64"/>
                  </a:lnTo>
                  <a:lnTo>
                    <a:pt x="50" y="70"/>
                  </a:lnTo>
                  <a:lnTo>
                    <a:pt x="50" y="72"/>
                  </a:lnTo>
                  <a:lnTo>
                    <a:pt x="52" y="74"/>
                  </a:lnTo>
                  <a:lnTo>
                    <a:pt x="58" y="74"/>
                  </a:lnTo>
                  <a:lnTo>
                    <a:pt x="58" y="80"/>
                  </a:lnTo>
                  <a:lnTo>
                    <a:pt x="62" y="84"/>
                  </a:lnTo>
                  <a:lnTo>
                    <a:pt x="66" y="88"/>
                  </a:lnTo>
                  <a:lnTo>
                    <a:pt x="68" y="88"/>
                  </a:lnTo>
                  <a:lnTo>
                    <a:pt x="72" y="100"/>
                  </a:lnTo>
                  <a:lnTo>
                    <a:pt x="76" y="106"/>
                  </a:lnTo>
                  <a:lnTo>
                    <a:pt x="80" y="110"/>
                  </a:lnTo>
                  <a:lnTo>
                    <a:pt x="84" y="112"/>
                  </a:lnTo>
                  <a:lnTo>
                    <a:pt x="86" y="114"/>
                  </a:lnTo>
                  <a:lnTo>
                    <a:pt x="88" y="116"/>
                  </a:lnTo>
                  <a:lnTo>
                    <a:pt x="86" y="120"/>
                  </a:lnTo>
                  <a:lnTo>
                    <a:pt x="84" y="126"/>
                  </a:lnTo>
                  <a:lnTo>
                    <a:pt x="86" y="132"/>
                  </a:lnTo>
                  <a:lnTo>
                    <a:pt x="92" y="140"/>
                  </a:lnTo>
                  <a:lnTo>
                    <a:pt x="104" y="154"/>
                  </a:lnTo>
                  <a:lnTo>
                    <a:pt x="112" y="162"/>
                  </a:lnTo>
                  <a:lnTo>
                    <a:pt x="118" y="168"/>
                  </a:lnTo>
                  <a:lnTo>
                    <a:pt x="122" y="178"/>
                  </a:lnTo>
                  <a:lnTo>
                    <a:pt x="130" y="188"/>
                  </a:lnTo>
                  <a:lnTo>
                    <a:pt x="130" y="202"/>
                  </a:lnTo>
                  <a:lnTo>
                    <a:pt x="132" y="206"/>
                  </a:lnTo>
                  <a:lnTo>
                    <a:pt x="132" y="210"/>
                  </a:lnTo>
                  <a:lnTo>
                    <a:pt x="132" y="216"/>
                  </a:lnTo>
                  <a:lnTo>
                    <a:pt x="130" y="220"/>
                  </a:lnTo>
                  <a:lnTo>
                    <a:pt x="128" y="220"/>
                  </a:lnTo>
                  <a:lnTo>
                    <a:pt x="128" y="226"/>
                  </a:lnTo>
                  <a:lnTo>
                    <a:pt x="124" y="226"/>
                  </a:lnTo>
                  <a:lnTo>
                    <a:pt x="124" y="232"/>
                  </a:lnTo>
                  <a:lnTo>
                    <a:pt x="126" y="238"/>
                  </a:lnTo>
                  <a:lnTo>
                    <a:pt x="130" y="244"/>
                  </a:lnTo>
                  <a:lnTo>
                    <a:pt x="138" y="250"/>
                  </a:lnTo>
                  <a:lnTo>
                    <a:pt x="148" y="256"/>
                  </a:lnTo>
                  <a:lnTo>
                    <a:pt x="150" y="262"/>
                  </a:lnTo>
                  <a:lnTo>
                    <a:pt x="154" y="266"/>
                  </a:lnTo>
                  <a:lnTo>
                    <a:pt x="158" y="270"/>
                  </a:lnTo>
                  <a:lnTo>
                    <a:pt x="166" y="270"/>
                  </a:lnTo>
                  <a:lnTo>
                    <a:pt x="174" y="272"/>
                  </a:lnTo>
                  <a:lnTo>
                    <a:pt x="178" y="274"/>
                  </a:lnTo>
                  <a:lnTo>
                    <a:pt x="190" y="284"/>
                  </a:lnTo>
                  <a:lnTo>
                    <a:pt x="198" y="290"/>
                  </a:lnTo>
                  <a:lnTo>
                    <a:pt x="204" y="294"/>
                  </a:lnTo>
                  <a:lnTo>
                    <a:pt x="218" y="300"/>
                  </a:lnTo>
                  <a:lnTo>
                    <a:pt x="232" y="306"/>
                  </a:lnTo>
                  <a:lnTo>
                    <a:pt x="246" y="312"/>
                  </a:lnTo>
                  <a:lnTo>
                    <a:pt x="254" y="314"/>
                  </a:lnTo>
                  <a:lnTo>
                    <a:pt x="260" y="314"/>
                  </a:lnTo>
                  <a:lnTo>
                    <a:pt x="266" y="314"/>
                  </a:lnTo>
                  <a:lnTo>
                    <a:pt x="274" y="308"/>
                  </a:lnTo>
                  <a:lnTo>
                    <a:pt x="280" y="304"/>
                  </a:lnTo>
                  <a:lnTo>
                    <a:pt x="286" y="302"/>
                  </a:lnTo>
                  <a:lnTo>
                    <a:pt x="290" y="304"/>
                  </a:lnTo>
                  <a:lnTo>
                    <a:pt x="296" y="306"/>
                  </a:lnTo>
                  <a:lnTo>
                    <a:pt x="306" y="312"/>
                  </a:lnTo>
                  <a:lnTo>
                    <a:pt x="314" y="320"/>
                  </a:lnTo>
                  <a:lnTo>
                    <a:pt x="318" y="328"/>
                  </a:lnTo>
                  <a:lnTo>
                    <a:pt x="324" y="336"/>
                  </a:lnTo>
                  <a:lnTo>
                    <a:pt x="328" y="324"/>
                  </a:lnTo>
                  <a:lnTo>
                    <a:pt x="330" y="318"/>
                  </a:lnTo>
                  <a:lnTo>
                    <a:pt x="334" y="312"/>
                  </a:lnTo>
                  <a:lnTo>
                    <a:pt x="354" y="312"/>
                  </a:lnTo>
                  <a:lnTo>
                    <a:pt x="354" y="306"/>
                  </a:lnTo>
                  <a:lnTo>
                    <a:pt x="352" y="302"/>
                  </a:lnTo>
                  <a:lnTo>
                    <a:pt x="348" y="300"/>
                  </a:lnTo>
                  <a:lnTo>
                    <a:pt x="346" y="296"/>
                  </a:lnTo>
                  <a:lnTo>
                    <a:pt x="344" y="292"/>
                  </a:lnTo>
                  <a:lnTo>
                    <a:pt x="348" y="284"/>
                  </a:lnTo>
                  <a:lnTo>
                    <a:pt x="352" y="280"/>
                  </a:lnTo>
                  <a:lnTo>
                    <a:pt x="356" y="278"/>
                  </a:lnTo>
                  <a:lnTo>
                    <a:pt x="380" y="278"/>
                  </a:lnTo>
                  <a:lnTo>
                    <a:pt x="384" y="278"/>
                  </a:lnTo>
                  <a:lnTo>
                    <a:pt x="386" y="276"/>
                  </a:lnTo>
                  <a:lnTo>
                    <a:pt x="388" y="274"/>
                  </a:lnTo>
                  <a:lnTo>
                    <a:pt x="390" y="270"/>
                  </a:lnTo>
                  <a:lnTo>
                    <a:pt x="392" y="268"/>
                  </a:lnTo>
                  <a:lnTo>
                    <a:pt x="396" y="268"/>
                  </a:lnTo>
                  <a:lnTo>
                    <a:pt x="398" y="270"/>
                  </a:lnTo>
                  <a:lnTo>
                    <a:pt x="398" y="274"/>
                  </a:lnTo>
                  <a:lnTo>
                    <a:pt x="400" y="27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8" name="Freeform 67"/>
            <p:cNvSpPr/>
            <p:nvPr/>
          </p:nvSpPr>
          <p:spPr bwMode="auto">
            <a:xfrm>
              <a:off x="2694833" y="3902592"/>
              <a:ext cx="236387" cy="100886"/>
            </a:xfrm>
            <a:custGeom>
              <a:avLst/>
              <a:gdLst>
                <a:gd name="T0" fmla="*/ 2147483647 w 162"/>
                <a:gd name="T1" fmla="*/ 2147483647 h 64"/>
                <a:gd name="T2" fmla="*/ 2147483647 w 162"/>
                <a:gd name="T3" fmla="*/ 2147483647 h 64"/>
                <a:gd name="T4" fmla="*/ 2147483647 w 162"/>
                <a:gd name="T5" fmla="*/ 2147483647 h 64"/>
                <a:gd name="T6" fmla="*/ 2147483647 w 162"/>
                <a:gd name="T7" fmla="*/ 2147483647 h 64"/>
                <a:gd name="T8" fmla="*/ 2147483647 w 162"/>
                <a:gd name="T9" fmla="*/ 2147483647 h 64"/>
                <a:gd name="T10" fmla="*/ 2147483647 w 162"/>
                <a:gd name="T11" fmla="*/ 2147483647 h 64"/>
                <a:gd name="T12" fmla="*/ 2147483647 w 162"/>
                <a:gd name="T13" fmla="*/ 2147483647 h 64"/>
                <a:gd name="T14" fmla="*/ 2147483647 w 162"/>
                <a:gd name="T15" fmla="*/ 2147483647 h 64"/>
                <a:gd name="T16" fmla="*/ 2147483647 w 162"/>
                <a:gd name="T17" fmla="*/ 2147483647 h 64"/>
                <a:gd name="T18" fmla="*/ 2147483647 w 162"/>
                <a:gd name="T19" fmla="*/ 2147483647 h 64"/>
                <a:gd name="T20" fmla="*/ 2147483647 w 162"/>
                <a:gd name="T21" fmla="*/ 2147483647 h 64"/>
                <a:gd name="T22" fmla="*/ 2147483647 w 162"/>
                <a:gd name="T23" fmla="*/ 2147483647 h 64"/>
                <a:gd name="T24" fmla="*/ 2147483647 w 162"/>
                <a:gd name="T25" fmla="*/ 2147483647 h 64"/>
                <a:gd name="T26" fmla="*/ 0 w 162"/>
                <a:gd name="T27" fmla="*/ 2147483647 h 64"/>
                <a:gd name="T28" fmla="*/ 2147483647 w 162"/>
                <a:gd name="T29" fmla="*/ 2147483647 h 64"/>
                <a:gd name="T30" fmla="*/ 2147483647 w 162"/>
                <a:gd name="T31" fmla="*/ 2147483647 h 64"/>
                <a:gd name="T32" fmla="*/ 2147483647 w 162"/>
                <a:gd name="T33" fmla="*/ 2147483647 h 64"/>
                <a:gd name="T34" fmla="*/ 2147483647 w 162"/>
                <a:gd name="T35" fmla="*/ 2147483647 h 64"/>
                <a:gd name="T36" fmla="*/ 2147483647 w 162"/>
                <a:gd name="T37" fmla="*/ 2147483647 h 64"/>
                <a:gd name="T38" fmla="*/ 2147483647 w 162"/>
                <a:gd name="T39" fmla="*/ 2147483647 h 64"/>
                <a:gd name="T40" fmla="*/ 2147483647 w 162"/>
                <a:gd name="T41" fmla="*/ 0 h 64"/>
                <a:gd name="T42" fmla="*/ 2147483647 w 162"/>
                <a:gd name="T43" fmla="*/ 0 h 64"/>
                <a:gd name="T44" fmla="*/ 2147483647 w 162"/>
                <a:gd name="T45" fmla="*/ 0 h 64"/>
                <a:gd name="T46" fmla="*/ 2147483647 w 162"/>
                <a:gd name="T47" fmla="*/ 2147483647 h 64"/>
                <a:gd name="T48" fmla="*/ 2147483647 w 162"/>
                <a:gd name="T49" fmla="*/ 2147483647 h 64"/>
                <a:gd name="T50" fmla="*/ 2147483647 w 162"/>
                <a:gd name="T51" fmla="*/ 2147483647 h 64"/>
                <a:gd name="T52" fmla="*/ 2147483647 w 162"/>
                <a:gd name="T53" fmla="*/ 2147483647 h 64"/>
                <a:gd name="T54" fmla="*/ 2147483647 w 162"/>
                <a:gd name="T55" fmla="*/ 2147483647 h 64"/>
                <a:gd name="T56" fmla="*/ 2147483647 w 162"/>
                <a:gd name="T57" fmla="*/ 2147483647 h 64"/>
                <a:gd name="T58" fmla="*/ 2147483647 w 162"/>
                <a:gd name="T59" fmla="*/ 2147483647 h 64"/>
                <a:gd name="T60" fmla="*/ 2147483647 w 162"/>
                <a:gd name="T61" fmla="*/ 2147483647 h 64"/>
                <a:gd name="T62" fmla="*/ 2147483647 w 162"/>
                <a:gd name="T63" fmla="*/ 2147483647 h 64"/>
                <a:gd name="T64" fmla="*/ 2147483647 w 162"/>
                <a:gd name="T65" fmla="*/ 2147483647 h 64"/>
                <a:gd name="T66" fmla="*/ 2147483647 w 162"/>
                <a:gd name="T67" fmla="*/ 2147483647 h 64"/>
                <a:gd name="T68" fmla="*/ 2147483647 w 162"/>
                <a:gd name="T69" fmla="*/ 2147483647 h 64"/>
                <a:gd name="T70" fmla="*/ 2147483647 w 162"/>
                <a:gd name="T71" fmla="*/ 2147483647 h 64"/>
                <a:gd name="T72" fmla="*/ 2147483647 w 162"/>
                <a:gd name="T73" fmla="*/ 2147483647 h 64"/>
                <a:gd name="T74" fmla="*/ 2147483647 w 162"/>
                <a:gd name="T75" fmla="*/ 2147483647 h 64"/>
                <a:gd name="T76" fmla="*/ 2147483647 w 162"/>
                <a:gd name="T77" fmla="*/ 2147483647 h 64"/>
                <a:gd name="T78" fmla="*/ 2147483647 w 162"/>
                <a:gd name="T79" fmla="*/ 2147483647 h 64"/>
                <a:gd name="T80" fmla="*/ 2147483647 w 162"/>
                <a:gd name="T81" fmla="*/ 2147483647 h 64"/>
                <a:gd name="T82" fmla="*/ 2147483647 w 162"/>
                <a:gd name="T83" fmla="*/ 2147483647 h 64"/>
                <a:gd name="T84" fmla="*/ 2147483647 w 162"/>
                <a:gd name="T85" fmla="*/ 2147483647 h 64"/>
                <a:gd name="T86" fmla="*/ 2147483647 w 162"/>
                <a:gd name="T87" fmla="*/ 2147483647 h 64"/>
                <a:gd name="T88" fmla="*/ 2147483647 w 162"/>
                <a:gd name="T89" fmla="*/ 2147483647 h 64"/>
                <a:gd name="T90" fmla="*/ 2147483647 w 162"/>
                <a:gd name="T91" fmla="*/ 2147483647 h 64"/>
                <a:gd name="T92" fmla="*/ 2147483647 w 162"/>
                <a:gd name="T93" fmla="*/ 2147483647 h 64"/>
                <a:gd name="T94" fmla="*/ 2147483647 w 162"/>
                <a:gd name="T95" fmla="*/ 2147483647 h 64"/>
                <a:gd name="T96" fmla="*/ 2147483647 w 162"/>
                <a:gd name="T97" fmla="*/ 2147483647 h 64"/>
                <a:gd name="T98" fmla="*/ 2147483647 w 162"/>
                <a:gd name="T99" fmla="*/ 2147483647 h 64"/>
                <a:gd name="T100" fmla="*/ 2147483647 w 162"/>
                <a:gd name="T101" fmla="*/ 2147483647 h 64"/>
                <a:gd name="T102" fmla="*/ 2147483647 w 162"/>
                <a:gd name="T103" fmla="*/ 2147483647 h 64"/>
                <a:gd name="T104" fmla="*/ 2147483647 w 162"/>
                <a:gd name="T105" fmla="*/ 2147483647 h 64"/>
                <a:gd name="T106" fmla="*/ 2147483647 w 162"/>
                <a:gd name="T107" fmla="*/ 2147483647 h 64"/>
                <a:gd name="T108" fmla="*/ 2147483647 w 162"/>
                <a:gd name="T109" fmla="*/ 2147483647 h 64"/>
                <a:gd name="T110" fmla="*/ 2147483647 w 162"/>
                <a:gd name="T111" fmla="*/ 2147483647 h 64"/>
                <a:gd name="T112" fmla="*/ 2147483647 w 162"/>
                <a:gd name="T113" fmla="*/ 2147483647 h 64"/>
                <a:gd name="T114" fmla="*/ 2147483647 w 162"/>
                <a:gd name="T115" fmla="*/ 2147483647 h 64"/>
                <a:gd name="T116" fmla="*/ 2147483647 w 162"/>
                <a:gd name="T117" fmla="*/ 2147483647 h 64"/>
                <a:gd name="T118" fmla="*/ 2147483647 w 162"/>
                <a:gd name="T119" fmla="*/ 2147483647 h 64"/>
                <a:gd name="T120" fmla="*/ 2147483647 w 162"/>
                <a:gd name="T121" fmla="*/ 2147483647 h 6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62"/>
                <a:gd name="T184" fmla="*/ 0 h 64"/>
                <a:gd name="T185" fmla="*/ 162 w 162"/>
                <a:gd name="T186" fmla="*/ 64 h 64"/>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62" h="64">
                  <a:moveTo>
                    <a:pt x="44" y="18"/>
                  </a:moveTo>
                  <a:lnTo>
                    <a:pt x="44" y="16"/>
                  </a:lnTo>
                  <a:lnTo>
                    <a:pt x="48" y="16"/>
                  </a:lnTo>
                  <a:lnTo>
                    <a:pt x="48" y="12"/>
                  </a:lnTo>
                  <a:lnTo>
                    <a:pt x="44" y="10"/>
                  </a:lnTo>
                  <a:lnTo>
                    <a:pt x="44" y="12"/>
                  </a:lnTo>
                  <a:lnTo>
                    <a:pt x="36" y="12"/>
                  </a:lnTo>
                  <a:lnTo>
                    <a:pt x="30" y="16"/>
                  </a:lnTo>
                  <a:lnTo>
                    <a:pt x="22" y="18"/>
                  </a:lnTo>
                  <a:lnTo>
                    <a:pt x="16" y="20"/>
                  </a:lnTo>
                  <a:lnTo>
                    <a:pt x="14" y="22"/>
                  </a:lnTo>
                  <a:lnTo>
                    <a:pt x="12" y="24"/>
                  </a:lnTo>
                  <a:lnTo>
                    <a:pt x="6" y="26"/>
                  </a:lnTo>
                  <a:lnTo>
                    <a:pt x="0" y="26"/>
                  </a:lnTo>
                  <a:lnTo>
                    <a:pt x="4" y="24"/>
                  </a:lnTo>
                  <a:lnTo>
                    <a:pt x="6" y="24"/>
                  </a:lnTo>
                  <a:lnTo>
                    <a:pt x="8" y="18"/>
                  </a:lnTo>
                  <a:lnTo>
                    <a:pt x="12" y="14"/>
                  </a:lnTo>
                  <a:lnTo>
                    <a:pt x="18" y="10"/>
                  </a:lnTo>
                  <a:lnTo>
                    <a:pt x="24" y="6"/>
                  </a:lnTo>
                  <a:lnTo>
                    <a:pt x="42" y="0"/>
                  </a:lnTo>
                  <a:lnTo>
                    <a:pt x="56" y="0"/>
                  </a:lnTo>
                  <a:lnTo>
                    <a:pt x="60" y="0"/>
                  </a:lnTo>
                  <a:lnTo>
                    <a:pt x="62" y="2"/>
                  </a:lnTo>
                  <a:lnTo>
                    <a:pt x="66" y="4"/>
                  </a:lnTo>
                  <a:lnTo>
                    <a:pt x="78" y="8"/>
                  </a:lnTo>
                  <a:lnTo>
                    <a:pt x="86" y="16"/>
                  </a:lnTo>
                  <a:lnTo>
                    <a:pt x="90" y="16"/>
                  </a:lnTo>
                  <a:lnTo>
                    <a:pt x="96" y="16"/>
                  </a:lnTo>
                  <a:lnTo>
                    <a:pt x="102" y="18"/>
                  </a:lnTo>
                  <a:lnTo>
                    <a:pt x="114" y="24"/>
                  </a:lnTo>
                  <a:lnTo>
                    <a:pt x="122" y="32"/>
                  </a:lnTo>
                  <a:lnTo>
                    <a:pt x="130" y="38"/>
                  </a:lnTo>
                  <a:lnTo>
                    <a:pt x="142" y="42"/>
                  </a:lnTo>
                  <a:lnTo>
                    <a:pt x="140" y="44"/>
                  </a:lnTo>
                  <a:lnTo>
                    <a:pt x="154" y="48"/>
                  </a:lnTo>
                  <a:lnTo>
                    <a:pt x="160" y="52"/>
                  </a:lnTo>
                  <a:lnTo>
                    <a:pt x="162" y="58"/>
                  </a:lnTo>
                  <a:lnTo>
                    <a:pt x="154" y="60"/>
                  </a:lnTo>
                  <a:lnTo>
                    <a:pt x="152" y="60"/>
                  </a:lnTo>
                  <a:lnTo>
                    <a:pt x="152" y="62"/>
                  </a:lnTo>
                  <a:lnTo>
                    <a:pt x="142" y="64"/>
                  </a:lnTo>
                  <a:lnTo>
                    <a:pt x="130" y="64"/>
                  </a:lnTo>
                  <a:lnTo>
                    <a:pt x="108" y="62"/>
                  </a:lnTo>
                  <a:lnTo>
                    <a:pt x="112" y="58"/>
                  </a:lnTo>
                  <a:lnTo>
                    <a:pt x="118" y="52"/>
                  </a:lnTo>
                  <a:lnTo>
                    <a:pt x="118" y="48"/>
                  </a:lnTo>
                  <a:lnTo>
                    <a:pt x="110" y="48"/>
                  </a:lnTo>
                  <a:lnTo>
                    <a:pt x="102" y="46"/>
                  </a:lnTo>
                  <a:lnTo>
                    <a:pt x="100" y="44"/>
                  </a:lnTo>
                  <a:lnTo>
                    <a:pt x="98" y="38"/>
                  </a:lnTo>
                  <a:lnTo>
                    <a:pt x="98" y="34"/>
                  </a:lnTo>
                  <a:lnTo>
                    <a:pt x="96" y="32"/>
                  </a:lnTo>
                  <a:lnTo>
                    <a:pt x="92" y="30"/>
                  </a:lnTo>
                  <a:lnTo>
                    <a:pt x="78" y="30"/>
                  </a:lnTo>
                  <a:lnTo>
                    <a:pt x="76" y="28"/>
                  </a:lnTo>
                  <a:lnTo>
                    <a:pt x="72" y="26"/>
                  </a:lnTo>
                  <a:lnTo>
                    <a:pt x="60" y="22"/>
                  </a:lnTo>
                  <a:lnTo>
                    <a:pt x="50" y="18"/>
                  </a:lnTo>
                  <a:lnTo>
                    <a:pt x="44" y="16"/>
                  </a:lnTo>
                  <a:lnTo>
                    <a:pt x="44"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49" name="Freeform 68"/>
            <p:cNvSpPr/>
            <p:nvPr/>
          </p:nvSpPr>
          <p:spPr bwMode="auto">
            <a:xfrm>
              <a:off x="2834359" y="4036663"/>
              <a:ext cx="46124" cy="23894"/>
            </a:xfrm>
            <a:custGeom>
              <a:avLst/>
              <a:gdLst>
                <a:gd name="T0" fmla="*/ 0 w 30"/>
                <a:gd name="T1" fmla="*/ 2147483647 h 14"/>
                <a:gd name="T2" fmla="*/ 0 w 30"/>
                <a:gd name="T3" fmla="*/ 2147483647 h 14"/>
                <a:gd name="T4" fmla="*/ 2147483647 w 30"/>
                <a:gd name="T5" fmla="*/ 2147483647 h 14"/>
                <a:gd name="T6" fmla="*/ 2147483647 w 30"/>
                <a:gd name="T7" fmla="*/ 0 h 14"/>
                <a:gd name="T8" fmla="*/ 2147483647 w 30"/>
                <a:gd name="T9" fmla="*/ 0 h 14"/>
                <a:gd name="T10" fmla="*/ 2147483647 w 30"/>
                <a:gd name="T11" fmla="*/ 2147483647 h 14"/>
                <a:gd name="T12" fmla="*/ 2147483647 w 30"/>
                <a:gd name="T13" fmla="*/ 2147483647 h 14"/>
                <a:gd name="T14" fmla="*/ 2147483647 w 30"/>
                <a:gd name="T15" fmla="*/ 2147483647 h 14"/>
                <a:gd name="T16" fmla="*/ 2147483647 w 30"/>
                <a:gd name="T17" fmla="*/ 2147483647 h 14"/>
                <a:gd name="T18" fmla="*/ 2147483647 w 30"/>
                <a:gd name="T19" fmla="*/ 2147483647 h 14"/>
                <a:gd name="T20" fmla="*/ 2147483647 w 30"/>
                <a:gd name="T21" fmla="*/ 2147483647 h 14"/>
                <a:gd name="T22" fmla="*/ 0 w 30"/>
                <a:gd name="T23" fmla="*/ 2147483647 h 14"/>
                <a:gd name="T24" fmla="*/ 0 w 30"/>
                <a:gd name="T25" fmla="*/ 2147483647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0"/>
                <a:gd name="T40" fmla="*/ 0 h 14"/>
                <a:gd name="T41" fmla="*/ 30 w 30"/>
                <a:gd name="T42" fmla="*/ 14 h 1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0" h="14">
                  <a:moveTo>
                    <a:pt x="0" y="8"/>
                  </a:moveTo>
                  <a:lnTo>
                    <a:pt x="0" y="4"/>
                  </a:lnTo>
                  <a:lnTo>
                    <a:pt x="2" y="2"/>
                  </a:lnTo>
                  <a:lnTo>
                    <a:pt x="6" y="0"/>
                  </a:lnTo>
                  <a:lnTo>
                    <a:pt x="12" y="0"/>
                  </a:lnTo>
                  <a:lnTo>
                    <a:pt x="20" y="4"/>
                  </a:lnTo>
                  <a:lnTo>
                    <a:pt x="30" y="12"/>
                  </a:lnTo>
                  <a:lnTo>
                    <a:pt x="26" y="12"/>
                  </a:lnTo>
                  <a:lnTo>
                    <a:pt x="20" y="14"/>
                  </a:lnTo>
                  <a:lnTo>
                    <a:pt x="8" y="12"/>
                  </a:lnTo>
                  <a:lnTo>
                    <a:pt x="4" y="10"/>
                  </a:lnTo>
                  <a:lnTo>
                    <a:pt x="0" y="6"/>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0" name="Freeform 69"/>
            <p:cNvSpPr/>
            <p:nvPr/>
          </p:nvSpPr>
          <p:spPr bwMode="auto">
            <a:xfrm>
              <a:off x="3084584" y="4036663"/>
              <a:ext cx="38053" cy="21239"/>
            </a:xfrm>
            <a:custGeom>
              <a:avLst/>
              <a:gdLst>
                <a:gd name="T0" fmla="*/ 2147483647 w 26"/>
                <a:gd name="T1" fmla="*/ 2147483647 h 12"/>
                <a:gd name="T2" fmla="*/ 2147483647 w 26"/>
                <a:gd name="T3" fmla="*/ 0 h 12"/>
                <a:gd name="T4" fmla="*/ 2147483647 w 26"/>
                <a:gd name="T5" fmla="*/ 2147483647 h 12"/>
                <a:gd name="T6" fmla="*/ 2147483647 w 26"/>
                <a:gd name="T7" fmla="*/ 2147483647 h 12"/>
                <a:gd name="T8" fmla="*/ 2147483647 w 26"/>
                <a:gd name="T9" fmla="*/ 2147483647 h 12"/>
                <a:gd name="T10" fmla="*/ 2147483647 w 26"/>
                <a:gd name="T11" fmla="*/ 2147483647 h 12"/>
                <a:gd name="T12" fmla="*/ 2147483647 w 26"/>
                <a:gd name="T13" fmla="*/ 2147483647 h 12"/>
                <a:gd name="T14" fmla="*/ 2147483647 w 26"/>
                <a:gd name="T15" fmla="*/ 2147483647 h 12"/>
                <a:gd name="T16" fmla="*/ 0 w 26"/>
                <a:gd name="T17" fmla="*/ 2147483647 h 12"/>
                <a:gd name="T18" fmla="*/ 0 w 26"/>
                <a:gd name="T19" fmla="*/ 2147483647 h 12"/>
                <a:gd name="T20" fmla="*/ 2147483647 w 26"/>
                <a:gd name="T21" fmla="*/ 2147483647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
                <a:gd name="T34" fmla="*/ 0 h 12"/>
                <a:gd name="T35" fmla="*/ 26 w 26"/>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 h="12">
                  <a:moveTo>
                    <a:pt x="10" y="2"/>
                  </a:moveTo>
                  <a:lnTo>
                    <a:pt x="24" y="0"/>
                  </a:lnTo>
                  <a:lnTo>
                    <a:pt x="24" y="2"/>
                  </a:lnTo>
                  <a:lnTo>
                    <a:pt x="26" y="6"/>
                  </a:lnTo>
                  <a:lnTo>
                    <a:pt x="24" y="8"/>
                  </a:lnTo>
                  <a:lnTo>
                    <a:pt x="22" y="10"/>
                  </a:lnTo>
                  <a:lnTo>
                    <a:pt x="12" y="12"/>
                  </a:lnTo>
                  <a:lnTo>
                    <a:pt x="4" y="10"/>
                  </a:lnTo>
                  <a:lnTo>
                    <a:pt x="0" y="8"/>
                  </a:lnTo>
                  <a:lnTo>
                    <a:pt x="0" y="2"/>
                  </a:lnTo>
                  <a:lnTo>
                    <a:pt x="1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1" name="Freeform 70"/>
            <p:cNvSpPr/>
            <p:nvPr/>
          </p:nvSpPr>
          <p:spPr bwMode="auto">
            <a:xfrm>
              <a:off x="2853962" y="3852149"/>
              <a:ext cx="13837" cy="22567"/>
            </a:xfrm>
            <a:custGeom>
              <a:avLst/>
              <a:gdLst>
                <a:gd name="T0" fmla="*/ 2147483647 w 10"/>
                <a:gd name="T1" fmla="*/ 2147483647 h 14"/>
                <a:gd name="T2" fmla="*/ 2147483647 w 10"/>
                <a:gd name="T3" fmla="*/ 2147483647 h 14"/>
                <a:gd name="T4" fmla="*/ 2147483647 w 10"/>
                <a:gd name="T5" fmla="*/ 2147483647 h 14"/>
                <a:gd name="T6" fmla="*/ 2147483647 w 10"/>
                <a:gd name="T7" fmla="*/ 2147483647 h 14"/>
                <a:gd name="T8" fmla="*/ 0 w 10"/>
                <a:gd name="T9" fmla="*/ 2147483647 h 14"/>
                <a:gd name="T10" fmla="*/ 2147483647 w 10"/>
                <a:gd name="T11" fmla="*/ 2147483647 h 14"/>
                <a:gd name="T12" fmla="*/ 2147483647 w 10"/>
                <a:gd name="T13" fmla="*/ 0 h 14"/>
                <a:gd name="T14" fmla="*/ 2147483647 w 10"/>
                <a:gd name="T15" fmla="*/ 2147483647 h 14"/>
                <a:gd name="T16" fmla="*/ 2147483647 w 10"/>
                <a:gd name="T17" fmla="*/ 2147483647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
                <a:gd name="T28" fmla="*/ 0 h 14"/>
                <a:gd name="T29" fmla="*/ 10 w 10"/>
                <a:gd name="T30" fmla="*/ 14 h 1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 h="14">
                  <a:moveTo>
                    <a:pt x="10" y="8"/>
                  </a:moveTo>
                  <a:lnTo>
                    <a:pt x="8" y="12"/>
                  </a:lnTo>
                  <a:lnTo>
                    <a:pt x="4" y="14"/>
                  </a:lnTo>
                  <a:lnTo>
                    <a:pt x="2" y="12"/>
                  </a:lnTo>
                  <a:lnTo>
                    <a:pt x="0" y="8"/>
                  </a:lnTo>
                  <a:lnTo>
                    <a:pt x="2" y="4"/>
                  </a:lnTo>
                  <a:lnTo>
                    <a:pt x="4" y="0"/>
                  </a:lnTo>
                  <a:lnTo>
                    <a:pt x="8" y="2"/>
                  </a:lnTo>
                  <a:lnTo>
                    <a:pt x="1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2" name="Freeform 71"/>
            <p:cNvSpPr/>
            <p:nvPr/>
          </p:nvSpPr>
          <p:spPr bwMode="auto">
            <a:xfrm>
              <a:off x="2705211" y="4295515"/>
              <a:ext cx="126842" cy="65044"/>
            </a:xfrm>
            <a:custGeom>
              <a:avLst/>
              <a:gdLst>
                <a:gd name="T0" fmla="*/ 0 w 88"/>
                <a:gd name="T1" fmla="*/ 2147483647 h 42"/>
                <a:gd name="T2" fmla="*/ 0 w 88"/>
                <a:gd name="T3" fmla="*/ 2147483647 h 42"/>
                <a:gd name="T4" fmla="*/ 0 w 88"/>
                <a:gd name="T5" fmla="*/ 2147483647 h 42"/>
                <a:gd name="T6" fmla="*/ 0 w 88"/>
                <a:gd name="T7" fmla="*/ 2147483647 h 42"/>
                <a:gd name="T8" fmla="*/ 2147483647 w 88"/>
                <a:gd name="T9" fmla="*/ 2147483647 h 42"/>
                <a:gd name="T10" fmla="*/ 2147483647 w 88"/>
                <a:gd name="T11" fmla="*/ 2147483647 h 42"/>
                <a:gd name="T12" fmla="*/ 2147483647 w 88"/>
                <a:gd name="T13" fmla="*/ 2147483647 h 42"/>
                <a:gd name="T14" fmla="*/ 2147483647 w 88"/>
                <a:gd name="T15" fmla="*/ 2147483647 h 42"/>
                <a:gd name="T16" fmla="*/ 2147483647 w 88"/>
                <a:gd name="T17" fmla="*/ 2147483647 h 42"/>
                <a:gd name="T18" fmla="*/ 2147483647 w 88"/>
                <a:gd name="T19" fmla="*/ 2147483647 h 42"/>
                <a:gd name="T20" fmla="*/ 2147483647 w 88"/>
                <a:gd name="T21" fmla="*/ 2147483647 h 42"/>
                <a:gd name="T22" fmla="*/ 2147483647 w 88"/>
                <a:gd name="T23" fmla="*/ 2147483647 h 42"/>
                <a:gd name="T24" fmla="*/ 2147483647 w 88"/>
                <a:gd name="T25" fmla="*/ 2147483647 h 42"/>
                <a:gd name="T26" fmla="*/ 2147483647 w 88"/>
                <a:gd name="T27" fmla="*/ 2147483647 h 42"/>
                <a:gd name="T28" fmla="*/ 2147483647 w 88"/>
                <a:gd name="T29" fmla="*/ 0 h 42"/>
                <a:gd name="T30" fmla="*/ 2147483647 w 88"/>
                <a:gd name="T31" fmla="*/ 0 h 42"/>
                <a:gd name="T32" fmla="*/ 2147483647 w 88"/>
                <a:gd name="T33" fmla="*/ 2147483647 h 42"/>
                <a:gd name="T34" fmla="*/ 2147483647 w 88"/>
                <a:gd name="T35" fmla="*/ 2147483647 h 42"/>
                <a:gd name="T36" fmla="*/ 2147483647 w 88"/>
                <a:gd name="T37" fmla="*/ 2147483647 h 42"/>
                <a:gd name="T38" fmla="*/ 2147483647 w 88"/>
                <a:gd name="T39" fmla="*/ 2147483647 h 42"/>
                <a:gd name="T40" fmla="*/ 2147483647 w 88"/>
                <a:gd name="T41" fmla="*/ 2147483647 h 42"/>
                <a:gd name="T42" fmla="*/ 2147483647 w 88"/>
                <a:gd name="T43" fmla="*/ 2147483647 h 42"/>
                <a:gd name="T44" fmla="*/ 2147483647 w 88"/>
                <a:gd name="T45" fmla="*/ 2147483647 h 42"/>
                <a:gd name="T46" fmla="*/ 2147483647 w 88"/>
                <a:gd name="T47" fmla="*/ 2147483647 h 42"/>
                <a:gd name="T48" fmla="*/ 2147483647 w 88"/>
                <a:gd name="T49" fmla="*/ 2147483647 h 42"/>
                <a:gd name="T50" fmla="*/ 2147483647 w 88"/>
                <a:gd name="T51" fmla="*/ 2147483647 h 42"/>
                <a:gd name="T52" fmla="*/ 2147483647 w 88"/>
                <a:gd name="T53" fmla="*/ 2147483647 h 42"/>
                <a:gd name="T54" fmla="*/ 2147483647 w 88"/>
                <a:gd name="T55" fmla="*/ 2147483647 h 42"/>
                <a:gd name="T56" fmla="*/ 2147483647 w 88"/>
                <a:gd name="T57" fmla="*/ 2147483647 h 42"/>
                <a:gd name="T58" fmla="*/ 2147483647 w 88"/>
                <a:gd name="T59" fmla="*/ 2147483647 h 42"/>
                <a:gd name="T60" fmla="*/ 2147483647 w 88"/>
                <a:gd name="T61" fmla="*/ 2147483647 h 42"/>
                <a:gd name="T62" fmla="*/ 2147483647 w 88"/>
                <a:gd name="T63" fmla="*/ 2147483647 h 42"/>
                <a:gd name="T64" fmla="*/ 2147483647 w 88"/>
                <a:gd name="T65" fmla="*/ 2147483647 h 42"/>
                <a:gd name="T66" fmla="*/ 2147483647 w 88"/>
                <a:gd name="T67" fmla="*/ 2147483647 h 42"/>
                <a:gd name="T68" fmla="*/ 2147483647 w 88"/>
                <a:gd name="T69" fmla="*/ 2147483647 h 42"/>
                <a:gd name="T70" fmla="*/ 2147483647 w 88"/>
                <a:gd name="T71" fmla="*/ 2147483647 h 42"/>
                <a:gd name="T72" fmla="*/ 2147483647 w 88"/>
                <a:gd name="T73" fmla="*/ 2147483647 h 42"/>
                <a:gd name="T74" fmla="*/ 2147483647 w 88"/>
                <a:gd name="T75" fmla="*/ 2147483647 h 42"/>
                <a:gd name="T76" fmla="*/ 2147483647 w 88"/>
                <a:gd name="T77" fmla="*/ 2147483647 h 42"/>
                <a:gd name="T78" fmla="*/ 2147483647 w 88"/>
                <a:gd name="T79" fmla="*/ 2147483647 h 42"/>
                <a:gd name="T80" fmla="*/ 2147483647 w 88"/>
                <a:gd name="T81" fmla="*/ 2147483647 h 42"/>
                <a:gd name="T82" fmla="*/ 2147483647 w 88"/>
                <a:gd name="T83" fmla="*/ 2147483647 h 42"/>
                <a:gd name="T84" fmla="*/ 2147483647 w 88"/>
                <a:gd name="T85" fmla="*/ 2147483647 h 42"/>
                <a:gd name="T86" fmla="*/ 2147483647 w 88"/>
                <a:gd name="T87" fmla="*/ 2147483647 h 42"/>
                <a:gd name="T88" fmla="*/ 2147483647 w 88"/>
                <a:gd name="T89" fmla="*/ 2147483647 h 42"/>
                <a:gd name="T90" fmla="*/ 2147483647 w 88"/>
                <a:gd name="T91" fmla="*/ 2147483647 h 42"/>
                <a:gd name="T92" fmla="*/ 2147483647 w 88"/>
                <a:gd name="T93" fmla="*/ 2147483647 h 42"/>
                <a:gd name="T94" fmla="*/ 2147483647 w 88"/>
                <a:gd name="T95" fmla="*/ 2147483647 h 42"/>
                <a:gd name="T96" fmla="*/ 2147483647 w 88"/>
                <a:gd name="T97" fmla="*/ 2147483647 h 42"/>
                <a:gd name="T98" fmla="*/ 0 w 88"/>
                <a:gd name="T99" fmla="*/ 2147483647 h 4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88"/>
                <a:gd name="T151" fmla="*/ 0 h 42"/>
                <a:gd name="T152" fmla="*/ 88 w 88"/>
                <a:gd name="T153" fmla="*/ 42 h 42"/>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88" h="42">
                  <a:moveTo>
                    <a:pt x="0" y="22"/>
                  </a:moveTo>
                  <a:lnTo>
                    <a:pt x="0" y="18"/>
                  </a:lnTo>
                  <a:lnTo>
                    <a:pt x="0" y="14"/>
                  </a:lnTo>
                  <a:lnTo>
                    <a:pt x="0" y="6"/>
                  </a:lnTo>
                  <a:lnTo>
                    <a:pt x="2" y="6"/>
                  </a:lnTo>
                  <a:lnTo>
                    <a:pt x="8" y="6"/>
                  </a:lnTo>
                  <a:lnTo>
                    <a:pt x="12" y="10"/>
                  </a:lnTo>
                  <a:lnTo>
                    <a:pt x="16" y="10"/>
                  </a:lnTo>
                  <a:lnTo>
                    <a:pt x="20" y="14"/>
                  </a:lnTo>
                  <a:lnTo>
                    <a:pt x="26" y="14"/>
                  </a:lnTo>
                  <a:lnTo>
                    <a:pt x="30" y="14"/>
                  </a:lnTo>
                  <a:lnTo>
                    <a:pt x="36" y="12"/>
                  </a:lnTo>
                  <a:lnTo>
                    <a:pt x="38" y="8"/>
                  </a:lnTo>
                  <a:lnTo>
                    <a:pt x="44" y="2"/>
                  </a:lnTo>
                  <a:lnTo>
                    <a:pt x="48" y="0"/>
                  </a:lnTo>
                  <a:lnTo>
                    <a:pt x="52" y="0"/>
                  </a:lnTo>
                  <a:lnTo>
                    <a:pt x="62" y="2"/>
                  </a:lnTo>
                  <a:lnTo>
                    <a:pt x="70" y="8"/>
                  </a:lnTo>
                  <a:lnTo>
                    <a:pt x="80" y="14"/>
                  </a:lnTo>
                  <a:lnTo>
                    <a:pt x="86" y="18"/>
                  </a:lnTo>
                  <a:lnTo>
                    <a:pt x="88" y="18"/>
                  </a:lnTo>
                  <a:lnTo>
                    <a:pt x="86" y="20"/>
                  </a:lnTo>
                  <a:lnTo>
                    <a:pt x="86" y="26"/>
                  </a:lnTo>
                  <a:lnTo>
                    <a:pt x="88" y="32"/>
                  </a:lnTo>
                  <a:lnTo>
                    <a:pt x="86" y="34"/>
                  </a:lnTo>
                  <a:lnTo>
                    <a:pt x="82" y="38"/>
                  </a:lnTo>
                  <a:lnTo>
                    <a:pt x="76" y="42"/>
                  </a:lnTo>
                  <a:lnTo>
                    <a:pt x="70" y="30"/>
                  </a:lnTo>
                  <a:lnTo>
                    <a:pt x="70" y="26"/>
                  </a:lnTo>
                  <a:lnTo>
                    <a:pt x="76" y="26"/>
                  </a:lnTo>
                  <a:lnTo>
                    <a:pt x="68" y="16"/>
                  </a:lnTo>
                  <a:lnTo>
                    <a:pt x="64" y="14"/>
                  </a:lnTo>
                  <a:lnTo>
                    <a:pt x="56" y="14"/>
                  </a:lnTo>
                  <a:lnTo>
                    <a:pt x="52" y="14"/>
                  </a:lnTo>
                  <a:lnTo>
                    <a:pt x="46" y="20"/>
                  </a:lnTo>
                  <a:lnTo>
                    <a:pt x="38" y="30"/>
                  </a:lnTo>
                  <a:lnTo>
                    <a:pt x="40" y="32"/>
                  </a:lnTo>
                  <a:lnTo>
                    <a:pt x="44" y="32"/>
                  </a:lnTo>
                  <a:lnTo>
                    <a:pt x="44" y="38"/>
                  </a:lnTo>
                  <a:lnTo>
                    <a:pt x="42" y="42"/>
                  </a:lnTo>
                  <a:lnTo>
                    <a:pt x="38" y="42"/>
                  </a:lnTo>
                  <a:lnTo>
                    <a:pt x="36" y="42"/>
                  </a:lnTo>
                  <a:lnTo>
                    <a:pt x="32" y="42"/>
                  </a:lnTo>
                  <a:lnTo>
                    <a:pt x="30" y="42"/>
                  </a:lnTo>
                  <a:lnTo>
                    <a:pt x="30" y="36"/>
                  </a:lnTo>
                  <a:lnTo>
                    <a:pt x="24" y="34"/>
                  </a:lnTo>
                  <a:lnTo>
                    <a:pt x="20" y="32"/>
                  </a:lnTo>
                  <a:lnTo>
                    <a:pt x="16" y="30"/>
                  </a:lnTo>
                  <a:lnTo>
                    <a:pt x="12" y="26"/>
                  </a:lnTo>
                  <a:lnTo>
                    <a:pt x="0"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3" name="Freeform 72"/>
            <p:cNvSpPr/>
            <p:nvPr/>
          </p:nvSpPr>
          <p:spPr bwMode="auto">
            <a:xfrm>
              <a:off x="2637177" y="4259674"/>
              <a:ext cx="78411" cy="70354"/>
            </a:xfrm>
            <a:custGeom>
              <a:avLst/>
              <a:gdLst>
                <a:gd name="T0" fmla="*/ 2147483647 w 54"/>
                <a:gd name="T1" fmla="*/ 2147483647 h 44"/>
                <a:gd name="T2" fmla="*/ 2147483647 w 54"/>
                <a:gd name="T3" fmla="*/ 2147483647 h 44"/>
                <a:gd name="T4" fmla="*/ 2147483647 w 54"/>
                <a:gd name="T5" fmla="*/ 2147483647 h 44"/>
                <a:gd name="T6" fmla="*/ 2147483647 w 54"/>
                <a:gd name="T7" fmla="*/ 2147483647 h 44"/>
                <a:gd name="T8" fmla="*/ 2147483647 w 54"/>
                <a:gd name="T9" fmla="*/ 2147483647 h 44"/>
                <a:gd name="T10" fmla="*/ 2147483647 w 54"/>
                <a:gd name="T11" fmla="*/ 2147483647 h 44"/>
                <a:gd name="T12" fmla="*/ 2147483647 w 54"/>
                <a:gd name="T13" fmla="*/ 2147483647 h 44"/>
                <a:gd name="T14" fmla="*/ 2147483647 w 54"/>
                <a:gd name="T15" fmla="*/ 2147483647 h 44"/>
                <a:gd name="T16" fmla="*/ 2147483647 w 54"/>
                <a:gd name="T17" fmla="*/ 2147483647 h 44"/>
                <a:gd name="T18" fmla="*/ 2147483647 w 54"/>
                <a:gd name="T19" fmla="*/ 2147483647 h 44"/>
                <a:gd name="T20" fmla="*/ 2147483647 w 54"/>
                <a:gd name="T21" fmla="*/ 2147483647 h 44"/>
                <a:gd name="T22" fmla="*/ 2147483647 w 54"/>
                <a:gd name="T23" fmla="*/ 2147483647 h 44"/>
                <a:gd name="T24" fmla="*/ 2147483647 w 54"/>
                <a:gd name="T25" fmla="*/ 2147483647 h 44"/>
                <a:gd name="T26" fmla="*/ 2147483647 w 54"/>
                <a:gd name="T27" fmla="*/ 2147483647 h 44"/>
                <a:gd name="T28" fmla="*/ 2147483647 w 54"/>
                <a:gd name="T29" fmla="*/ 2147483647 h 44"/>
                <a:gd name="T30" fmla="*/ 2147483647 w 54"/>
                <a:gd name="T31" fmla="*/ 2147483647 h 44"/>
                <a:gd name="T32" fmla="*/ 0 w 54"/>
                <a:gd name="T33" fmla="*/ 2147483647 h 44"/>
                <a:gd name="T34" fmla="*/ 2147483647 w 54"/>
                <a:gd name="T35" fmla="*/ 2147483647 h 44"/>
                <a:gd name="T36" fmla="*/ 2147483647 w 54"/>
                <a:gd name="T37" fmla="*/ 2147483647 h 44"/>
                <a:gd name="T38" fmla="*/ 2147483647 w 54"/>
                <a:gd name="T39" fmla="*/ 2147483647 h 44"/>
                <a:gd name="T40" fmla="*/ 2147483647 w 54"/>
                <a:gd name="T41" fmla="*/ 0 h 44"/>
                <a:gd name="T42" fmla="*/ 2147483647 w 54"/>
                <a:gd name="T43" fmla="*/ 2147483647 h 44"/>
                <a:gd name="T44" fmla="*/ 2147483647 w 54"/>
                <a:gd name="T45" fmla="*/ 2147483647 h 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54"/>
                <a:gd name="T70" fmla="*/ 0 h 44"/>
                <a:gd name="T71" fmla="*/ 54 w 54"/>
                <a:gd name="T72" fmla="*/ 44 h 44"/>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54" h="44">
                  <a:moveTo>
                    <a:pt x="38" y="6"/>
                  </a:moveTo>
                  <a:lnTo>
                    <a:pt x="46" y="18"/>
                  </a:lnTo>
                  <a:lnTo>
                    <a:pt x="54" y="28"/>
                  </a:lnTo>
                  <a:lnTo>
                    <a:pt x="46" y="28"/>
                  </a:lnTo>
                  <a:lnTo>
                    <a:pt x="46" y="44"/>
                  </a:lnTo>
                  <a:lnTo>
                    <a:pt x="32" y="40"/>
                  </a:lnTo>
                  <a:lnTo>
                    <a:pt x="34" y="36"/>
                  </a:lnTo>
                  <a:lnTo>
                    <a:pt x="34" y="34"/>
                  </a:lnTo>
                  <a:lnTo>
                    <a:pt x="24" y="22"/>
                  </a:lnTo>
                  <a:lnTo>
                    <a:pt x="18" y="16"/>
                  </a:lnTo>
                  <a:lnTo>
                    <a:pt x="12" y="14"/>
                  </a:lnTo>
                  <a:lnTo>
                    <a:pt x="16" y="22"/>
                  </a:lnTo>
                  <a:lnTo>
                    <a:pt x="12" y="22"/>
                  </a:lnTo>
                  <a:lnTo>
                    <a:pt x="8" y="22"/>
                  </a:lnTo>
                  <a:lnTo>
                    <a:pt x="4" y="20"/>
                  </a:lnTo>
                  <a:lnTo>
                    <a:pt x="2" y="16"/>
                  </a:lnTo>
                  <a:lnTo>
                    <a:pt x="0" y="12"/>
                  </a:lnTo>
                  <a:lnTo>
                    <a:pt x="2" y="8"/>
                  </a:lnTo>
                  <a:lnTo>
                    <a:pt x="2" y="6"/>
                  </a:lnTo>
                  <a:lnTo>
                    <a:pt x="2" y="4"/>
                  </a:lnTo>
                  <a:lnTo>
                    <a:pt x="4" y="0"/>
                  </a:lnTo>
                  <a:lnTo>
                    <a:pt x="20" y="4"/>
                  </a:lnTo>
                  <a:lnTo>
                    <a:pt x="38"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4" name="Freeform 73"/>
            <p:cNvSpPr/>
            <p:nvPr/>
          </p:nvSpPr>
          <p:spPr bwMode="auto">
            <a:xfrm>
              <a:off x="2604890" y="4146841"/>
              <a:ext cx="104933" cy="123453"/>
            </a:xfrm>
            <a:custGeom>
              <a:avLst/>
              <a:gdLst>
                <a:gd name="T0" fmla="*/ 2147483647 w 72"/>
                <a:gd name="T1" fmla="*/ 0 h 78"/>
                <a:gd name="T2" fmla="*/ 2147483647 w 72"/>
                <a:gd name="T3" fmla="*/ 2147483647 h 78"/>
                <a:gd name="T4" fmla="*/ 2147483647 w 72"/>
                <a:gd name="T5" fmla="*/ 2147483647 h 78"/>
                <a:gd name="T6" fmla="*/ 2147483647 w 72"/>
                <a:gd name="T7" fmla="*/ 2147483647 h 78"/>
                <a:gd name="T8" fmla="*/ 2147483647 w 72"/>
                <a:gd name="T9" fmla="*/ 2147483647 h 78"/>
                <a:gd name="T10" fmla="*/ 2147483647 w 72"/>
                <a:gd name="T11" fmla="*/ 2147483647 h 78"/>
                <a:gd name="T12" fmla="*/ 2147483647 w 72"/>
                <a:gd name="T13" fmla="*/ 2147483647 h 78"/>
                <a:gd name="T14" fmla="*/ 2147483647 w 72"/>
                <a:gd name="T15" fmla="*/ 2147483647 h 78"/>
                <a:gd name="T16" fmla="*/ 2147483647 w 72"/>
                <a:gd name="T17" fmla="*/ 2147483647 h 78"/>
                <a:gd name="T18" fmla="*/ 2147483647 w 72"/>
                <a:gd name="T19" fmla="*/ 2147483647 h 78"/>
                <a:gd name="T20" fmla="*/ 2147483647 w 72"/>
                <a:gd name="T21" fmla="*/ 2147483647 h 78"/>
                <a:gd name="T22" fmla="*/ 2147483647 w 72"/>
                <a:gd name="T23" fmla="*/ 2147483647 h 78"/>
                <a:gd name="T24" fmla="*/ 2147483647 w 72"/>
                <a:gd name="T25" fmla="*/ 2147483647 h 78"/>
                <a:gd name="T26" fmla="*/ 2147483647 w 72"/>
                <a:gd name="T27" fmla="*/ 2147483647 h 78"/>
                <a:gd name="T28" fmla="*/ 2147483647 w 72"/>
                <a:gd name="T29" fmla="*/ 2147483647 h 78"/>
                <a:gd name="T30" fmla="*/ 2147483647 w 72"/>
                <a:gd name="T31" fmla="*/ 2147483647 h 78"/>
                <a:gd name="T32" fmla="*/ 2147483647 w 72"/>
                <a:gd name="T33" fmla="*/ 2147483647 h 78"/>
                <a:gd name="T34" fmla="*/ 2147483647 w 72"/>
                <a:gd name="T35" fmla="*/ 2147483647 h 78"/>
                <a:gd name="T36" fmla="*/ 2147483647 w 72"/>
                <a:gd name="T37" fmla="*/ 2147483647 h 78"/>
                <a:gd name="T38" fmla="*/ 2147483647 w 72"/>
                <a:gd name="T39" fmla="*/ 2147483647 h 78"/>
                <a:gd name="T40" fmla="*/ 0 w 72"/>
                <a:gd name="T41" fmla="*/ 2147483647 h 78"/>
                <a:gd name="T42" fmla="*/ 2147483647 w 72"/>
                <a:gd name="T43" fmla="*/ 2147483647 h 78"/>
                <a:gd name="T44" fmla="*/ 2147483647 w 72"/>
                <a:gd name="T45" fmla="*/ 2147483647 h 78"/>
                <a:gd name="T46" fmla="*/ 2147483647 w 72"/>
                <a:gd name="T47" fmla="*/ 2147483647 h 78"/>
                <a:gd name="T48" fmla="*/ 2147483647 w 72"/>
                <a:gd name="T49" fmla="*/ 2147483647 h 78"/>
                <a:gd name="T50" fmla="*/ 2147483647 w 72"/>
                <a:gd name="T51" fmla="*/ 2147483647 h 78"/>
                <a:gd name="T52" fmla="*/ 2147483647 w 72"/>
                <a:gd name="T53" fmla="*/ 2147483647 h 78"/>
                <a:gd name="T54" fmla="*/ 2147483647 w 72"/>
                <a:gd name="T55" fmla="*/ 2147483647 h 78"/>
                <a:gd name="T56" fmla="*/ 2147483647 w 72"/>
                <a:gd name="T57" fmla="*/ 2147483647 h 78"/>
                <a:gd name="T58" fmla="*/ 2147483647 w 72"/>
                <a:gd name="T59" fmla="*/ 2147483647 h 78"/>
                <a:gd name="T60" fmla="*/ 2147483647 w 72"/>
                <a:gd name="T61" fmla="*/ 2147483647 h 78"/>
                <a:gd name="T62" fmla="*/ 2147483647 w 72"/>
                <a:gd name="T63" fmla="*/ 2147483647 h 78"/>
                <a:gd name="T64" fmla="*/ 2147483647 w 72"/>
                <a:gd name="T65" fmla="*/ 2147483647 h 78"/>
                <a:gd name="T66" fmla="*/ 2147483647 w 72"/>
                <a:gd name="T67" fmla="*/ 2147483647 h 78"/>
                <a:gd name="T68" fmla="*/ 2147483647 w 72"/>
                <a:gd name="T69" fmla="*/ 2147483647 h 78"/>
                <a:gd name="T70" fmla="*/ 2147483647 w 72"/>
                <a:gd name="T71" fmla="*/ 2147483647 h 78"/>
                <a:gd name="T72" fmla="*/ 2147483647 w 72"/>
                <a:gd name="T73" fmla="*/ 2147483647 h 78"/>
                <a:gd name="T74" fmla="*/ 2147483647 w 72"/>
                <a:gd name="T75" fmla="*/ 2147483647 h 78"/>
                <a:gd name="T76" fmla="*/ 2147483647 w 72"/>
                <a:gd name="T77" fmla="*/ 0 h 7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72"/>
                <a:gd name="T118" fmla="*/ 0 h 78"/>
                <a:gd name="T119" fmla="*/ 72 w 72"/>
                <a:gd name="T120" fmla="*/ 78 h 7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72" h="78">
                  <a:moveTo>
                    <a:pt x="72" y="0"/>
                  </a:moveTo>
                  <a:lnTo>
                    <a:pt x="72" y="2"/>
                  </a:lnTo>
                  <a:lnTo>
                    <a:pt x="70" y="10"/>
                  </a:lnTo>
                  <a:lnTo>
                    <a:pt x="68" y="20"/>
                  </a:lnTo>
                  <a:lnTo>
                    <a:pt x="66" y="26"/>
                  </a:lnTo>
                  <a:lnTo>
                    <a:pt x="64" y="36"/>
                  </a:lnTo>
                  <a:lnTo>
                    <a:pt x="64" y="44"/>
                  </a:lnTo>
                  <a:lnTo>
                    <a:pt x="60" y="50"/>
                  </a:lnTo>
                  <a:lnTo>
                    <a:pt x="56" y="54"/>
                  </a:lnTo>
                  <a:lnTo>
                    <a:pt x="56" y="60"/>
                  </a:lnTo>
                  <a:lnTo>
                    <a:pt x="56" y="66"/>
                  </a:lnTo>
                  <a:lnTo>
                    <a:pt x="58" y="74"/>
                  </a:lnTo>
                  <a:lnTo>
                    <a:pt x="60" y="78"/>
                  </a:lnTo>
                  <a:lnTo>
                    <a:pt x="42" y="76"/>
                  </a:lnTo>
                  <a:lnTo>
                    <a:pt x="26" y="72"/>
                  </a:lnTo>
                  <a:lnTo>
                    <a:pt x="24" y="66"/>
                  </a:lnTo>
                  <a:lnTo>
                    <a:pt x="24" y="62"/>
                  </a:lnTo>
                  <a:lnTo>
                    <a:pt x="16" y="58"/>
                  </a:lnTo>
                  <a:lnTo>
                    <a:pt x="8" y="50"/>
                  </a:lnTo>
                  <a:lnTo>
                    <a:pt x="4" y="44"/>
                  </a:lnTo>
                  <a:lnTo>
                    <a:pt x="0" y="36"/>
                  </a:lnTo>
                  <a:lnTo>
                    <a:pt x="6" y="36"/>
                  </a:lnTo>
                  <a:lnTo>
                    <a:pt x="10" y="30"/>
                  </a:lnTo>
                  <a:lnTo>
                    <a:pt x="12" y="26"/>
                  </a:lnTo>
                  <a:lnTo>
                    <a:pt x="14" y="24"/>
                  </a:lnTo>
                  <a:lnTo>
                    <a:pt x="16" y="22"/>
                  </a:lnTo>
                  <a:lnTo>
                    <a:pt x="22" y="20"/>
                  </a:lnTo>
                  <a:lnTo>
                    <a:pt x="26" y="20"/>
                  </a:lnTo>
                  <a:lnTo>
                    <a:pt x="32" y="18"/>
                  </a:lnTo>
                  <a:lnTo>
                    <a:pt x="40" y="8"/>
                  </a:lnTo>
                  <a:lnTo>
                    <a:pt x="44" y="4"/>
                  </a:lnTo>
                  <a:lnTo>
                    <a:pt x="48" y="4"/>
                  </a:lnTo>
                  <a:lnTo>
                    <a:pt x="50" y="4"/>
                  </a:lnTo>
                  <a:lnTo>
                    <a:pt x="52" y="4"/>
                  </a:lnTo>
                  <a:lnTo>
                    <a:pt x="52" y="6"/>
                  </a:lnTo>
                  <a:lnTo>
                    <a:pt x="58" y="4"/>
                  </a:lnTo>
                  <a:lnTo>
                    <a:pt x="62" y="2"/>
                  </a:lnTo>
                  <a:lnTo>
                    <a:pt x="66" y="2"/>
                  </a:lnTo>
                  <a:lnTo>
                    <a:pt x="7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5" name="Freeform 74"/>
            <p:cNvSpPr/>
            <p:nvPr/>
          </p:nvSpPr>
          <p:spPr bwMode="auto">
            <a:xfrm>
              <a:off x="2546082" y="4166754"/>
              <a:ext cx="56503" cy="23894"/>
            </a:xfrm>
            <a:custGeom>
              <a:avLst/>
              <a:gdLst>
                <a:gd name="T0" fmla="*/ 2147483647 w 38"/>
                <a:gd name="T1" fmla="*/ 2147483647 h 16"/>
                <a:gd name="T2" fmla="*/ 2147483647 w 38"/>
                <a:gd name="T3" fmla="*/ 2147483647 h 16"/>
                <a:gd name="T4" fmla="*/ 2147483647 w 38"/>
                <a:gd name="T5" fmla="*/ 2147483647 h 16"/>
                <a:gd name="T6" fmla="*/ 2147483647 w 38"/>
                <a:gd name="T7" fmla="*/ 2147483647 h 16"/>
                <a:gd name="T8" fmla="*/ 2147483647 w 38"/>
                <a:gd name="T9" fmla="*/ 2147483647 h 16"/>
                <a:gd name="T10" fmla="*/ 0 w 38"/>
                <a:gd name="T11" fmla="*/ 2147483647 h 16"/>
                <a:gd name="T12" fmla="*/ 2147483647 w 38"/>
                <a:gd name="T13" fmla="*/ 2147483647 h 16"/>
                <a:gd name="T14" fmla="*/ 2147483647 w 38"/>
                <a:gd name="T15" fmla="*/ 0 h 16"/>
                <a:gd name="T16" fmla="*/ 2147483647 w 38"/>
                <a:gd name="T17" fmla="*/ 0 h 16"/>
                <a:gd name="T18" fmla="*/ 2147483647 w 38"/>
                <a:gd name="T19" fmla="*/ 2147483647 h 16"/>
                <a:gd name="T20" fmla="*/ 2147483647 w 38"/>
                <a:gd name="T21" fmla="*/ 2147483647 h 16"/>
                <a:gd name="T22" fmla="*/ 2147483647 w 38"/>
                <a:gd name="T23" fmla="*/ 2147483647 h 16"/>
                <a:gd name="T24" fmla="*/ 2147483647 w 38"/>
                <a:gd name="T25" fmla="*/ 2147483647 h 16"/>
                <a:gd name="T26" fmla="*/ 2147483647 w 38"/>
                <a:gd name="T27" fmla="*/ 2147483647 h 16"/>
                <a:gd name="T28" fmla="*/ 2147483647 w 38"/>
                <a:gd name="T29" fmla="*/ 2147483647 h 16"/>
                <a:gd name="T30" fmla="*/ 2147483647 w 38"/>
                <a:gd name="T31" fmla="*/ 2147483647 h 16"/>
                <a:gd name="T32" fmla="*/ 2147483647 w 38"/>
                <a:gd name="T33" fmla="*/ 2147483647 h 16"/>
                <a:gd name="T34" fmla="*/ 2147483647 w 38"/>
                <a:gd name="T35" fmla="*/ 2147483647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38"/>
                <a:gd name="T55" fmla="*/ 0 h 16"/>
                <a:gd name="T56" fmla="*/ 38 w 38"/>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38" h="16">
                  <a:moveTo>
                    <a:pt x="36" y="16"/>
                  </a:moveTo>
                  <a:lnTo>
                    <a:pt x="30" y="16"/>
                  </a:lnTo>
                  <a:lnTo>
                    <a:pt x="24" y="16"/>
                  </a:lnTo>
                  <a:lnTo>
                    <a:pt x="10" y="14"/>
                  </a:lnTo>
                  <a:lnTo>
                    <a:pt x="4" y="12"/>
                  </a:lnTo>
                  <a:lnTo>
                    <a:pt x="0" y="8"/>
                  </a:lnTo>
                  <a:lnTo>
                    <a:pt x="6" y="6"/>
                  </a:lnTo>
                  <a:lnTo>
                    <a:pt x="8" y="0"/>
                  </a:lnTo>
                  <a:lnTo>
                    <a:pt x="12" y="0"/>
                  </a:lnTo>
                  <a:lnTo>
                    <a:pt x="16" y="2"/>
                  </a:lnTo>
                  <a:lnTo>
                    <a:pt x="20" y="4"/>
                  </a:lnTo>
                  <a:lnTo>
                    <a:pt x="24" y="8"/>
                  </a:lnTo>
                  <a:lnTo>
                    <a:pt x="30" y="10"/>
                  </a:lnTo>
                  <a:lnTo>
                    <a:pt x="34" y="10"/>
                  </a:lnTo>
                  <a:lnTo>
                    <a:pt x="36" y="12"/>
                  </a:lnTo>
                  <a:lnTo>
                    <a:pt x="38" y="14"/>
                  </a:lnTo>
                  <a:lnTo>
                    <a:pt x="38" y="16"/>
                  </a:lnTo>
                  <a:lnTo>
                    <a:pt x="36"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6" name="Freeform 75"/>
            <p:cNvSpPr/>
            <p:nvPr/>
          </p:nvSpPr>
          <p:spPr bwMode="auto">
            <a:xfrm>
              <a:off x="2563378" y="4108345"/>
              <a:ext cx="146445" cy="94249"/>
            </a:xfrm>
            <a:custGeom>
              <a:avLst/>
              <a:gdLst>
                <a:gd name="T0" fmla="*/ 2147483647 w 100"/>
                <a:gd name="T1" fmla="*/ 2147483647 h 60"/>
                <a:gd name="T2" fmla="*/ 2147483647 w 100"/>
                <a:gd name="T3" fmla="*/ 2147483647 h 60"/>
                <a:gd name="T4" fmla="*/ 2147483647 w 100"/>
                <a:gd name="T5" fmla="*/ 2147483647 h 60"/>
                <a:gd name="T6" fmla="*/ 2147483647 w 100"/>
                <a:gd name="T7" fmla="*/ 2147483647 h 60"/>
                <a:gd name="T8" fmla="*/ 2147483647 w 100"/>
                <a:gd name="T9" fmla="*/ 2147483647 h 60"/>
                <a:gd name="T10" fmla="*/ 2147483647 w 100"/>
                <a:gd name="T11" fmla="*/ 2147483647 h 60"/>
                <a:gd name="T12" fmla="*/ 2147483647 w 100"/>
                <a:gd name="T13" fmla="*/ 2147483647 h 60"/>
                <a:gd name="T14" fmla="*/ 2147483647 w 100"/>
                <a:gd name="T15" fmla="*/ 2147483647 h 60"/>
                <a:gd name="T16" fmla="*/ 2147483647 w 100"/>
                <a:gd name="T17" fmla="*/ 2147483647 h 60"/>
                <a:gd name="T18" fmla="*/ 2147483647 w 100"/>
                <a:gd name="T19" fmla="*/ 2147483647 h 60"/>
                <a:gd name="T20" fmla="*/ 2147483647 w 100"/>
                <a:gd name="T21" fmla="*/ 2147483647 h 60"/>
                <a:gd name="T22" fmla="*/ 2147483647 w 100"/>
                <a:gd name="T23" fmla="*/ 2147483647 h 60"/>
                <a:gd name="T24" fmla="*/ 2147483647 w 100"/>
                <a:gd name="T25" fmla="*/ 2147483647 h 60"/>
                <a:gd name="T26" fmla="*/ 2147483647 w 100"/>
                <a:gd name="T27" fmla="*/ 2147483647 h 60"/>
                <a:gd name="T28" fmla="*/ 2147483647 w 100"/>
                <a:gd name="T29" fmla="*/ 2147483647 h 60"/>
                <a:gd name="T30" fmla="*/ 2147483647 w 100"/>
                <a:gd name="T31" fmla="*/ 2147483647 h 60"/>
                <a:gd name="T32" fmla="*/ 2147483647 w 100"/>
                <a:gd name="T33" fmla="*/ 2147483647 h 60"/>
                <a:gd name="T34" fmla="*/ 2147483647 w 100"/>
                <a:gd name="T35" fmla="*/ 2147483647 h 60"/>
                <a:gd name="T36" fmla="*/ 2147483647 w 100"/>
                <a:gd name="T37" fmla="*/ 2147483647 h 60"/>
                <a:gd name="T38" fmla="*/ 2147483647 w 100"/>
                <a:gd name="T39" fmla="*/ 2147483647 h 60"/>
                <a:gd name="T40" fmla="*/ 2147483647 w 100"/>
                <a:gd name="T41" fmla="*/ 2147483647 h 60"/>
                <a:gd name="T42" fmla="*/ 2147483647 w 100"/>
                <a:gd name="T43" fmla="*/ 2147483647 h 60"/>
                <a:gd name="T44" fmla="*/ 2147483647 w 100"/>
                <a:gd name="T45" fmla="*/ 2147483647 h 60"/>
                <a:gd name="T46" fmla="*/ 2147483647 w 100"/>
                <a:gd name="T47" fmla="*/ 2147483647 h 60"/>
                <a:gd name="T48" fmla="*/ 2147483647 w 100"/>
                <a:gd name="T49" fmla="*/ 2147483647 h 60"/>
                <a:gd name="T50" fmla="*/ 2147483647 w 100"/>
                <a:gd name="T51" fmla="*/ 2147483647 h 60"/>
                <a:gd name="T52" fmla="*/ 2147483647 w 100"/>
                <a:gd name="T53" fmla="*/ 2147483647 h 60"/>
                <a:gd name="T54" fmla="*/ 0 w 100"/>
                <a:gd name="T55" fmla="*/ 2147483647 h 60"/>
                <a:gd name="T56" fmla="*/ 2147483647 w 100"/>
                <a:gd name="T57" fmla="*/ 2147483647 h 60"/>
                <a:gd name="T58" fmla="*/ 2147483647 w 100"/>
                <a:gd name="T59" fmla="*/ 2147483647 h 60"/>
                <a:gd name="T60" fmla="*/ 2147483647 w 100"/>
                <a:gd name="T61" fmla="*/ 2147483647 h 60"/>
                <a:gd name="T62" fmla="*/ 2147483647 w 100"/>
                <a:gd name="T63" fmla="*/ 2147483647 h 60"/>
                <a:gd name="T64" fmla="*/ 2147483647 w 100"/>
                <a:gd name="T65" fmla="*/ 2147483647 h 60"/>
                <a:gd name="T66" fmla="*/ 2147483647 w 100"/>
                <a:gd name="T67" fmla="*/ 0 h 60"/>
                <a:gd name="T68" fmla="*/ 2147483647 w 100"/>
                <a:gd name="T69" fmla="*/ 0 h 60"/>
                <a:gd name="T70" fmla="*/ 2147483647 w 100"/>
                <a:gd name="T71" fmla="*/ 2147483647 h 60"/>
                <a:gd name="T72" fmla="*/ 2147483647 w 100"/>
                <a:gd name="T73" fmla="*/ 2147483647 h 60"/>
                <a:gd name="T74" fmla="*/ 2147483647 w 100"/>
                <a:gd name="T75" fmla="*/ 2147483647 h 60"/>
                <a:gd name="T76" fmla="*/ 2147483647 w 100"/>
                <a:gd name="T77" fmla="*/ 2147483647 h 6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00"/>
                <a:gd name="T118" fmla="*/ 0 h 60"/>
                <a:gd name="T119" fmla="*/ 100 w 100"/>
                <a:gd name="T120" fmla="*/ 60 h 6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00" h="60">
                  <a:moveTo>
                    <a:pt x="100" y="24"/>
                  </a:moveTo>
                  <a:lnTo>
                    <a:pt x="94" y="26"/>
                  </a:lnTo>
                  <a:lnTo>
                    <a:pt x="90" y="26"/>
                  </a:lnTo>
                  <a:lnTo>
                    <a:pt x="86" y="28"/>
                  </a:lnTo>
                  <a:lnTo>
                    <a:pt x="80" y="30"/>
                  </a:lnTo>
                  <a:lnTo>
                    <a:pt x="80" y="28"/>
                  </a:lnTo>
                  <a:lnTo>
                    <a:pt x="78" y="28"/>
                  </a:lnTo>
                  <a:lnTo>
                    <a:pt x="76" y="28"/>
                  </a:lnTo>
                  <a:lnTo>
                    <a:pt x="72" y="28"/>
                  </a:lnTo>
                  <a:lnTo>
                    <a:pt x="68" y="32"/>
                  </a:lnTo>
                  <a:lnTo>
                    <a:pt x="60" y="42"/>
                  </a:lnTo>
                  <a:lnTo>
                    <a:pt x="54" y="44"/>
                  </a:lnTo>
                  <a:lnTo>
                    <a:pt x="50" y="44"/>
                  </a:lnTo>
                  <a:lnTo>
                    <a:pt x="44" y="46"/>
                  </a:lnTo>
                  <a:lnTo>
                    <a:pt x="42" y="48"/>
                  </a:lnTo>
                  <a:lnTo>
                    <a:pt x="40" y="50"/>
                  </a:lnTo>
                  <a:lnTo>
                    <a:pt x="38" y="54"/>
                  </a:lnTo>
                  <a:lnTo>
                    <a:pt x="34" y="60"/>
                  </a:lnTo>
                  <a:lnTo>
                    <a:pt x="28" y="60"/>
                  </a:lnTo>
                  <a:lnTo>
                    <a:pt x="26" y="52"/>
                  </a:lnTo>
                  <a:lnTo>
                    <a:pt x="26" y="50"/>
                  </a:lnTo>
                  <a:lnTo>
                    <a:pt x="24" y="48"/>
                  </a:lnTo>
                  <a:lnTo>
                    <a:pt x="22" y="46"/>
                  </a:lnTo>
                  <a:lnTo>
                    <a:pt x="18" y="46"/>
                  </a:lnTo>
                  <a:lnTo>
                    <a:pt x="12" y="44"/>
                  </a:lnTo>
                  <a:lnTo>
                    <a:pt x="8" y="40"/>
                  </a:lnTo>
                  <a:lnTo>
                    <a:pt x="4" y="38"/>
                  </a:lnTo>
                  <a:lnTo>
                    <a:pt x="0" y="36"/>
                  </a:lnTo>
                  <a:lnTo>
                    <a:pt x="4" y="28"/>
                  </a:lnTo>
                  <a:lnTo>
                    <a:pt x="8" y="22"/>
                  </a:lnTo>
                  <a:lnTo>
                    <a:pt x="18" y="16"/>
                  </a:lnTo>
                  <a:lnTo>
                    <a:pt x="22" y="8"/>
                  </a:lnTo>
                  <a:lnTo>
                    <a:pt x="26" y="2"/>
                  </a:lnTo>
                  <a:lnTo>
                    <a:pt x="34" y="0"/>
                  </a:lnTo>
                  <a:lnTo>
                    <a:pt x="80" y="0"/>
                  </a:lnTo>
                  <a:lnTo>
                    <a:pt x="84" y="6"/>
                  </a:lnTo>
                  <a:lnTo>
                    <a:pt x="90" y="12"/>
                  </a:lnTo>
                  <a:lnTo>
                    <a:pt x="96" y="18"/>
                  </a:lnTo>
                  <a:lnTo>
                    <a:pt x="100"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7" name="Freeform 76"/>
            <p:cNvSpPr/>
            <p:nvPr/>
          </p:nvSpPr>
          <p:spPr bwMode="auto">
            <a:xfrm>
              <a:off x="2573756" y="4048611"/>
              <a:ext cx="34594" cy="65044"/>
            </a:xfrm>
            <a:custGeom>
              <a:avLst/>
              <a:gdLst>
                <a:gd name="T0" fmla="*/ 2147483647 w 24"/>
                <a:gd name="T1" fmla="*/ 2147483647 h 42"/>
                <a:gd name="T2" fmla="*/ 2147483647 w 24"/>
                <a:gd name="T3" fmla="*/ 2147483647 h 42"/>
                <a:gd name="T4" fmla="*/ 2147483647 w 24"/>
                <a:gd name="T5" fmla="*/ 2147483647 h 42"/>
                <a:gd name="T6" fmla="*/ 2147483647 w 24"/>
                <a:gd name="T7" fmla="*/ 2147483647 h 42"/>
                <a:gd name="T8" fmla="*/ 2147483647 w 24"/>
                <a:gd name="T9" fmla="*/ 2147483647 h 42"/>
                <a:gd name="T10" fmla="*/ 2147483647 w 24"/>
                <a:gd name="T11" fmla="*/ 2147483647 h 42"/>
                <a:gd name="T12" fmla="*/ 2147483647 w 24"/>
                <a:gd name="T13" fmla="*/ 2147483647 h 42"/>
                <a:gd name="T14" fmla="*/ 0 w 24"/>
                <a:gd name="T15" fmla="*/ 2147483647 h 42"/>
                <a:gd name="T16" fmla="*/ 2147483647 w 24"/>
                <a:gd name="T17" fmla="*/ 2147483647 h 42"/>
                <a:gd name="T18" fmla="*/ 2147483647 w 24"/>
                <a:gd name="T19" fmla="*/ 2147483647 h 42"/>
                <a:gd name="T20" fmla="*/ 2147483647 w 24"/>
                <a:gd name="T21" fmla="*/ 2147483647 h 42"/>
                <a:gd name="T22" fmla="*/ 2147483647 w 24"/>
                <a:gd name="T23" fmla="*/ 2147483647 h 42"/>
                <a:gd name="T24" fmla="*/ 2147483647 w 24"/>
                <a:gd name="T25" fmla="*/ 2147483647 h 42"/>
                <a:gd name="T26" fmla="*/ 2147483647 w 24"/>
                <a:gd name="T27" fmla="*/ 0 h 42"/>
                <a:gd name="T28" fmla="*/ 2147483647 w 24"/>
                <a:gd name="T29" fmla="*/ 0 h 42"/>
                <a:gd name="T30" fmla="*/ 2147483647 w 24"/>
                <a:gd name="T31" fmla="*/ 2147483647 h 42"/>
                <a:gd name="T32" fmla="*/ 2147483647 w 24"/>
                <a:gd name="T33" fmla="*/ 2147483647 h 42"/>
                <a:gd name="T34" fmla="*/ 2147483647 w 24"/>
                <a:gd name="T35" fmla="*/ 2147483647 h 4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4"/>
                <a:gd name="T55" fmla="*/ 0 h 42"/>
                <a:gd name="T56" fmla="*/ 24 w 24"/>
                <a:gd name="T57" fmla="*/ 42 h 4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4" h="42">
                  <a:moveTo>
                    <a:pt x="24" y="6"/>
                  </a:moveTo>
                  <a:lnTo>
                    <a:pt x="18" y="10"/>
                  </a:lnTo>
                  <a:lnTo>
                    <a:pt x="18" y="18"/>
                  </a:lnTo>
                  <a:lnTo>
                    <a:pt x="16" y="26"/>
                  </a:lnTo>
                  <a:lnTo>
                    <a:pt x="14" y="32"/>
                  </a:lnTo>
                  <a:lnTo>
                    <a:pt x="10" y="36"/>
                  </a:lnTo>
                  <a:lnTo>
                    <a:pt x="10" y="42"/>
                  </a:lnTo>
                  <a:lnTo>
                    <a:pt x="0" y="42"/>
                  </a:lnTo>
                  <a:lnTo>
                    <a:pt x="4" y="10"/>
                  </a:lnTo>
                  <a:lnTo>
                    <a:pt x="8" y="10"/>
                  </a:lnTo>
                  <a:lnTo>
                    <a:pt x="10" y="8"/>
                  </a:lnTo>
                  <a:lnTo>
                    <a:pt x="12" y="6"/>
                  </a:lnTo>
                  <a:lnTo>
                    <a:pt x="14" y="2"/>
                  </a:lnTo>
                  <a:lnTo>
                    <a:pt x="16" y="0"/>
                  </a:lnTo>
                  <a:lnTo>
                    <a:pt x="20" y="0"/>
                  </a:lnTo>
                  <a:lnTo>
                    <a:pt x="22" y="2"/>
                  </a:lnTo>
                  <a:lnTo>
                    <a:pt x="22" y="6"/>
                  </a:lnTo>
                  <a:lnTo>
                    <a:pt x="24"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8" name="Freeform 77"/>
            <p:cNvSpPr/>
            <p:nvPr/>
          </p:nvSpPr>
          <p:spPr bwMode="auto">
            <a:xfrm>
              <a:off x="2497651" y="4063212"/>
              <a:ext cx="104933" cy="115488"/>
            </a:xfrm>
            <a:custGeom>
              <a:avLst/>
              <a:gdLst>
                <a:gd name="T0" fmla="*/ 2147483647 w 72"/>
                <a:gd name="T1" fmla="*/ 2147483647 h 72"/>
                <a:gd name="T2" fmla="*/ 2147483647 w 72"/>
                <a:gd name="T3" fmla="*/ 2147483647 h 72"/>
                <a:gd name="T4" fmla="*/ 2147483647 w 72"/>
                <a:gd name="T5" fmla="*/ 2147483647 h 72"/>
                <a:gd name="T6" fmla="*/ 2147483647 w 72"/>
                <a:gd name="T7" fmla="*/ 2147483647 h 72"/>
                <a:gd name="T8" fmla="*/ 2147483647 w 72"/>
                <a:gd name="T9" fmla="*/ 0 h 72"/>
                <a:gd name="T10" fmla="*/ 2147483647 w 72"/>
                <a:gd name="T11" fmla="*/ 0 h 72"/>
                <a:gd name="T12" fmla="*/ 2147483647 w 72"/>
                <a:gd name="T13" fmla="*/ 2147483647 h 72"/>
                <a:gd name="T14" fmla="*/ 2147483647 w 72"/>
                <a:gd name="T15" fmla="*/ 2147483647 h 72"/>
                <a:gd name="T16" fmla="*/ 2147483647 w 72"/>
                <a:gd name="T17" fmla="*/ 2147483647 h 72"/>
                <a:gd name="T18" fmla="*/ 2147483647 w 72"/>
                <a:gd name="T19" fmla="*/ 2147483647 h 72"/>
                <a:gd name="T20" fmla="*/ 2147483647 w 72"/>
                <a:gd name="T21" fmla="*/ 2147483647 h 72"/>
                <a:gd name="T22" fmla="*/ 2147483647 w 72"/>
                <a:gd name="T23" fmla="*/ 2147483647 h 72"/>
                <a:gd name="T24" fmla="*/ 2147483647 w 72"/>
                <a:gd name="T25" fmla="*/ 2147483647 h 72"/>
                <a:gd name="T26" fmla="*/ 2147483647 w 72"/>
                <a:gd name="T27" fmla="*/ 2147483647 h 72"/>
                <a:gd name="T28" fmla="*/ 2147483647 w 72"/>
                <a:gd name="T29" fmla="*/ 2147483647 h 72"/>
                <a:gd name="T30" fmla="*/ 2147483647 w 72"/>
                <a:gd name="T31" fmla="*/ 2147483647 h 72"/>
                <a:gd name="T32" fmla="*/ 2147483647 w 72"/>
                <a:gd name="T33" fmla="*/ 2147483647 h 72"/>
                <a:gd name="T34" fmla="*/ 0 w 72"/>
                <a:gd name="T35" fmla="*/ 2147483647 h 72"/>
                <a:gd name="T36" fmla="*/ 2147483647 w 72"/>
                <a:gd name="T37" fmla="*/ 2147483647 h 72"/>
                <a:gd name="T38" fmla="*/ 2147483647 w 72"/>
                <a:gd name="T39" fmla="*/ 2147483647 h 72"/>
                <a:gd name="T40" fmla="*/ 2147483647 w 72"/>
                <a:gd name="T41" fmla="*/ 2147483647 h 72"/>
                <a:gd name="T42" fmla="*/ 2147483647 w 72"/>
                <a:gd name="T43" fmla="*/ 2147483647 h 72"/>
                <a:gd name="T44" fmla="*/ 2147483647 w 72"/>
                <a:gd name="T45" fmla="*/ 2147483647 h 72"/>
                <a:gd name="T46" fmla="*/ 2147483647 w 72"/>
                <a:gd name="T47" fmla="*/ 2147483647 h 72"/>
                <a:gd name="T48" fmla="*/ 2147483647 w 72"/>
                <a:gd name="T49" fmla="*/ 2147483647 h 72"/>
                <a:gd name="T50" fmla="*/ 2147483647 w 72"/>
                <a:gd name="T51" fmla="*/ 2147483647 h 72"/>
                <a:gd name="T52" fmla="*/ 2147483647 w 72"/>
                <a:gd name="T53" fmla="*/ 2147483647 h 72"/>
                <a:gd name="T54" fmla="*/ 2147483647 w 72"/>
                <a:gd name="T55" fmla="*/ 2147483647 h 72"/>
                <a:gd name="T56" fmla="*/ 2147483647 w 72"/>
                <a:gd name="T57" fmla="*/ 2147483647 h 72"/>
                <a:gd name="T58" fmla="*/ 2147483647 w 72"/>
                <a:gd name="T59" fmla="*/ 2147483647 h 72"/>
                <a:gd name="T60" fmla="*/ 2147483647 w 72"/>
                <a:gd name="T61" fmla="*/ 2147483647 h 72"/>
                <a:gd name="T62" fmla="*/ 2147483647 w 72"/>
                <a:gd name="T63" fmla="*/ 2147483647 h 7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72"/>
                <a:gd name="T97" fmla="*/ 0 h 72"/>
                <a:gd name="T98" fmla="*/ 72 w 72"/>
                <a:gd name="T99" fmla="*/ 72 h 7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72" h="72">
                  <a:moveTo>
                    <a:pt x="72" y="30"/>
                  </a:moveTo>
                  <a:lnTo>
                    <a:pt x="68" y="32"/>
                  </a:lnTo>
                  <a:lnTo>
                    <a:pt x="62" y="32"/>
                  </a:lnTo>
                  <a:lnTo>
                    <a:pt x="52" y="32"/>
                  </a:lnTo>
                  <a:lnTo>
                    <a:pt x="56" y="0"/>
                  </a:lnTo>
                  <a:lnTo>
                    <a:pt x="32" y="0"/>
                  </a:lnTo>
                  <a:lnTo>
                    <a:pt x="28" y="2"/>
                  </a:lnTo>
                  <a:lnTo>
                    <a:pt x="24" y="6"/>
                  </a:lnTo>
                  <a:lnTo>
                    <a:pt x="20" y="14"/>
                  </a:lnTo>
                  <a:lnTo>
                    <a:pt x="22" y="18"/>
                  </a:lnTo>
                  <a:lnTo>
                    <a:pt x="24" y="22"/>
                  </a:lnTo>
                  <a:lnTo>
                    <a:pt x="28" y="24"/>
                  </a:lnTo>
                  <a:lnTo>
                    <a:pt x="30" y="28"/>
                  </a:lnTo>
                  <a:lnTo>
                    <a:pt x="30" y="34"/>
                  </a:lnTo>
                  <a:lnTo>
                    <a:pt x="10" y="34"/>
                  </a:lnTo>
                  <a:lnTo>
                    <a:pt x="6" y="40"/>
                  </a:lnTo>
                  <a:lnTo>
                    <a:pt x="4" y="46"/>
                  </a:lnTo>
                  <a:lnTo>
                    <a:pt x="0" y="58"/>
                  </a:lnTo>
                  <a:lnTo>
                    <a:pt x="8" y="66"/>
                  </a:lnTo>
                  <a:lnTo>
                    <a:pt x="14" y="68"/>
                  </a:lnTo>
                  <a:lnTo>
                    <a:pt x="16" y="70"/>
                  </a:lnTo>
                  <a:lnTo>
                    <a:pt x="26" y="70"/>
                  </a:lnTo>
                  <a:lnTo>
                    <a:pt x="30" y="70"/>
                  </a:lnTo>
                  <a:lnTo>
                    <a:pt x="34" y="72"/>
                  </a:lnTo>
                  <a:lnTo>
                    <a:pt x="40" y="70"/>
                  </a:lnTo>
                  <a:lnTo>
                    <a:pt x="42" y="64"/>
                  </a:lnTo>
                  <a:lnTo>
                    <a:pt x="46" y="64"/>
                  </a:lnTo>
                  <a:lnTo>
                    <a:pt x="50" y="56"/>
                  </a:lnTo>
                  <a:lnTo>
                    <a:pt x="54" y="50"/>
                  </a:lnTo>
                  <a:lnTo>
                    <a:pt x="64" y="44"/>
                  </a:lnTo>
                  <a:lnTo>
                    <a:pt x="68" y="36"/>
                  </a:lnTo>
                  <a:lnTo>
                    <a:pt x="72" y="3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59" name="Freeform 78"/>
            <p:cNvSpPr/>
            <p:nvPr/>
          </p:nvSpPr>
          <p:spPr bwMode="auto">
            <a:xfrm>
              <a:off x="2920842" y="3996840"/>
              <a:ext cx="64574" cy="58407"/>
            </a:xfrm>
            <a:custGeom>
              <a:avLst/>
              <a:gdLst>
                <a:gd name="T0" fmla="*/ 2147483647 w 44"/>
                <a:gd name="T1" fmla="*/ 2147483647 h 36"/>
                <a:gd name="T2" fmla="*/ 2147483647 w 44"/>
                <a:gd name="T3" fmla="*/ 2147483647 h 36"/>
                <a:gd name="T4" fmla="*/ 2147483647 w 44"/>
                <a:gd name="T5" fmla="*/ 2147483647 h 36"/>
                <a:gd name="T6" fmla="*/ 2147483647 w 44"/>
                <a:gd name="T7" fmla="*/ 2147483647 h 36"/>
                <a:gd name="T8" fmla="*/ 2147483647 w 44"/>
                <a:gd name="T9" fmla="*/ 2147483647 h 36"/>
                <a:gd name="T10" fmla="*/ 0 w 44"/>
                <a:gd name="T11" fmla="*/ 2147483647 h 36"/>
                <a:gd name="T12" fmla="*/ 2147483647 w 44"/>
                <a:gd name="T13" fmla="*/ 2147483647 h 36"/>
                <a:gd name="T14" fmla="*/ 2147483647 w 44"/>
                <a:gd name="T15" fmla="*/ 2147483647 h 36"/>
                <a:gd name="T16" fmla="*/ 2147483647 w 44"/>
                <a:gd name="T17" fmla="*/ 2147483647 h 36"/>
                <a:gd name="T18" fmla="*/ 2147483647 w 44"/>
                <a:gd name="T19" fmla="*/ 2147483647 h 36"/>
                <a:gd name="T20" fmla="*/ 2147483647 w 44"/>
                <a:gd name="T21" fmla="*/ 2147483647 h 36"/>
                <a:gd name="T22" fmla="*/ 2147483647 w 44"/>
                <a:gd name="T23" fmla="*/ 2147483647 h 36"/>
                <a:gd name="T24" fmla="*/ 2147483647 w 44"/>
                <a:gd name="T25" fmla="*/ 2147483647 h 36"/>
                <a:gd name="T26" fmla="*/ 2147483647 w 44"/>
                <a:gd name="T27" fmla="*/ 2147483647 h 36"/>
                <a:gd name="T28" fmla="*/ 2147483647 w 44"/>
                <a:gd name="T29" fmla="*/ 2147483647 h 36"/>
                <a:gd name="T30" fmla="*/ 2147483647 w 44"/>
                <a:gd name="T31" fmla="*/ 2147483647 h 36"/>
                <a:gd name="T32" fmla="*/ 2147483647 w 44"/>
                <a:gd name="T33" fmla="*/ 2147483647 h 36"/>
                <a:gd name="T34" fmla="*/ 2147483647 w 44"/>
                <a:gd name="T35" fmla="*/ 2147483647 h 36"/>
                <a:gd name="T36" fmla="*/ 2147483647 w 44"/>
                <a:gd name="T37" fmla="*/ 0 h 36"/>
                <a:gd name="T38" fmla="*/ 2147483647 w 44"/>
                <a:gd name="T39" fmla="*/ 2147483647 h 36"/>
                <a:gd name="T40" fmla="*/ 2147483647 w 44"/>
                <a:gd name="T41" fmla="*/ 2147483647 h 36"/>
                <a:gd name="T42" fmla="*/ 2147483647 w 44"/>
                <a:gd name="T43" fmla="*/ 2147483647 h 36"/>
                <a:gd name="T44" fmla="*/ 2147483647 w 44"/>
                <a:gd name="T45" fmla="*/ 2147483647 h 36"/>
                <a:gd name="T46" fmla="*/ 2147483647 w 44"/>
                <a:gd name="T47" fmla="*/ 2147483647 h 36"/>
                <a:gd name="T48" fmla="*/ 2147483647 w 44"/>
                <a:gd name="T49" fmla="*/ 2147483647 h 36"/>
                <a:gd name="T50" fmla="*/ 2147483647 w 44"/>
                <a:gd name="T51" fmla="*/ 2147483647 h 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44"/>
                <a:gd name="T79" fmla="*/ 0 h 36"/>
                <a:gd name="T80" fmla="*/ 44 w 44"/>
                <a:gd name="T81" fmla="*/ 36 h 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44" h="36">
                  <a:moveTo>
                    <a:pt x="42" y="36"/>
                  </a:moveTo>
                  <a:lnTo>
                    <a:pt x="42" y="34"/>
                  </a:lnTo>
                  <a:lnTo>
                    <a:pt x="14" y="34"/>
                  </a:lnTo>
                  <a:lnTo>
                    <a:pt x="4" y="32"/>
                  </a:lnTo>
                  <a:lnTo>
                    <a:pt x="2" y="30"/>
                  </a:lnTo>
                  <a:lnTo>
                    <a:pt x="0" y="26"/>
                  </a:lnTo>
                  <a:lnTo>
                    <a:pt x="14" y="22"/>
                  </a:lnTo>
                  <a:lnTo>
                    <a:pt x="20" y="24"/>
                  </a:lnTo>
                  <a:lnTo>
                    <a:pt x="26" y="26"/>
                  </a:lnTo>
                  <a:lnTo>
                    <a:pt x="28" y="24"/>
                  </a:lnTo>
                  <a:lnTo>
                    <a:pt x="30" y="20"/>
                  </a:lnTo>
                  <a:lnTo>
                    <a:pt x="28" y="18"/>
                  </a:lnTo>
                  <a:lnTo>
                    <a:pt x="28" y="14"/>
                  </a:lnTo>
                  <a:lnTo>
                    <a:pt x="28" y="10"/>
                  </a:lnTo>
                  <a:lnTo>
                    <a:pt x="24" y="8"/>
                  </a:lnTo>
                  <a:lnTo>
                    <a:pt x="22" y="6"/>
                  </a:lnTo>
                  <a:lnTo>
                    <a:pt x="22" y="2"/>
                  </a:lnTo>
                  <a:lnTo>
                    <a:pt x="26" y="2"/>
                  </a:lnTo>
                  <a:lnTo>
                    <a:pt x="28" y="0"/>
                  </a:lnTo>
                  <a:lnTo>
                    <a:pt x="44" y="2"/>
                  </a:lnTo>
                  <a:lnTo>
                    <a:pt x="44" y="6"/>
                  </a:lnTo>
                  <a:lnTo>
                    <a:pt x="42" y="8"/>
                  </a:lnTo>
                  <a:lnTo>
                    <a:pt x="42" y="18"/>
                  </a:lnTo>
                  <a:lnTo>
                    <a:pt x="40" y="28"/>
                  </a:lnTo>
                  <a:lnTo>
                    <a:pt x="40" y="34"/>
                  </a:lnTo>
                  <a:lnTo>
                    <a:pt x="42"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0" name="Freeform 79"/>
            <p:cNvSpPr/>
            <p:nvPr/>
          </p:nvSpPr>
          <p:spPr bwMode="auto">
            <a:xfrm>
              <a:off x="2978498" y="4002150"/>
              <a:ext cx="85330" cy="55752"/>
            </a:xfrm>
            <a:custGeom>
              <a:avLst/>
              <a:gdLst>
                <a:gd name="T0" fmla="*/ 0 w 58"/>
                <a:gd name="T1" fmla="*/ 2147483647 h 36"/>
                <a:gd name="T2" fmla="*/ 0 w 58"/>
                <a:gd name="T3" fmla="*/ 2147483647 h 36"/>
                <a:gd name="T4" fmla="*/ 2147483647 w 58"/>
                <a:gd name="T5" fmla="*/ 2147483647 h 36"/>
                <a:gd name="T6" fmla="*/ 2147483647 w 58"/>
                <a:gd name="T7" fmla="*/ 2147483647 h 36"/>
                <a:gd name="T8" fmla="*/ 2147483647 w 58"/>
                <a:gd name="T9" fmla="*/ 2147483647 h 36"/>
                <a:gd name="T10" fmla="*/ 2147483647 w 58"/>
                <a:gd name="T11" fmla="*/ 0 h 36"/>
                <a:gd name="T12" fmla="*/ 2147483647 w 58"/>
                <a:gd name="T13" fmla="*/ 2147483647 h 36"/>
                <a:gd name="T14" fmla="*/ 2147483647 w 58"/>
                <a:gd name="T15" fmla="*/ 2147483647 h 36"/>
                <a:gd name="T16" fmla="*/ 2147483647 w 58"/>
                <a:gd name="T17" fmla="*/ 2147483647 h 36"/>
                <a:gd name="T18" fmla="*/ 2147483647 w 58"/>
                <a:gd name="T19" fmla="*/ 2147483647 h 36"/>
                <a:gd name="T20" fmla="*/ 2147483647 w 58"/>
                <a:gd name="T21" fmla="*/ 2147483647 h 36"/>
                <a:gd name="T22" fmla="*/ 2147483647 w 58"/>
                <a:gd name="T23" fmla="*/ 2147483647 h 36"/>
                <a:gd name="T24" fmla="*/ 2147483647 w 58"/>
                <a:gd name="T25" fmla="*/ 2147483647 h 36"/>
                <a:gd name="T26" fmla="*/ 2147483647 w 58"/>
                <a:gd name="T27" fmla="*/ 2147483647 h 36"/>
                <a:gd name="T28" fmla="*/ 2147483647 w 58"/>
                <a:gd name="T29" fmla="*/ 2147483647 h 36"/>
                <a:gd name="T30" fmla="*/ 2147483647 w 58"/>
                <a:gd name="T31" fmla="*/ 2147483647 h 36"/>
                <a:gd name="T32" fmla="*/ 2147483647 w 58"/>
                <a:gd name="T33" fmla="*/ 2147483647 h 36"/>
                <a:gd name="T34" fmla="*/ 2147483647 w 58"/>
                <a:gd name="T35" fmla="*/ 2147483647 h 36"/>
                <a:gd name="T36" fmla="*/ 2147483647 w 58"/>
                <a:gd name="T37" fmla="*/ 2147483647 h 36"/>
                <a:gd name="T38" fmla="*/ 2147483647 w 58"/>
                <a:gd name="T39" fmla="*/ 2147483647 h 36"/>
                <a:gd name="T40" fmla="*/ 2147483647 w 58"/>
                <a:gd name="T41" fmla="*/ 2147483647 h 36"/>
                <a:gd name="T42" fmla="*/ 2147483647 w 58"/>
                <a:gd name="T43" fmla="*/ 2147483647 h 36"/>
                <a:gd name="T44" fmla="*/ 2147483647 w 58"/>
                <a:gd name="T45" fmla="*/ 2147483647 h 36"/>
                <a:gd name="T46" fmla="*/ 2147483647 w 58"/>
                <a:gd name="T47" fmla="*/ 2147483647 h 36"/>
                <a:gd name="T48" fmla="*/ 2147483647 w 58"/>
                <a:gd name="T49" fmla="*/ 2147483647 h 36"/>
                <a:gd name="T50" fmla="*/ 2147483647 w 58"/>
                <a:gd name="T51" fmla="*/ 2147483647 h 36"/>
                <a:gd name="T52" fmla="*/ 2147483647 w 58"/>
                <a:gd name="T53" fmla="*/ 2147483647 h 36"/>
                <a:gd name="T54" fmla="*/ 2147483647 w 58"/>
                <a:gd name="T55" fmla="*/ 2147483647 h 36"/>
                <a:gd name="T56" fmla="*/ 2147483647 w 58"/>
                <a:gd name="T57" fmla="*/ 2147483647 h 36"/>
                <a:gd name="T58" fmla="*/ 2147483647 w 58"/>
                <a:gd name="T59" fmla="*/ 2147483647 h 36"/>
                <a:gd name="T60" fmla="*/ 2147483647 w 58"/>
                <a:gd name="T61" fmla="*/ 2147483647 h 36"/>
                <a:gd name="T62" fmla="*/ 2147483647 w 58"/>
                <a:gd name="T63" fmla="*/ 2147483647 h 36"/>
                <a:gd name="T64" fmla="*/ 2147483647 w 58"/>
                <a:gd name="T65" fmla="*/ 2147483647 h 36"/>
                <a:gd name="T66" fmla="*/ 2147483647 w 58"/>
                <a:gd name="T67" fmla="*/ 2147483647 h 36"/>
                <a:gd name="T68" fmla="*/ 0 w 58"/>
                <a:gd name="T69" fmla="*/ 2147483647 h 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8"/>
                <a:gd name="T106" fmla="*/ 0 h 36"/>
                <a:gd name="T107" fmla="*/ 58 w 58"/>
                <a:gd name="T108" fmla="*/ 36 h 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8" h="36">
                  <a:moveTo>
                    <a:pt x="0" y="32"/>
                  </a:moveTo>
                  <a:lnTo>
                    <a:pt x="0" y="26"/>
                  </a:lnTo>
                  <a:lnTo>
                    <a:pt x="2" y="16"/>
                  </a:lnTo>
                  <a:lnTo>
                    <a:pt x="2" y="6"/>
                  </a:lnTo>
                  <a:lnTo>
                    <a:pt x="4" y="4"/>
                  </a:lnTo>
                  <a:lnTo>
                    <a:pt x="4" y="0"/>
                  </a:lnTo>
                  <a:lnTo>
                    <a:pt x="14" y="2"/>
                  </a:lnTo>
                  <a:lnTo>
                    <a:pt x="26" y="2"/>
                  </a:lnTo>
                  <a:lnTo>
                    <a:pt x="26" y="4"/>
                  </a:lnTo>
                  <a:lnTo>
                    <a:pt x="28" y="4"/>
                  </a:lnTo>
                  <a:lnTo>
                    <a:pt x="34" y="4"/>
                  </a:lnTo>
                  <a:lnTo>
                    <a:pt x="36" y="4"/>
                  </a:lnTo>
                  <a:lnTo>
                    <a:pt x="38" y="6"/>
                  </a:lnTo>
                  <a:lnTo>
                    <a:pt x="40" y="8"/>
                  </a:lnTo>
                  <a:lnTo>
                    <a:pt x="42" y="8"/>
                  </a:lnTo>
                  <a:lnTo>
                    <a:pt x="42" y="10"/>
                  </a:lnTo>
                  <a:lnTo>
                    <a:pt x="42" y="12"/>
                  </a:lnTo>
                  <a:lnTo>
                    <a:pt x="48" y="14"/>
                  </a:lnTo>
                  <a:lnTo>
                    <a:pt x="52" y="16"/>
                  </a:lnTo>
                  <a:lnTo>
                    <a:pt x="54" y="18"/>
                  </a:lnTo>
                  <a:lnTo>
                    <a:pt x="58" y="26"/>
                  </a:lnTo>
                  <a:lnTo>
                    <a:pt x="52" y="28"/>
                  </a:lnTo>
                  <a:lnTo>
                    <a:pt x="50" y="32"/>
                  </a:lnTo>
                  <a:lnTo>
                    <a:pt x="48" y="30"/>
                  </a:lnTo>
                  <a:lnTo>
                    <a:pt x="46" y="28"/>
                  </a:lnTo>
                  <a:lnTo>
                    <a:pt x="30" y="28"/>
                  </a:lnTo>
                  <a:lnTo>
                    <a:pt x="28" y="30"/>
                  </a:lnTo>
                  <a:lnTo>
                    <a:pt x="26" y="30"/>
                  </a:lnTo>
                  <a:lnTo>
                    <a:pt x="18" y="30"/>
                  </a:lnTo>
                  <a:lnTo>
                    <a:pt x="14" y="30"/>
                  </a:lnTo>
                  <a:lnTo>
                    <a:pt x="12" y="34"/>
                  </a:lnTo>
                  <a:lnTo>
                    <a:pt x="8" y="36"/>
                  </a:lnTo>
                  <a:lnTo>
                    <a:pt x="2" y="36"/>
                  </a:lnTo>
                  <a:lnTo>
                    <a:pt x="2" y="34"/>
                  </a:lnTo>
                  <a:lnTo>
                    <a:pt x="0"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1" name="Freeform 85"/>
            <p:cNvSpPr/>
            <p:nvPr/>
          </p:nvSpPr>
          <p:spPr bwMode="auto">
            <a:xfrm>
              <a:off x="3198742" y="4259674"/>
              <a:ext cx="16144" cy="19911"/>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2147483647 w 12"/>
                <a:gd name="T9" fmla="*/ 2147483647 h 12"/>
                <a:gd name="T10" fmla="*/ 2147483647 w 12"/>
                <a:gd name="T11" fmla="*/ 0 h 12"/>
                <a:gd name="T12" fmla="*/ 0 w 12"/>
                <a:gd name="T13" fmla="*/ 2147483647 h 12"/>
                <a:gd name="T14" fmla="*/ 2147483647 w 12"/>
                <a:gd name="T15" fmla="*/ 2147483647 h 12"/>
                <a:gd name="T16" fmla="*/ 0 60000 65536"/>
                <a:gd name="T17" fmla="*/ 0 60000 65536"/>
                <a:gd name="T18" fmla="*/ 0 60000 65536"/>
                <a:gd name="T19" fmla="*/ 0 60000 65536"/>
                <a:gd name="T20" fmla="*/ 0 60000 65536"/>
                <a:gd name="T21" fmla="*/ 0 60000 65536"/>
                <a:gd name="T22" fmla="*/ 0 60000 65536"/>
                <a:gd name="T23" fmla="*/ 0 60000 65536"/>
                <a:gd name="T24" fmla="*/ 0 w 12"/>
                <a:gd name="T25" fmla="*/ 0 h 12"/>
                <a:gd name="T26" fmla="*/ 12 w 12"/>
                <a:gd name="T27" fmla="*/ 12 h 1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 h="12">
                  <a:moveTo>
                    <a:pt x="8" y="12"/>
                  </a:moveTo>
                  <a:lnTo>
                    <a:pt x="10" y="8"/>
                  </a:lnTo>
                  <a:lnTo>
                    <a:pt x="12" y="8"/>
                  </a:lnTo>
                  <a:lnTo>
                    <a:pt x="12" y="4"/>
                  </a:lnTo>
                  <a:lnTo>
                    <a:pt x="10" y="2"/>
                  </a:lnTo>
                  <a:lnTo>
                    <a:pt x="6" y="0"/>
                  </a:lnTo>
                  <a:lnTo>
                    <a:pt x="0" y="10"/>
                  </a:lnTo>
                  <a:lnTo>
                    <a:pt x="8"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2" name="Freeform 86"/>
            <p:cNvSpPr/>
            <p:nvPr/>
          </p:nvSpPr>
          <p:spPr bwMode="auto">
            <a:xfrm>
              <a:off x="3450120" y="4568968"/>
              <a:ext cx="57656" cy="54425"/>
            </a:xfrm>
            <a:custGeom>
              <a:avLst/>
              <a:gdLst>
                <a:gd name="T0" fmla="*/ 0 w 40"/>
                <a:gd name="T1" fmla="*/ 2147483647 h 34"/>
                <a:gd name="T2" fmla="*/ 2147483647 w 40"/>
                <a:gd name="T3" fmla="*/ 2147483647 h 34"/>
                <a:gd name="T4" fmla="*/ 2147483647 w 40"/>
                <a:gd name="T5" fmla="*/ 2147483647 h 34"/>
                <a:gd name="T6" fmla="*/ 2147483647 w 40"/>
                <a:gd name="T7" fmla="*/ 2147483647 h 34"/>
                <a:gd name="T8" fmla="*/ 2147483647 w 40"/>
                <a:gd name="T9" fmla="*/ 2147483647 h 34"/>
                <a:gd name="T10" fmla="*/ 2147483647 w 40"/>
                <a:gd name="T11" fmla="*/ 2147483647 h 34"/>
                <a:gd name="T12" fmla="*/ 2147483647 w 40"/>
                <a:gd name="T13" fmla="*/ 2147483647 h 34"/>
                <a:gd name="T14" fmla="*/ 2147483647 w 40"/>
                <a:gd name="T15" fmla="*/ 2147483647 h 34"/>
                <a:gd name="T16" fmla="*/ 2147483647 w 40"/>
                <a:gd name="T17" fmla="*/ 2147483647 h 34"/>
                <a:gd name="T18" fmla="*/ 2147483647 w 40"/>
                <a:gd name="T19" fmla="*/ 2147483647 h 34"/>
                <a:gd name="T20" fmla="*/ 2147483647 w 40"/>
                <a:gd name="T21" fmla="*/ 2147483647 h 34"/>
                <a:gd name="T22" fmla="*/ 2147483647 w 40"/>
                <a:gd name="T23" fmla="*/ 0 h 34"/>
                <a:gd name="T24" fmla="*/ 2147483647 w 40"/>
                <a:gd name="T25" fmla="*/ 0 h 34"/>
                <a:gd name="T26" fmla="*/ 2147483647 w 40"/>
                <a:gd name="T27" fmla="*/ 0 h 34"/>
                <a:gd name="T28" fmla="*/ 2147483647 w 40"/>
                <a:gd name="T29" fmla="*/ 2147483647 h 34"/>
                <a:gd name="T30" fmla="*/ 2147483647 w 40"/>
                <a:gd name="T31" fmla="*/ 2147483647 h 34"/>
                <a:gd name="T32" fmla="*/ 2147483647 w 40"/>
                <a:gd name="T33" fmla="*/ 2147483647 h 34"/>
                <a:gd name="T34" fmla="*/ 0 w 40"/>
                <a:gd name="T35" fmla="*/ 2147483647 h 3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0"/>
                <a:gd name="T55" fmla="*/ 0 h 34"/>
                <a:gd name="T56" fmla="*/ 40 w 40"/>
                <a:gd name="T57" fmla="*/ 34 h 3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0" h="34">
                  <a:moveTo>
                    <a:pt x="0" y="22"/>
                  </a:moveTo>
                  <a:lnTo>
                    <a:pt x="4" y="30"/>
                  </a:lnTo>
                  <a:lnTo>
                    <a:pt x="18" y="32"/>
                  </a:lnTo>
                  <a:lnTo>
                    <a:pt x="26" y="34"/>
                  </a:lnTo>
                  <a:lnTo>
                    <a:pt x="28" y="32"/>
                  </a:lnTo>
                  <a:lnTo>
                    <a:pt x="32" y="32"/>
                  </a:lnTo>
                  <a:lnTo>
                    <a:pt x="36" y="22"/>
                  </a:lnTo>
                  <a:lnTo>
                    <a:pt x="38" y="12"/>
                  </a:lnTo>
                  <a:lnTo>
                    <a:pt x="40" y="6"/>
                  </a:lnTo>
                  <a:lnTo>
                    <a:pt x="30" y="4"/>
                  </a:lnTo>
                  <a:lnTo>
                    <a:pt x="22" y="4"/>
                  </a:lnTo>
                  <a:lnTo>
                    <a:pt x="16" y="0"/>
                  </a:lnTo>
                  <a:lnTo>
                    <a:pt x="10" y="0"/>
                  </a:lnTo>
                  <a:lnTo>
                    <a:pt x="8" y="0"/>
                  </a:lnTo>
                  <a:lnTo>
                    <a:pt x="6" y="2"/>
                  </a:lnTo>
                  <a:lnTo>
                    <a:pt x="4" y="4"/>
                  </a:lnTo>
                  <a:lnTo>
                    <a:pt x="2" y="14"/>
                  </a:lnTo>
                  <a:lnTo>
                    <a:pt x="0"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3" name="Freeform 87"/>
            <p:cNvSpPr/>
            <p:nvPr/>
          </p:nvSpPr>
          <p:spPr bwMode="auto">
            <a:xfrm>
              <a:off x="3416680" y="6053049"/>
              <a:ext cx="59962" cy="25221"/>
            </a:xfrm>
            <a:custGeom>
              <a:avLst/>
              <a:gdLst>
                <a:gd name="T0" fmla="*/ 2147483647 w 40"/>
                <a:gd name="T1" fmla="*/ 2147483647 h 16"/>
                <a:gd name="T2" fmla="*/ 2147483647 w 40"/>
                <a:gd name="T3" fmla="*/ 2147483647 h 16"/>
                <a:gd name="T4" fmla="*/ 2147483647 w 40"/>
                <a:gd name="T5" fmla="*/ 2147483647 h 16"/>
                <a:gd name="T6" fmla="*/ 2147483647 w 40"/>
                <a:gd name="T7" fmla="*/ 2147483647 h 16"/>
                <a:gd name="T8" fmla="*/ 2147483647 w 40"/>
                <a:gd name="T9" fmla="*/ 2147483647 h 16"/>
                <a:gd name="T10" fmla="*/ 2147483647 w 40"/>
                <a:gd name="T11" fmla="*/ 2147483647 h 16"/>
                <a:gd name="T12" fmla="*/ 2147483647 w 40"/>
                <a:gd name="T13" fmla="*/ 2147483647 h 16"/>
                <a:gd name="T14" fmla="*/ 2147483647 w 40"/>
                <a:gd name="T15" fmla="*/ 2147483647 h 16"/>
                <a:gd name="T16" fmla="*/ 2147483647 w 40"/>
                <a:gd name="T17" fmla="*/ 2147483647 h 16"/>
                <a:gd name="T18" fmla="*/ 2147483647 w 40"/>
                <a:gd name="T19" fmla="*/ 2147483647 h 16"/>
                <a:gd name="T20" fmla="*/ 2147483647 w 40"/>
                <a:gd name="T21" fmla="*/ 2147483647 h 16"/>
                <a:gd name="T22" fmla="*/ 2147483647 w 40"/>
                <a:gd name="T23" fmla="*/ 0 h 16"/>
                <a:gd name="T24" fmla="*/ 2147483647 w 40"/>
                <a:gd name="T25" fmla="*/ 0 h 16"/>
                <a:gd name="T26" fmla="*/ 2147483647 w 40"/>
                <a:gd name="T27" fmla="*/ 0 h 16"/>
                <a:gd name="T28" fmla="*/ 2147483647 w 40"/>
                <a:gd name="T29" fmla="*/ 2147483647 h 16"/>
                <a:gd name="T30" fmla="*/ 2147483647 w 40"/>
                <a:gd name="T31" fmla="*/ 2147483647 h 16"/>
                <a:gd name="T32" fmla="*/ 2147483647 w 40"/>
                <a:gd name="T33" fmla="*/ 2147483647 h 16"/>
                <a:gd name="T34" fmla="*/ 0 w 40"/>
                <a:gd name="T35" fmla="*/ 2147483647 h 16"/>
                <a:gd name="T36" fmla="*/ 2147483647 w 40"/>
                <a:gd name="T37" fmla="*/ 2147483647 h 16"/>
                <a:gd name="T38" fmla="*/ 2147483647 w 40"/>
                <a:gd name="T39" fmla="*/ 2147483647 h 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0"/>
                <a:gd name="T61" fmla="*/ 0 h 16"/>
                <a:gd name="T62" fmla="*/ 40 w 40"/>
                <a:gd name="T63" fmla="*/ 16 h 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0" h="16">
                  <a:moveTo>
                    <a:pt x="12" y="14"/>
                  </a:moveTo>
                  <a:lnTo>
                    <a:pt x="14" y="14"/>
                  </a:lnTo>
                  <a:lnTo>
                    <a:pt x="14" y="12"/>
                  </a:lnTo>
                  <a:lnTo>
                    <a:pt x="16" y="8"/>
                  </a:lnTo>
                  <a:lnTo>
                    <a:pt x="16" y="14"/>
                  </a:lnTo>
                  <a:lnTo>
                    <a:pt x="18" y="16"/>
                  </a:lnTo>
                  <a:lnTo>
                    <a:pt x="20" y="16"/>
                  </a:lnTo>
                  <a:lnTo>
                    <a:pt x="22" y="14"/>
                  </a:lnTo>
                  <a:lnTo>
                    <a:pt x="28" y="14"/>
                  </a:lnTo>
                  <a:lnTo>
                    <a:pt x="32" y="10"/>
                  </a:lnTo>
                  <a:lnTo>
                    <a:pt x="38" y="6"/>
                  </a:lnTo>
                  <a:lnTo>
                    <a:pt x="40" y="0"/>
                  </a:lnTo>
                  <a:lnTo>
                    <a:pt x="28" y="0"/>
                  </a:lnTo>
                  <a:lnTo>
                    <a:pt x="24" y="0"/>
                  </a:lnTo>
                  <a:lnTo>
                    <a:pt x="20" y="2"/>
                  </a:lnTo>
                  <a:lnTo>
                    <a:pt x="18" y="2"/>
                  </a:lnTo>
                  <a:lnTo>
                    <a:pt x="8" y="2"/>
                  </a:lnTo>
                  <a:lnTo>
                    <a:pt x="0" y="12"/>
                  </a:lnTo>
                  <a:lnTo>
                    <a:pt x="4" y="14"/>
                  </a:lnTo>
                  <a:lnTo>
                    <a:pt x="12"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4" name="Freeform 88"/>
            <p:cNvSpPr/>
            <p:nvPr/>
          </p:nvSpPr>
          <p:spPr bwMode="auto">
            <a:xfrm>
              <a:off x="3201048" y="4323392"/>
              <a:ext cx="102627" cy="219028"/>
            </a:xfrm>
            <a:custGeom>
              <a:avLst/>
              <a:gdLst>
                <a:gd name="T0" fmla="*/ 2147483647 w 70"/>
                <a:gd name="T1" fmla="*/ 0 h 138"/>
                <a:gd name="T2" fmla="*/ 2147483647 w 70"/>
                <a:gd name="T3" fmla="*/ 2147483647 h 138"/>
                <a:gd name="T4" fmla="*/ 2147483647 w 70"/>
                <a:gd name="T5" fmla="*/ 2147483647 h 138"/>
                <a:gd name="T6" fmla="*/ 2147483647 w 70"/>
                <a:gd name="T7" fmla="*/ 2147483647 h 138"/>
                <a:gd name="T8" fmla="*/ 2147483647 w 70"/>
                <a:gd name="T9" fmla="*/ 2147483647 h 138"/>
                <a:gd name="T10" fmla="*/ 2147483647 w 70"/>
                <a:gd name="T11" fmla="*/ 2147483647 h 138"/>
                <a:gd name="T12" fmla="*/ 2147483647 w 70"/>
                <a:gd name="T13" fmla="*/ 2147483647 h 138"/>
                <a:gd name="T14" fmla="*/ 0 w 70"/>
                <a:gd name="T15" fmla="*/ 2147483647 h 138"/>
                <a:gd name="T16" fmla="*/ 0 w 70"/>
                <a:gd name="T17" fmla="*/ 2147483647 h 138"/>
                <a:gd name="T18" fmla="*/ 2147483647 w 70"/>
                <a:gd name="T19" fmla="*/ 2147483647 h 138"/>
                <a:gd name="T20" fmla="*/ 2147483647 w 70"/>
                <a:gd name="T21" fmla="*/ 2147483647 h 138"/>
                <a:gd name="T22" fmla="*/ 2147483647 w 70"/>
                <a:gd name="T23" fmla="*/ 2147483647 h 138"/>
                <a:gd name="T24" fmla="*/ 2147483647 w 70"/>
                <a:gd name="T25" fmla="*/ 2147483647 h 138"/>
                <a:gd name="T26" fmla="*/ 2147483647 w 70"/>
                <a:gd name="T27" fmla="*/ 2147483647 h 138"/>
                <a:gd name="T28" fmla="*/ 2147483647 w 70"/>
                <a:gd name="T29" fmla="*/ 2147483647 h 138"/>
                <a:gd name="T30" fmla="*/ 2147483647 w 70"/>
                <a:gd name="T31" fmla="*/ 2147483647 h 138"/>
                <a:gd name="T32" fmla="*/ 2147483647 w 70"/>
                <a:gd name="T33" fmla="*/ 2147483647 h 138"/>
                <a:gd name="T34" fmla="*/ 2147483647 w 70"/>
                <a:gd name="T35" fmla="*/ 2147483647 h 138"/>
                <a:gd name="T36" fmla="*/ 2147483647 w 70"/>
                <a:gd name="T37" fmla="*/ 2147483647 h 138"/>
                <a:gd name="T38" fmla="*/ 2147483647 w 70"/>
                <a:gd name="T39" fmla="*/ 2147483647 h 138"/>
                <a:gd name="T40" fmla="*/ 2147483647 w 70"/>
                <a:gd name="T41" fmla="*/ 2147483647 h 138"/>
                <a:gd name="T42" fmla="*/ 2147483647 w 70"/>
                <a:gd name="T43" fmla="*/ 2147483647 h 138"/>
                <a:gd name="T44" fmla="*/ 2147483647 w 70"/>
                <a:gd name="T45" fmla="*/ 2147483647 h 138"/>
                <a:gd name="T46" fmla="*/ 2147483647 w 70"/>
                <a:gd name="T47" fmla="*/ 2147483647 h 138"/>
                <a:gd name="T48" fmla="*/ 2147483647 w 70"/>
                <a:gd name="T49" fmla="*/ 2147483647 h 138"/>
                <a:gd name="T50" fmla="*/ 2147483647 w 70"/>
                <a:gd name="T51" fmla="*/ 2147483647 h 138"/>
                <a:gd name="T52" fmla="*/ 2147483647 w 70"/>
                <a:gd name="T53" fmla="*/ 2147483647 h 138"/>
                <a:gd name="T54" fmla="*/ 2147483647 w 70"/>
                <a:gd name="T55" fmla="*/ 2147483647 h 138"/>
                <a:gd name="T56" fmla="*/ 2147483647 w 70"/>
                <a:gd name="T57" fmla="*/ 2147483647 h 138"/>
                <a:gd name="T58" fmla="*/ 2147483647 w 70"/>
                <a:gd name="T59" fmla="*/ 2147483647 h 138"/>
                <a:gd name="T60" fmla="*/ 2147483647 w 70"/>
                <a:gd name="T61" fmla="*/ 2147483647 h 138"/>
                <a:gd name="T62" fmla="*/ 2147483647 w 70"/>
                <a:gd name="T63" fmla="*/ 2147483647 h 138"/>
                <a:gd name="T64" fmla="*/ 2147483647 w 70"/>
                <a:gd name="T65" fmla="*/ 2147483647 h 138"/>
                <a:gd name="T66" fmla="*/ 2147483647 w 70"/>
                <a:gd name="T67" fmla="*/ 2147483647 h 138"/>
                <a:gd name="T68" fmla="*/ 2147483647 w 70"/>
                <a:gd name="T69" fmla="*/ 2147483647 h 138"/>
                <a:gd name="T70" fmla="*/ 2147483647 w 70"/>
                <a:gd name="T71" fmla="*/ 2147483647 h 138"/>
                <a:gd name="T72" fmla="*/ 2147483647 w 70"/>
                <a:gd name="T73" fmla="*/ 2147483647 h 138"/>
                <a:gd name="T74" fmla="*/ 2147483647 w 70"/>
                <a:gd name="T75" fmla="*/ 2147483647 h 138"/>
                <a:gd name="T76" fmla="*/ 2147483647 w 70"/>
                <a:gd name="T77" fmla="*/ 2147483647 h 138"/>
                <a:gd name="T78" fmla="*/ 2147483647 w 70"/>
                <a:gd name="T79" fmla="*/ 2147483647 h 138"/>
                <a:gd name="T80" fmla="*/ 2147483647 w 70"/>
                <a:gd name="T81" fmla="*/ 2147483647 h 138"/>
                <a:gd name="T82" fmla="*/ 2147483647 w 70"/>
                <a:gd name="T83" fmla="*/ 2147483647 h 138"/>
                <a:gd name="T84" fmla="*/ 2147483647 w 70"/>
                <a:gd name="T85" fmla="*/ 2147483647 h 138"/>
                <a:gd name="T86" fmla="*/ 2147483647 w 70"/>
                <a:gd name="T87" fmla="*/ 2147483647 h 138"/>
                <a:gd name="T88" fmla="*/ 2147483647 w 70"/>
                <a:gd name="T89" fmla="*/ 2147483647 h 138"/>
                <a:gd name="T90" fmla="*/ 2147483647 w 70"/>
                <a:gd name="T91" fmla="*/ 2147483647 h 138"/>
                <a:gd name="T92" fmla="*/ 2147483647 w 70"/>
                <a:gd name="T93" fmla="*/ 2147483647 h 138"/>
                <a:gd name="T94" fmla="*/ 2147483647 w 70"/>
                <a:gd name="T95" fmla="*/ 2147483647 h 138"/>
                <a:gd name="T96" fmla="*/ 2147483647 w 70"/>
                <a:gd name="T97" fmla="*/ 2147483647 h 138"/>
                <a:gd name="T98" fmla="*/ 2147483647 w 70"/>
                <a:gd name="T99" fmla="*/ 2147483647 h 138"/>
                <a:gd name="T100" fmla="*/ 2147483647 w 70"/>
                <a:gd name="T101" fmla="*/ 2147483647 h 138"/>
                <a:gd name="T102" fmla="*/ 2147483647 w 70"/>
                <a:gd name="T103" fmla="*/ 2147483647 h 138"/>
                <a:gd name="T104" fmla="*/ 2147483647 w 70"/>
                <a:gd name="T105" fmla="*/ 2147483647 h 138"/>
                <a:gd name="T106" fmla="*/ 2147483647 w 70"/>
                <a:gd name="T107" fmla="*/ 2147483647 h 138"/>
                <a:gd name="T108" fmla="*/ 2147483647 w 70"/>
                <a:gd name="T109" fmla="*/ 0 h 13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70"/>
                <a:gd name="T166" fmla="*/ 0 h 138"/>
                <a:gd name="T167" fmla="*/ 70 w 70"/>
                <a:gd name="T168" fmla="*/ 138 h 138"/>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70" h="138">
                  <a:moveTo>
                    <a:pt x="26" y="0"/>
                  </a:moveTo>
                  <a:lnTo>
                    <a:pt x="22" y="8"/>
                  </a:lnTo>
                  <a:lnTo>
                    <a:pt x="18" y="14"/>
                  </a:lnTo>
                  <a:lnTo>
                    <a:pt x="12" y="18"/>
                  </a:lnTo>
                  <a:lnTo>
                    <a:pt x="10" y="24"/>
                  </a:lnTo>
                  <a:lnTo>
                    <a:pt x="12" y="28"/>
                  </a:lnTo>
                  <a:lnTo>
                    <a:pt x="18" y="32"/>
                  </a:lnTo>
                  <a:lnTo>
                    <a:pt x="0" y="42"/>
                  </a:lnTo>
                  <a:lnTo>
                    <a:pt x="0" y="54"/>
                  </a:lnTo>
                  <a:lnTo>
                    <a:pt x="2" y="58"/>
                  </a:lnTo>
                  <a:lnTo>
                    <a:pt x="4" y="60"/>
                  </a:lnTo>
                  <a:lnTo>
                    <a:pt x="8" y="64"/>
                  </a:lnTo>
                  <a:lnTo>
                    <a:pt x="8" y="68"/>
                  </a:lnTo>
                  <a:lnTo>
                    <a:pt x="20" y="68"/>
                  </a:lnTo>
                  <a:lnTo>
                    <a:pt x="20" y="76"/>
                  </a:lnTo>
                  <a:lnTo>
                    <a:pt x="20" y="78"/>
                  </a:lnTo>
                  <a:lnTo>
                    <a:pt x="24" y="82"/>
                  </a:lnTo>
                  <a:lnTo>
                    <a:pt x="26" y="88"/>
                  </a:lnTo>
                  <a:lnTo>
                    <a:pt x="26" y="94"/>
                  </a:lnTo>
                  <a:lnTo>
                    <a:pt x="26" y="98"/>
                  </a:lnTo>
                  <a:lnTo>
                    <a:pt x="26" y="102"/>
                  </a:lnTo>
                  <a:lnTo>
                    <a:pt x="24" y="106"/>
                  </a:lnTo>
                  <a:lnTo>
                    <a:pt x="22" y="112"/>
                  </a:lnTo>
                  <a:lnTo>
                    <a:pt x="24" y="122"/>
                  </a:lnTo>
                  <a:lnTo>
                    <a:pt x="26" y="130"/>
                  </a:lnTo>
                  <a:lnTo>
                    <a:pt x="32" y="136"/>
                  </a:lnTo>
                  <a:lnTo>
                    <a:pt x="34" y="138"/>
                  </a:lnTo>
                  <a:lnTo>
                    <a:pt x="38" y="138"/>
                  </a:lnTo>
                  <a:lnTo>
                    <a:pt x="44" y="138"/>
                  </a:lnTo>
                  <a:lnTo>
                    <a:pt x="48" y="136"/>
                  </a:lnTo>
                  <a:lnTo>
                    <a:pt x="54" y="132"/>
                  </a:lnTo>
                  <a:lnTo>
                    <a:pt x="60" y="126"/>
                  </a:lnTo>
                  <a:lnTo>
                    <a:pt x="64" y="124"/>
                  </a:lnTo>
                  <a:lnTo>
                    <a:pt x="70" y="124"/>
                  </a:lnTo>
                  <a:lnTo>
                    <a:pt x="68" y="118"/>
                  </a:lnTo>
                  <a:lnTo>
                    <a:pt x="66" y="112"/>
                  </a:lnTo>
                  <a:lnTo>
                    <a:pt x="60" y="104"/>
                  </a:lnTo>
                  <a:lnTo>
                    <a:pt x="54" y="96"/>
                  </a:lnTo>
                  <a:lnTo>
                    <a:pt x="54" y="92"/>
                  </a:lnTo>
                  <a:lnTo>
                    <a:pt x="54" y="86"/>
                  </a:lnTo>
                  <a:lnTo>
                    <a:pt x="54" y="82"/>
                  </a:lnTo>
                  <a:lnTo>
                    <a:pt x="54" y="78"/>
                  </a:lnTo>
                  <a:lnTo>
                    <a:pt x="58" y="74"/>
                  </a:lnTo>
                  <a:lnTo>
                    <a:pt x="64" y="70"/>
                  </a:lnTo>
                  <a:lnTo>
                    <a:pt x="68" y="64"/>
                  </a:lnTo>
                  <a:lnTo>
                    <a:pt x="70" y="44"/>
                  </a:lnTo>
                  <a:lnTo>
                    <a:pt x="60" y="36"/>
                  </a:lnTo>
                  <a:lnTo>
                    <a:pt x="56" y="32"/>
                  </a:lnTo>
                  <a:lnTo>
                    <a:pt x="52" y="32"/>
                  </a:lnTo>
                  <a:lnTo>
                    <a:pt x="46" y="32"/>
                  </a:lnTo>
                  <a:lnTo>
                    <a:pt x="46" y="24"/>
                  </a:lnTo>
                  <a:lnTo>
                    <a:pt x="44" y="20"/>
                  </a:lnTo>
                  <a:lnTo>
                    <a:pt x="40" y="12"/>
                  </a:lnTo>
                  <a:lnTo>
                    <a:pt x="32" y="4"/>
                  </a:lnTo>
                  <a:lnTo>
                    <a:pt x="2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5" name="Freeform 89"/>
            <p:cNvSpPr/>
            <p:nvPr/>
          </p:nvSpPr>
          <p:spPr bwMode="auto">
            <a:xfrm>
              <a:off x="3279459" y="4393746"/>
              <a:ext cx="96861" cy="135399"/>
            </a:xfrm>
            <a:custGeom>
              <a:avLst/>
              <a:gdLst>
                <a:gd name="T0" fmla="*/ 2147483647 w 66"/>
                <a:gd name="T1" fmla="*/ 2147483647 h 86"/>
                <a:gd name="T2" fmla="*/ 2147483647 w 66"/>
                <a:gd name="T3" fmla="*/ 2147483647 h 86"/>
                <a:gd name="T4" fmla="*/ 2147483647 w 66"/>
                <a:gd name="T5" fmla="*/ 2147483647 h 86"/>
                <a:gd name="T6" fmla="*/ 2147483647 w 66"/>
                <a:gd name="T7" fmla="*/ 2147483647 h 86"/>
                <a:gd name="T8" fmla="*/ 2147483647 w 66"/>
                <a:gd name="T9" fmla="*/ 2147483647 h 86"/>
                <a:gd name="T10" fmla="*/ 2147483647 w 66"/>
                <a:gd name="T11" fmla="*/ 2147483647 h 86"/>
                <a:gd name="T12" fmla="*/ 2147483647 w 66"/>
                <a:gd name="T13" fmla="*/ 2147483647 h 86"/>
                <a:gd name="T14" fmla="*/ 2147483647 w 66"/>
                <a:gd name="T15" fmla="*/ 2147483647 h 86"/>
                <a:gd name="T16" fmla="*/ 2147483647 w 66"/>
                <a:gd name="T17" fmla="*/ 2147483647 h 86"/>
                <a:gd name="T18" fmla="*/ 2147483647 w 66"/>
                <a:gd name="T19" fmla="*/ 2147483647 h 86"/>
                <a:gd name="T20" fmla="*/ 2147483647 w 66"/>
                <a:gd name="T21" fmla="*/ 2147483647 h 86"/>
                <a:gd name="T22" fmla="*/ 2147483647 w 66"/>
                <a:gd name="T23" fmla="*/ 2147483647 h 86"/>
                <a:gd name="T24" fmla="*/ 2147483647 w 66"/>
                <a:gd name="T25" fmla="*/ 2147483647 h 86"/>
                <a:gd name="T26" fmla="*/ 2147483647 w 66"/>
                <a:gd name="T27" fmla="*/ 2147483647 h 86"/>
                <a:gd name="T28" fmla="*/ 2147483647 w 66"/>
                <a:gd name="T29" fmla="*/ 2147483647 h 86"/>
                <a:gd name="T30" fmla="*/ 2147483647 w 66"/>
                <a:gd name="T31" fmla="*/ 2147483647 h 86"/>
                <a:gd name="T32" fmla="*/ 2147483647 w 66"/>
                <a:gd name="T33" fmla="*/ 2147483647 h 86"/>
                <a:gd name="T34" fmla="*/ 2147483647 w 66"/>
                <a:gd name="T35" fmla="*/ 2147483647 h 86"/>
                <a:gd name="T36" fmla="*/ 2147483647 w 66"/>
                <a:gd name="T37" fmla="*/ 2147483647 h 86"/>
                <a:gd name="T38" fmla="*/ 2147483647 w 66"/>
                <a:gd name="T39" fmla="*/ 2147483647 h 86"/>
                <a:gd name="T40" fmla="*/ 2147483647 w 66"/>
                <a:gd name="T41" fmla="*/ 2147483647 h 86"/>
                <a:gd name="T42" fmla="*/ 2147483647 w 66"/>
                <a:gd name="T43" fmla="*/ 2147483647 h 86"/>
                <a:gd name="T44" fmla="*/ 2147483647 w 66"/>
                <a:gd name="T45" fmla="*/ 2147483647 h 86"/>
                <a:gd name="T46" fmla="*/ 2147483647 w 66"/>
                <a:gd name="T47" fmla="*/ 2147483647 h 86"/>
                <a:gd name="T48" fmla="*/ 0 w 66"/>
                <a:gd name="T49" fmla="*/ 2147483647 h 86"/>
                <a:gd name="T50" fmla="*/ 0 w 66"/>
                <a:gd name="T51" fmla="*/ 2147483647 h 86"/>
                <a:gd name="T52" fmla="*/ 0 w 66"/>
                <a:gd name="T53" fmla="*/ 2147483647 h 86"/>
                <a:gd name="T54" fmla="*/ 0 w 66"/>
                <a:gd name="T55" fmla="*/ 2147483647 h 86"/>
                <a:gd name="T56" fmla="*/ 0 w 66"/>
                <a:gd name="T57" fmla="*/ 2147483647 h 86"/>
                <a:gd name="T58" fmla="*/ 2147483647 w 66"/>
                <a:gd name="T59" fmla="*/ 2147483647 h 86"/>
                <a:gd name="T60" fmla="*/ 2147483647 w 66"/>
                <a:gd name="T61" fmla="*/ 2147483647 h 86"/>
                <a:gd name="T62" fmla="*/ 2147483647 w 66"/>
                <a:gd name="T63" fmla="*/ 2147483647 h 86"/>
                <a:gd name="T64" fmla="*/ 2147483647 w 66"/>
                <a:gd name="T65" fmla="*/ 0 h 86"/>
                <a:gd name="T66" fmla="*/ 2147483647 w 66"/>
                <a:gd name="T67" fmla="*/ 2147483647 h 86"/>
                <a:gd name="T68" fmla="*/ 2147483647 w 66"/>
                <a:gd name="T69" fmla="*/ 2147483647 h 86"/>
                <a:gd name="T70" fmla="*/ 2147483647 w 66"/>
                <a:gd name="T71" fmla="*/ 2147483647 h 86"/>
                <a:gd name="T72" fmla="*/ 2147483647 w 66"/>
                <a:gd name="T73" fmla="*/ 2147483647 h 86"/>
                <a:gd name="T74" fmla="*/ 2147483647 w 66"/>
                <a:gd name="T75" fmla="*/ 2147483647 h 8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66"/>
                <a:gd name="T115" fmla="*/ 0 h 86"/>
                <a:gd name="T116" fmla="*/ 66 w 66"/>
                <a:gd name="T117" fmla="*/ 86 h 8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66" h="86">
                  <a:moveTo>
                    <a:pt x="66" y="10"/>
                  </a:moveTo>
                  <a:lnTo>
                    <a:pt x="64" y="18"/>
                  </a:lnTo>
                  <a:lnTo>
                    <a:pt x="60" y="24"/>
                  </a:lnTo>
                  <a:lnTo>
                    <a:pt x="58" y="30"/>
                  </a:lnTo>
                  <a:lnTo>
                    <a:pt x="56" y="36"/>
                  </a:lnTo>
                  <a:lnTo>
                    <a:pt x="58" y="42"/>
                  </a:lnTo>
                  <a:lnTo>
                    <a:pt x="60" y="46"/>
                  </a:lnTo>
                  <a:lnTo>
                    <a:pt x="62" y="52"/>
                  </a:lnTo>
                  <a:lnTo>
                    <a:pt x="64" y="58"/>
                  </a:lnTo>
                  <a:lnTo>
                    <a:pt x="62" y="62"/>
                  </a:lnTo>
                  <a:lnTo>
                    <a:pt x="58" y="66"/>
                  </a:lnTo>
                  <a:lnTo>
                    <a:pt x="54" y="76"/>
                  </a:lnTo>
                  <a:lnTo>
                    <a:pt x="52" y="74"/>
                  </a:lnTo>
                  <a:lnTo>
                    <a:pt x="50" y="68"/>
                  </a:lnTo>
                  <a:lnTo>
                    <a:pt x="40" y="72"/>
                  </a:lnTo>
                  <a:lnTo>
                    <a:pt x="28" y="76"/>
                  </a:lnTo>
                  <a:lnTo>
                    <a:pt x="28" y="86"/>
                  </a:lnTo>
                  <a:lnTo>
                    <a:pt x="26" y="84"/>
                  </a:lnTo>
                  <a:lnTo>
                    <a:pt x="22" y="82"/>
                  </a:lnTo>
                  <a:lnTo>
                    <a:pt x="20" y="80"/>
                  </a:lnTo>
                  <a:lnTo>
                    <a:pt x="16" y="80"/>
                  </a:lnTo>
                  <a:lnTo>
                    <a:pt x="14" y="74"/>
                  </a:lnTo>
                  <a:lnTo>
                    <a:pt x="12" y="68"/>
                  </a:lnTo>
                  <a:lnTo>
                    <a:pt x="6" y="60"/>
                  </a:lnTo>
                  <a:lnTo>
                    <a:pt x="0" y="52"/>
                  </a:lnTo>
                  <a:lnTo>
                    <a:pt x="0" y="48"/>
                  </a:lnTo>
                  <a:lnTo>
                    <a:pt x="0" y="42"/>
                  </a:lnTo>
                  <a:lnTo>
                    <a:pt x="0" y="38"/>
                  </a:lnTo>
                  <a:lnTo>
                    <a:pt x="0" y="34"/>
                  </a:lnTo>
                  <a:lnTo>
                    <a:pt x="4" y="30"/>
                  </a:lnTo>
                  <a:lnTo>
                    <a:pt x="10" y="26"/>
                  </a:lnTo>
                  <a:lnTo>
                    <a:pt x="14" y="20"/>
                  </a:lnTo>
                  <a:lnTo>
                    <a:pt x="16" y="0"/>
                  </a:lnTo>
                  <a:lnTo>
                    <a:pt x="24" y="6"/>
                  </a:lnTo>
                  <a:lnTo>
                    <a:pt x="28" y="6"/>
                  </a:lnTo>
                  <a:lnTo>
                    <a:pt x="44" y="6"/>
                  </a:lnTo>
                  <a:lnTo>
                    <a:pt x="48" y="8"/>
                  </a:lnTo>
                  <a:lnTo>
                    <a:pt x="66"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6" name="Freeform 90"/>
            <p:cNvSpPr/>
            <p:nvPr/>
          </p:nvSpPr>
          <p:spPr bwMode="auto">
            <a:xfrm>
              <a:off x="3359024" y="4409675"/>
              <a:ext cx="83024" cy="106196"/>
            </a:xfrm>
            <a:custGeom>
              <a:avLst/>
              <a:gdLst>
                <a:gd name="T0" fmla="*/ 2147483647 w 56"/>
                <a:gd name="T1" fmla="*/ 2147483647 h 68"/>
                <a:gd name="T2" fmla="*/ 2147483647 w 56"/>
                <a:gd name="T3" fmla="*/ 2147483647 h 68"/>
                <a:gd name="T4" fmla="*/ 2147483647 w 56"/>
                <a:gd name="T5" fmla="*/ 2147483647 h 68"/>
                <a:gd name="T6" fmla="*/ 2147483647 w 56"/>
                <a:gd name="T7" fmla="*/ 2147483647 h 68"/>
                <a:gd name="T8" fmla="*/ 2147483647 w 56"/>
                <a:gd name="T9" fmla="*/ 2147483647 h 68"/>
                <a:gd name="T10" fmla="*/ 2147483647 w 56"/>
                <a:gd name="T11" fmla="*/ 2147483647 h 68"/>
                <a:gd name="T12" fmla="*/ 2147483647 w 56"/>
                <a:gd name="T13" fmla="*/ 2147483647 h 68"/>
                <a:gd name="T14" fmla="*/ 2147483647 w 56"/>
                <a:gd name="T15" fmla="*/ 2147483647 h 68"/>
                <a:gd name="T16" fmla="*/ 2147483647 w 56"/>
                <a:gd name="T17" fmla="*/ 2147483647 h 68"/>
                <a:gd name="T18" fmla="*/ 0 w 56"/>
                <a:gd name="T19" fmla="*/ 2147483647 h 68"/>
                <a:gd name="T20" fmla="*/ 2147483647 w 56"/>
                <a:gd name="T21" fmla="*/ 2147483647 h 68"/>
                <a:gd name="T22" fmla="*/ 2147483647 w 56"/>
                <a:gd name="T23" fmla="*/ 2147483647 h 68"/>
                <a:gd name="T24" fmla="*/ 2147483647 w 56"/>
                <a:gd name="T25" fmla="*/ 2147483647 h 68"/>
                <a:gd name="T26" fmla="*/ 2147483647 w 56"/>
                <a:gd name="T27" fmla="*/ 2147483647 h 68"/>
                <a:gd name="T28" fmla="*/ 2147483647 w 56"/>
                <a:gd name="T29" fmla="*/ 2147483647 h 68"/>
                <a:gd name="T30" fmla="*/ 2147483647 w 56"/>
                <a:gd name="T31" fmla="*/ 2147483647 h 68"/>
                <a:gd name="T32" fmla="*/ 2147483647 w 56"/>
                <a:gd name="T33" fmla="*/ 2147483647 h 68"/>
                <a:gd name="T34" fmla="*/ 2147483647 w 56"/>
                <a:gd name="T35" fmla="*/ 2147483647 h 68"/>
                <a:gd name="T36" fmla="*/ 2147483647 w 56"/>
                <a:gd name="T37" fmla="*/ 2147483647 h 68"/>
                <a:gd name="T38" fmla="*/ 2147483647 w 56"/>
                <a:gd name="T39" fmla="*/ 2147483647 h 68"/>
                <a:gd name="T40" fmla="*/ 2147483647 w 56"/>
                <a:gd name="T41" fmla="*/ 0 h 68"/>
                <a:gd name="T42" fmla="*/ 2147483647 w 56"/>
                <a:gd name="T43" fmla="*/ 2147483647 h 68"/>
                <a:gd name="T44" fmla="*/ 2147483647 w 56"/>
                <a:gd name="T45" fmla="*/ 2147483647 h 68"/>
                <a:gd name="T46" fmla="*/ 2147483647 w 56"/>
                <a:gd name="T47" fmla="*/ 2147483647 h 68"/>
                <a:gd name="T48" fmla="*/ 2147483647 w 56"/>
                <a:gd name="T49" fmla="*/ 2147483647 h 68"/>
                <a:gd name="T50" fmla="*/ 2147483647 w 56"/>
                <a:gd name="T51" fmla="*/ 2147483647 h 6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6"/>
                <a:gd name="T79" fmla="*/ 0 h 68"/>
                <a:gd name="T80" fmla="*/ 56 w 56"/>
                <a:gd name="T81" fmla="*/ 68 h 68"/>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6" h="68">
                  <a:moveTo>
                    <a:pt x="56" y="28"/>
                  </a:moveTo>
                  <a:lnTo>
                    <a:pt x="54" y="26"/>
                  </a:lnTo>
                  <a:lnTo>
                    <a:pt x="48" y="40"/>
                  </a:lnTo>
                  <a:lnTo>
                    <a:pt x="40" y="52"/>
                  </a:lnTo>
                  <a:lnTo>
                    <a:pt x="34" y="58"/>
                  </a:lnTo>
                  <a:lnTo>
                    <a:pt x="28" y="64"/>
                  </a:lnTo>
                  <a:lnTo>
                    <a:pt x="22" y="68"/>
                  </a:lnTo>
                  <a:lnTo>
                    <a:pt x="12" y="68"/>
                  </a:lnTo>
                  <a:lnTo>
                    <a:pt x="6" y="68"/>
                  </a:lnTo>
                  <a:lnTo>
                    <a:pt x="0" y="66"/>
                  </a:lnTo>
                  <a:lnTo>
                    <a:pt x="4" y="56"/>
                  </a:lnTo>
                  <a:lnTo>
                    <a:pt x="8" y="52"/>
                  </a:lnTo>
                  <a:lnTo>
                    <a:pt x="10" y="48"/>
                  </a:lnTo>
                  <a:lnTo>
                    <a:pt x="8" y="42"/>
                  </a:lnTo>
                  <a:lnTo>
                    <a:pt x="6" y="36"/>
                  </a:lnTo>
                  <a:lnTo>
                    <a:pt x="4" y="32"/>
                  </a:lnTo>
                  <a:lnTo>
                    <a:pt x="2" y="26"/>
                  </a:lnTo>
                  <a:lnTo>
                    <a:pt x="4" y="20"/>
                  </a:lnTo>
                  <a:lnTo>
                    <a:pt x="6" y="14"/>
                  </a:lnTo>
                  <a:lnTo>
                    <a:pt x="10" y="8"/>
                  </a:lnTo>
                  <a:lnTo>
                    <a:pt x="12" y="0"/>
                  </a:lnTo>
                  <a:lnTo>
                    <a:pt x="26" y="4"/>
                  </a:lnTo>
                  <a:lnTo>
                    <a:pt x="34" y="10"/>
                  </a:lnTo>
                  <a:lnTo>
                    <a:pt x="44" y="18"/>
                  </a:lnTo>
                  <a:lnTo>
                    <a:pt x="54" y="26"/>
                  </a:lnTo>
                  <a:lnTo>
                    <a:pt x="56"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7" name="Freeform 91"/>
            <p:cNvSpPr/>
            <p:nvPr/>
          </p:nvSpPr>
          <p:spPr bwMode="auto">
            <a:xfrm>
              <a:off x="2925454" y="4235780"/>
              <a:ext cx="314799" cy="322569"/>
            </a:xfrm>
            <a:custGeom>
              <a:avLst/>
              <a:gdLst>
                <a:gd name="T0" fmla="*/ 2147483647 w 214"/>
                <a:gd name="T1" fmla="*/ 2147483647 h 204"/>
                <a:gd name="T2" fmla="*/ 2147483647 w 214"/>
                <a:gd name="T3" fmla="*/ 2147483647 h 204"/>
                <a:gd name="T4" fmla="*/ 2147483647 w 214"/>
                <a:gd name="T5" fmla="*/ 2147483647 h 204"/>
                <a:gd name="T6" fmla="*/ 2147483647 w 214"/>
                <a:gd name="T7" fmla="*/ 2147483647 h 204"/>
                <a:gd name="T8" fmla="*/ 2147483647 w 214"/>
                <a:gd name="T9" fmla="*/ 2147483647 h 204"/>
                <a:gd name="T10" fmla="*/ 2147483647 w 214"/>
                <a:gd name="T11" fmla="*/ 2147483647 h 204"/>
                <a:gd name="T12" fmla="*/ 2147483647 w 214"/>
                <a:gd name="T13" fmla="*/ 2147483647 h 204"/>
                <a:gd name="T14" fmla="*/ 2147483647 w 214"/>
                <a:gd name="T15" fmla="*/ 2147483647 h 204"/>
                <a:gd name="T16" fmla="*/ 2147483647 w 214"/>
                <a:gd name="T17" fmla="*/ 2147483647 h 204"/>
                <a:gd name="T18" fmla="*/ 2147483647 w 214"/>
                <a:gd name="T19" fmla="*/ 2147483647 h 204"/>
                <a:gd name="T20" fmla="*/ 2147483647 w 214"/>
                <a:gd name="T21" fmla="*/ 2147483647 h 204"/>
                <a:gd name="T22" fmla="*/ 2147483647 w 214"/>
                <a:gd name="T23" fmla="*/ 2147483647 h 204"/>
                <a:gd name="T24" fmla="*/ 2147483647 w 214"/>
                <a:gd name="T25" fmla="*/ 2147483647 h 204"/>
                <a:gd name="T26" fmla="*/ 2147483647 w 214"/>
                <a:gd name="T27" fmla="*/ 2147483647 h 204"/>
                <a:gd name="T28" fmla="*/ 2147483647 w 214"/>
                <a:gd name="T29" fmla="*/ 2147483647 h 204"/>
                <a:gd name="T30" fmla="*/ 2147483647 w 214"/>
                <a:gd name="T31" fmla="*/ 2147483647 h 204"/>
                <a:gd name="T32" fmla="*/ 2147483647 w 214"/>
                <a:gd name="T33" fmla="*/ 2147483647 h 204"/>
                <a:gd name="T34" fmla="*/ 2147483647 w 214"/>
                <a:gd name="T35" fmla="*/ 2147483647 h 204"/>
                <a:gd name="T36" fmla="*/ 2147483647 w 214"/>
                <a:gd name="T37" fmla="*/ 2147483647 h 204"/>
                <a:gd name="T38" fmla="*/ 2147483647 w 214"/>
                <a:gd name="T39" fmla="*/ 2147483647 h 204"/>
                <a:gd name="T40" fmla="*/ 2147483647 w 214"/>
                <a:gd name="T41" fmla="*/ 2147483647 h 204"/>
                <a:gd name="T42" fmla="*/ 2147483647 w 214"/>
                <a:gd name="T43" fmla="*/ 2147483647 h 204"/>
                <a:gd name="T44" fmla="*/ 2147483647 w 214"/>
                <a:gd name="T45" fmla="*/ 2147483647 h 204"/>
                <a:gd name="T46" fmla="*/ 0 w 214"/>
                <a:gd name="T47" fmla="*/ 2147483647 h 204"/>
                <a:gd name="T48" fmla="*/ 2147483647 w 214"/>
                <a:gd name="T49" fmla="*/ 2147483647 h 204"/>
                <a:gd name="T50" fmla="*/ 2147483647 w 214"/>
                <a:gd name="T51" fmla="*/ 2147483647 h 204"/>
                <a:gd name="T52" fmla="*/ 2147483647 w 214"/>
                <a:gd name="T53" fmla="*/ 2147483647 h 204"/>
                <a:gd name="T54" fmla="*/ 2147483647 w 214"/>
                <a:gd name="T55" fmla="*/ 2147483647 h 204"/>
                <a:gd name="T56" fmla="*/ 2147483647 w 214"/>
                <a:gd name="T57" fmla="*/ 2147483647 h 204"/>
                <a:gd name="T58" fmla="*/ 2147483647 w 214"/>
                <a:gd name="T59" fmla="*/ 2147483647 h 204"/>
                <a:gd name="T60" fmla="*/ 2147483647 w 214"/>
                <a:gd name="T61" fmla="*/ 2147483647 h 204"/>
                <a:gd name="T62" fmla="*/ 2147483647 w 214"/>
                <a:gd name="T63" fmla="*/ 2147483647 h 204"/>
                <a:gd name="T64" fmla="*/ 2147483647 w 214"/>
                <a:gd name="T65" fmla="*/ 2147483647 h 204"/>
                <a:gd name="T66" fmla="*/ 2147483647 w 214"/>
                <a:gd name="T67" fmla="*/ 2147483647 h 204"/>
                <a:gd name="T68" fmla="*/ 2147483647 w 214"/>
                <a:gd name="T69" fmla="*/ 2147483647 h 204"/>
                <a:gd name="T70" fmla="*/ 2147483647 w 214"/>
                <a:gd name="T71" fmla="*/ 2147483647 h 204"/>
                <a:gd name="T72" fmla="*/ 2147483647 w 214"/>
                <a:gd name="T73" fmla="*/ 2147483647 h 204"/>
                <a:gd name="T74" fmla="*/ 2147483647 w 214"/>
                <a:gd name="T75" fmla="*/ 2147483647 h 204"/>
                <a:gd name="T76" fmla="*/ 2147483647 w 214"/>
                <a:gd name="T77" fmla="*/ 2147483647 h 204"/>
                <a:gd name="T78" fmla="*/ 2147483647 w 214"/>
                <a:gd name="T79" fmla="*/ 2147483647 h 204"/>
                <a:gd name="T80" fmla="*/ 2147483647 w 214"/>
                <a:gd name="T81" fmla="*/ 2147483647 h 204"/>
                <a:gd name="T82" fmla="*/ 2147483647 w 214"/>
                <a:gd name="T83" fmla="*/ 2147483647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14"/>
                <a:gd name="T127" fmla="*/ 0 h 204"/>
                <a:gd name="T128" fmla="*/ 214 w 21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14" h="204">
                  <a:moveTo>
                    <a:pt x="214" y="56"/>
                  </a:moveTo>
                  <a:lnTo>
                    <a:pt x="210" y="64"/>
                  </a:lnTo>
                  <a:lnTo>
                    <a:pt x="206" y="70"/>
                  </a:lnTo>
                  <a:lnTo>
                    <a:pt x="200" y="74"/>
                  </a:lnTo>
                  <a:lnTo>
                    <a:pt x="198" y="80"/>
                  </a:lnTo>
                  <a:lnTo>
                    <a:pt x="200" y="84"/>
                  </a:lnTo>
                  <a:lnTo>
                    <a:pt x="206" y="88"/>
                  </a:lnTo>
                  <a:lnTo>
                    <a:pt x="188" y="98"/>
                  </a:lnTo>
                  <a:lnTo>
                    <a:pt x="188" y="110"/>
                  </a:lnTo>
                  <a:lnTo>
                    <a:pt x="190" y="114"/>
                  </a:lnTo>
                  <a:lnTo>
                    <a:pt x="192" y="116"/>
                  </a:lnTo>
                  <a:lnTo>
                    <a:pt x="196" y="120"/>
                  </a:lnTo>
                  <a:lnTo>
                    <a:pt x="196" y="124"/>
                  </a:lnTo>
                  <a:lnTo>
                    <a:pt x="196" y="130"/>
                  </a:lnTo>
                  <a:lnTo>
                    <a:pt x="192" y="134"/>
                  </a:lnTo>
                  <a:lnTo>
                    <a:pt x="188" y="136"/>
                  </a:lnTo>
                  <a:lnTo>
                    <a:pt x="184" y="140"/>
                  </a:lnTo>
                  <a:lnTo>
                    <a:pt x="170" y="146"/>
                  </a:lnTo>
                  <a:lnTo>
                    <a:pt x="166" y="150"/>
                  </a:lnTo>
                  <a:lnTo>
                    <a:pt x="162" y="154"/>
                  </a:lnTo>
                  <a:lnTo>
                    <a:pt x="150" y="148"/>
                  </a:lnTo>
                  <a:lnTo>
                    <a:pt x="144" y="144"/>
                  </a:lnTo>
                  <a:lnTo>
                    <a:pt x="134" y="142"/>
                  </a:lnTo>
                  <a:lnTo>
                    <a:pt x="142" y="162"/>
                  </a:lnTo>
                  <a:lnTo>
                    <a:pt x="146" y="170"/>
                  </a:lnTo>
                  <a:lnTo>
                    <a:pt x="148" y="172"/>
                  </a:lnTo>
                  <a:lnTo>
                    <a:pt x="152" y="176"/>
                  </a:lnTo>
                  <a:lnTo>
                    <a:pt x="146" y="186"/>
                  </a:lnTo>
                  <a:lnTo>
                    <a:pt x="134" y="194"/>
                  </a:lnTo>
                  <a:lnTo>
                    <a:pt x="124" y="200"/>
                  </a:lnTo>
                  <a:lnTo>
                    <a:pt x="116" y="204"/>
                  </a:lnTo>
                  <a:lnTo>
                    <a:pt x="108" y="204"/>
                  </a:lnTo>
                  <a:lnTo>
                    <a:pt x="102" y="204"/>
                  </a:lnTo>
                  <a:lnTo>
                    <a:pt x="98" y="202"/>
                  </a:lnTo>
                  <a:lnTo>
                    <a:pt x="96" y="198"/>
                  </a:lnTo>
                  <a:lnTo>
                    <a:pt x="96" y="188"/>
                  </a:lnTo>
                  <a:lnTo>
                    <a:pt x="92" y="178"/>
                  </a:lnTo>
                  <a:lnTo>
                    <a:pt x="88" y="170"/>
                  </a:lnTo>
                  <a:lnTo>
                    <a:pt x="86" y="166"/>
                  </a:lnTo>
                  <a:lnTo>
                    <a:pt x="86" y="162"/>
                  </a:lnTo>
                  <a:lnTo>
                    <a:pt x="88" y="162"/>
                  </a:lnTo>
                  <a:lnTo>
                    <a:pt x="90" y="158"/>
                  </a:lnTo>
                  <a:lnTo>
                    <a:pt x="90" y="156"/>
                  </a:lnTo>
                  <a:lnTo>
                    <a:pt x="88" y="150"/>
                  </a:lnTo>
                  <a:lnTo>
                    <a:pt x="86" y="146"/>
                  </a:lnTo>
                  <a:lnTo>
                    <a:pt x="82" y="142"/>
                  </a:lnTo>
                  <a:lnTo>
                    <a:pt x="80" y="136"/>
                  </a:lnTo>
                  <a:lnTo>
                    <a:pt x="82" y="130"/>
                  </a:lnTo>
                  <a:lnTo>
                    <a:pt x="84" y="120"/>
                  </a:lnTo>
                  <a:lnTo>
                    <a:pt x="92" y="104"/>
                  </a:lnTo>
                  <a:lnTo>
                    <a:pt x="84" y="104"/>
                  </a:lnTo>
                  <a:lnTo>
                    <a:pt x="78" y="106"/>
                  </a:lnTo>
                  <a:lnTo>
                    <a:pt x="74" y="106"/>
                  </a:lnTo>
                  <a:lnTo>
                    <a:pt x="66" y="106"/>
                  </a:lnTo>
                  <a:lnTo>
                    <a:pt x="60" y="106"/>
                  </a:lnTo>
                  <a:lnTo>
                    <a:pt x="54" y="104"/>
                  </a:lnTo>
                  <a:lnTo>
                    <a:pt x="50" y="100"/>
                  </a:lnTo>
                  <a:lnTo>
                    <a:pt x="50" y="94"/>
                  </a:lnTo>
                  <a:lnTo>
                    <a:pt x="38" y="92"/>
                  </a:lnTo>
                  <a:lnTo>
                    <a:pt x="24" y="90"/>
                  </a:lnTo>
                  <a:lnTo>
                    <a:pt x="20" y="88"/>
                  </a:lnTo>
                  <a:lnTo>
                    <a:pt x="16" y="86"/>
                  </a:lnTo>
                  <a:lnTo>
                    <a:pt x="12" y="82"/>
                  </a:lnTo>
                  <a:lnTo>
                    <a:pt x="10" y="80"/>
                  </a:lnTo>
                  <a:lnTo>
                    <a:pt x="12" y="76"/>
                  </a:lnTo>
                  <a:lnTo>
                    <a:pt x="16" y="70"/>
                  </a:lnTo>
                  <a:lnTo>
                    <a:pt x="14" y="64"/>
                  </a:lnTo>
                  <a:lnTo>
                    <a:pt x="10" y="60"/>
                  </a:lnTo>
                  <a:lnTo>
                    <a:pt x="8" y="56"/>
                  </a:lnTo>
                  <a:lnTo>
                    <a:pt x="6" y="52"/>
                  </a:lnTo>
                  <a:lnTo>
                    <a:pt x="2" y="50"/>
                  </a:lnTo>
                  <a:lnTo>
                    <a:pt x="0" y="44"/>
                  </a:lnTo>
                  <a:lnTo>
                    <a:pt x="2" y="36"/>
                  </a:lnTo>
                  <a:lnTo>
                    <a:pt x="6" y="28"/>
                  </a:lnTo>
                  <a:lnTo>
                    <a:pt x="18" y="16"/>
                  </a:lnTo>
                  <a:lnTo>
                    <a:pt x="26" y="6"/>
                  </a:lnTo>
                  <a:lnTo>
                    <a:pt x="28" y="12"/>
                  </a:lnTo>
                  <a:lnTo>
                    <a:pt x="30" y="16"/>
                  </a:lnTo>
                  <a:lnTo>
                    <a:pt x="30" y="20"/>
                  </a:lnTo>
                  <a:lnTo>
                    <a:pt x="28" y="24"/>
                  </a:lnTo>
                  <a:lnTo>
                    <a:pt x="24" y="28"/>
                  </a:lnTo>
                  <a:lnTo>
                    <a:pt x="24" y="34"/>
                  </a:lnTo>
                  <a:lnTo>
                    <a:pt x="24" y="44"/>
                  </a:lnTo>
                  <a:lnTo>
                    <a:pt x="28" y="48"/>
                  </a:lnTo>
                  <a:lnTo>
                    <a:pt x="30" y="48"/>
                  </a:lnTo>
                  <a:lnTo>
                    <a:pt x="34" y="46"/>
                  </a:lnTo>
                  <a:lnTo>
                    <a:pt x="38" y="44"/>
                  </a:lnTo>
                  <a:lnTo>
                    <a:pt x="40" y="38"/>
                  </a:lnTo>
                  <a:lnTo>
                    <a:pt x="38" y="34"/>
                  </a:lnTo>
                  <a:lnTo>
                    <a:pt x="36" y="30"/>
                  </a:lnTo>
                  <a:lnTo>
                    <a:pt x="32" y="26"/>
                  </a:lnTo>
                  <a:lnTo>
                    <a:pt x="30" y="24"/>
                  </a:lnTo>
                  <a:lnTo>
                    <a:pt x="32" y="20"/>
                  </a:lnTo>
                  <a:lnTo>
                    <a:pt x="34" y="16"/>
                  </a:lnTo>
                  <a:lnTo>
                    <a:pt x="44" y="10"/>
                  </a:lnTo>
                  <a:lnTo>
                    <a:pt x="50" y="4"/>
                  </a:lnTo>
                  <a:lnTo>
                    <a:pt x="58" y="0"/>
                  </a:lnTo>
                  <a:lnTo>
                    <a:pt x="62" y="4"/>
                  </a:lnTo>
                  <a:lnTo>
                    <a:pt x="66" y="4"/>
                  </a:lnTo>
                  <a:lnTo>
                    <a:pt x="70" y="6"/>
                  </a:lnTo>
                  <a:lnTo>
                    <a:pt x="76" y="6"/>
                  </a:lnTo>
                  <a:lnTo>
                    <a:pt x="82" y="12"/>
                  </a:lnTo>
                  <a:lnTo>
                    <a:pt x="88" y="18"/>
                  </a:lnTo>
                  <a:lnTo>
                    <a:pt x="94" y="20"/>
                  </a:lnTo>
                  <a:lnTo>
                    <a:pt x="106" y="22"/>
                  </a:lnTo>
                  <a:lnTo>
                    <a:pt x="114" y="22"/>
                  </a:lnTo>
                  <a:lnTo>
                    <a:pt x="120" y="24"/>
                  </a:lnTo>
                  <a:lnTo>
                    <a:pt x="126" y="26"/>
                  </a:lnTo>
                  <a:lnTo>
                    <a:pt x="132" y="28"/>
                  </a:lnTo>
                  <a:lnTo>
                    <a:pt x="146" y="24"/>
                  </a:lnTo>
                  <a:lnTo>
                    <a:pt x="162" y="20"/>
                  </a:lnTo>
                  <a:lnTo>
                    <a:pt x="174" y="16"/>
                  </a:lnTo>
                  <a:lnTo>
                    <a:pt x="176" y="16"/>
                  </a:lnTo>
                  <a:lnTo>
                    <a:pt x="174" y="18"/>
                  </a:lnTo>
                  <a:lnTo>
                    <a:pt x="170" y="24"/>
                  </a:lnTo>
                  <a:lnTo>
                    <a:pt x="170" y="26"/>
                  </a:lnTo>
                  <a:lnTo>
                    <a:pt x="174" y="34"/>
                  </a:lnTo>
                  <a:lnTo>
                    <a:pt x="180" y="32"/>
                  </a:lnTo>
                  <a:lnTo>
                    <a:pt x="184" y="34"/>
                  </a:lnTo>
                  <a:lnTo>
                    <a:pt x="190" y="38"/>
                  </a:lnTo>
                  <a:lnTo>
                    <a:pt x="194" y="40"/>
                  </a:lnTo>
                  <a:lnTo>
                    <a:pt x="196" y="46"/>
                  </a:lnTo>
                  <a:lnTo>
                    <a:pt x="196" y="52"/>
                  </a:lnTo>
                  <a:lnTo>
                    <a:pt x="192" y="56"/>
                  </a:lnTo>
                  <a:lnTo>
                    <a:pt x="200" y="54"/>
                  </a:lnTo>
                  <a:lnTo>
                    <a:pt x="204" y="54"/>
                  </a:lnTo>
                  <a:lnTo>
                    <a:pt x="208" y="56"/>
                  </a:lnTo>
                  <a:lnTo>
                    <a:pt x="214"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8" name="Freeform 92"/>
            <p:cNvSpPr/>
            <p:nvPr/>
          </p:nvSpPr>
          <p:spPr bwMode="auto">
            <a:xfrm>
              <a:off x="2908158" y="4430914"/>
              <a:ext cx="924794" cy="1103105"/>
            </a:xfrm>
            <a:custGeom>
              <a:avLst/>
              <a:gdLst>
                <a:gd name="T0" fmla="*/ 2147483647 w 632"/>
                <a:gd name="T1" fmla="*/ 2147483647 h 698"/>
                <a:gd name="T2" fmla="*/ 2147483647 w 632"/>
                <a:gd name="T3" fmla="*/ 2147483647 h 698"/>
                <a:gd name="T4" fmla="*/ 2147483647 w 632"/>
                <a:gd name="T5" fmla="*/ 2147483647 h 698"/>
                <a:gd name="T6" fmla="*/ 2147483647 w 632"/>
                <a:gd name="T7" fmla="*/ 2147483647 h 698"/>
                <a:gd name="T8" fmla="*/ 2147483647 w 632"/>
                <a:gd name="T9" fmla="*/ 2147483647 h 698"/>
                <a:gd name="T10" fmla="*/ 2147483647 w 632"/>
                <a:gd name="T11" fmla="*/ 2147483647 h 698"/>
                <a:gd name="T12" fmla="*/ 2147483647 w 632"/>
                <a:gd name="T13" fmla="*/ 2147483647 h 698"/>
                <a:gd name="T14" fmla="*/ 2147483647 w 632"/>
                <a:gd name="T15" fmla="*/ 2147483647 h 698"/>
                <a:gd name="T16" fmla="*/ 2147483647 w 632"/>
                <a:gd name="T17" fmla="*/ 2147483647 h 698"/>
                <a:gd name="T18" fmla="*/ 2147483647 w 632"/>
                <a:gd name="T19" fmla="*/ 2147483647 h 698"/>
                <a:gd name="T20" fmla="*/ 2147483647 w 632"/>
                <a:gd name="T21" fmla="*/ 2147483647 h 698"/>
                <a:gd name="T22" fmla="*/ 2147483647 w 632"/>
                <a:gd name="T23" fmla="*/ 2147483647 h 698"/>
                <a:gd name="T24" fmla="*/ 2147483647 w 632"/>
                <a:gd name="T25" fmla="*/ 2147483647 h 698"/>
                <a:gd name="T26" fmla="*/ 2147483647 w 632"/>
                <a:gd name="T27" fmla="*/ 2147483647 h 698"/>
                <a:gd name="T28" fmla="*/ 2147483647 w 632"/>
                <a:gd name="T29" fmla="*/ 2147483647 h 698"/>
                <a:gd name="T30" fmla="*/ 0 w 632"/>
                <a:gd name="T31" fmla="*/ 2147483647 h 698"/>
                <a:gd name="T32" fmla="*/ 2147483647 w 632"/>
                <a:gd name="T33" fmla="*/ 2147483647 h 698"/>
                <a:gd name="T34" fmla="*/ 2147483647 w 632"/>
                <a:gd name="T35" fmla="*/ 2147483647 h 698"/>
                <a:gd name="T36" fmla="*/ 2147483647 w 632"/>
                <a:gd name="T37" fmla="*/ 2147483647 h 698"/>
                <a:gd name="T38" fmla="*/ 2147483647 w 632"/>
                <a:gd name="T39" fmla="*/ 2147483647 h 698"/>
                <a:gd name="T40" fmla="*/ 2147483647 w 632"/>
                <a:gd name="T41" fmla="*/ 2147483647 h 698"/>
                <a:gd name="T42" fmla="*/ 2147483647 w 632"/>
                <a:gd name="T43" fmla="*/ 2147483647 h 698"/>
                <a:gd name="T44" fmla="*/ 2147483647 w 632"/>
                <a:gd name="T45" fmla="*/ 2147483647 h 698"/>
                <a:gd name="T46" fmla="*/ 2147483647 w 632"/>
                <a:gd name="T47" fmla="*/ 2147483647 h 698"/>
                <a:gd name="T48" fmla="*/ 2147483647 w 632"/>
                <a:gd name="T49" fmla="*/ 2147483647 h 698"/>
                <a:gd name="T50" fmla="*/ 2147483647 w 632"/>
                <a:gd name="T51" fmla="*/ 2147483647 h 698"/>
                <a:gd name="T52" fmla="*/ 2147483647 w 632"/>
                <a:gd name="T53" fmla="*/ 2147483647 h 698"/>
                <a:gd name="T54" fmla="*/ 2147483647 w 632"/>
                <a:gd name="T55" fmla="*/ 2147483647 h 698"/>
                <a:gd name="T56" fmla="*/ 2147483647 w 632"/>
                <a:gd name="T57" fmla="*/ 2147483647 h 698"/>
                <a:gd name="T58" fmla="*/ 2147483647 w 632"/>
                <a:gd name="T59" fmla="*/ 2147483647 h 698"/>
                <a:gd name="T60" fmla="*/ 2147483647 w 632"/>
                <a:gd name="T61" fmla="*/ 2147483647 h 698"/>
                <a:gd name="T62" fmla="*/ 2147483647 w 632"/>
                <a:gd name="T63" fmla="*/ 2147483647 h 698"/>
                <a:gd name="T64" fmla="*/ 2147483647 w 632"/>
                <a:gd name="T65" fmla="*/ 2147483647 h 698"/>
                <a:gd name="T66" fmla="*/ 2147483647 w 632"/>
                <a:gd name="T67" fmla="*/ 2147483647 h 698"/>
                <a:gd name="T68" fmla="*/ 2147483647 w 632"/>
                <a:gd name="T69" fmla="*/ 2147483647 h 698"/>
                <a:gd name="T70" fmla="*/ 2147483647 w 632"/>
                <a:gd name="T71" fmla="*/ 2147483647 h 698"/>
                <a:gd name="T72" fmla="*/ 2147483647 w 632"/>
                <a:gd name="T73" fmla="*/ 2147483647 h 698"/>
                <a:gd name="T74" fmla="*/ 2147483647 w 632"/>
                <a:gd name="T75" fmla="*/ 2147483647 h 698"/>
                <a:gd name="T76" fmla="*/ 2147483647 w 632"/>
                <a:gd name="T77" fmla="*/ 2147483647 h 698"/>
                <a:gd name="T78" fmla="*/ 2147483647 w 632"/>
                <a:gd name="T79" fmla="*/ 2147483647 h 698"/>
                <a:gd name="T80" fmla="*/ 2147483647 w 632"/>
                <a:gd name="T81" fmla="*/ 2147483647 h 698"/>
                <a:gd name="T82" fmla="*/ 2147483647 w 632"/>
                <a:gd name="T83" fmla="*/ 2147483647 h 698"/>
                <a:gd name="T84" fmla="*/ 2147483647 w 632"/>
                <a:gd name="T85" fmla="*/ 2147483647 h 698"/>
                <a:gd name="T86" fmla="*/ 2147483647 w 632"/>
                <a:gd name="T87" fmla="*/ 2147483647 h 698"/>
                <a:gd name="T88" fmla="*/ 2147483647 w 632"/>
                <a:gd name="T89" fmla="*/ 2147483647 h 698"/>
                <a:gd name="T90" fmla="*/ 2147483647 w 632"/>
                <a:gd name="T91" fmla="*/ 2147483647 h 698"/>
                <a:gd name="T92" fmla="*/ 2147483647 w 632"/>
                <a:gd name="T93" fmla="*/ 2147483647 h 698"/>
                <a:gd name="T94" fmla="*/ 2147483647 w 632"/>
                <a:gd name="T95" fmla="*/ 2147483647 h 698"/>
                <a:gd name="T96" fmla="*/ 2147483647 w 632"/>
                <a:gd name="T97" fmla="*/ 2147483647 h 698"/>
                <a:gd name="T98" fmla="*/ 2147483647 w 632"/>
                <a:gd name="T99" fmla="*/ 2147483647 h 698"/>
                <a:gd name="T100" fmla="*/ 2147483647 w 632"/>
                <a:gd name="T101" fmla="*/ 2147483647 h 698"/>
                <a:gd name="T102" fmla="*/ 2147483647 w 632"/>
                <a:gd name="T103" fmla="*/ 2147483647 h 698"/>
                <a:gd name="T104" fmla="*/ 2147483647 w 632"/>
                <a:gd name="T105" fmla="*/ 2147483647 h 698"/>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632"/>
                <a:gd name="T160" fmla="*/ 0 h 698"/>
                <a:gd name="T161" fmla="*/ 632 w 632"/>
                <a:gd name="T162" fmla="*/ 698 h 698"/>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632" h="698">
                  <a:moveTo>
                    <a:pt x="362" y="12"/>
                  </a:moveTo>
                  <a:lnTo>
                    <a:pt x="356" y="26"/>
                  </a:lnTo>
                  <a:lnTo>
                    <a:pt x="348" y="38"/>
                  </a:lnTo>
                  <a:lnTo>
                    <a:pt x="342" y="44"/>
                  </a:lnTo>
                  <a:lnTo>
                    <a:pt x="336" y="50"/>
                  </a:lnTo>
                  <a:lnTo>
                    <a:pt x="330" y="54"/>
                  </a:lnTo>
                  <a:lnTo>
                    <a:pt x="320" y="54"/>
                  </a:lnTo>
                  <a:lnTo>
                    <a:pt x="314" y="54"/>
                  </a:lnTo>
                  <a:lnTo>
                    <a:pt x="308" y="52"/>
                  </a:lnTo>
                  <a:lnTo>
                    <a:pt x="306" y="50"/>
                  </a:lnTo>
                  <a:lnTo>
                    <a:pt x="304" y="44"/>
                  </a:lnTo>
                  <a:lnTo>
                    <a:pt x="294" y="48"/>
                  </a:lnTo>
                  <a:lnTo>
                    <a:pt x="282" y="52"/>
                  </a:lnTo>
                  <a:lnTo>
                    <a:pt x="282" y="62"/>
                  </a:lnTo>
                  <a:lnTo>
                    <a:pt x="280" y="60"/>
                  </a:lnTo>
                  <a:lnTo>
                    <a:pt x="276" y="58"/>
                  </a:lnTo>
                  <a:lnTo>
                    <a:pt x="274" y="56"/>
                  </a:lnTo>
                  <a:lnTo>
                    <a:pt x="270" y="56"/>
                  </a:lnTo>
                  <a:lnTo>
                    <a:pt x="264" y="56"/>
                  </a:lnTo>
                  <a:lnTo>
                    <a:pt x="260" y="58"/>
                  </a:lnTo>
                  <a:lnTo>
                    <a:pt x="254" y="64"/>
                  </a:lnTo>
                  <a:lnTo>
                    <a:pt x="248" y="68"/>
                  </a:lnTo>
                  <a:lnTo>
                    <a:pt x="244" y="70"/>
                  </a:lnTo>
                  <a:lnTo>
                    <a:pt x="238" y="70"/>
                  </a:lnTo>
                  <a:lnTo>
                    <a:pt x="234" y="70"/>
                  </a:lnTo>
                  <a:lnTo>
                    <a:pt x="232" y="68"/>
                  </a:lnTo>
                  <a:lnTo>
                    <a:pt x="226" y="62"/>
                  </a:lnTo>
                  <a:lnTo>
                    <a:pt x="224" y="54"/>
                  </a:lnTo>
                  <a:lnTo>
                    <a:pt x="222" y="44"/>
                  </a:lnTo>
                  <a:lnTo>
                    <a:pt x="224" y="38"/>
                  </a:lnTo>
                  <a:lnTo>
                    <a:pt x="226" y="34"/>
                  </a:lnTo>
                  <a:lnTo>
                    <a:pt x="226" y="30"/>
                  </a:lnTo>
                  <a:lnTo>
                    <a:pt x="226" y="26"/>
                  </a:lnTo>
                  <a:lnTo>
                    <a:pt x="226" y="20"/>
                  </a:lnTo>
                  <a:lnTo>
                    <a:pt x="224" y="14"/>
                  </a:lnTo>
                  <a:lnTo>
                    <a:pt x="220" y="10"/>
                  </a:lnTo>
                  <a:lnTo>
                    <a:pt x="220" y="8"/>
                  </a:lnTo>
                  <a:lnTo>
                    <a:pt x="220" y="0"/>
                  </a:lnTo>
                  <a:lnTo>
                    <a:pt x="208" y="0"/>
                  </a:lnTo>
                  <a:lnTo>
                    <a:pt x="208" y="6"/>
                  </a:lnTo>
                  <a:lnTo>
                    <a:pt x="204" y="10"/>
                  </a:lnTo>
                  <a:lnTo>
                    <a:pt x="200" y="12"/>
                  </a:lnTo>
                  <a:lnTo>
                    <a:pt x="196" y="16"/>
                  </a:lnTo>
                  <a:lnTo>
                    <a:pt x="182" y="22"/>
                  </a:lnTo>
                  <a:lnTo>
                    <a:pt x="178" y="26"/>
                  </a:lnTo>
                  <a:lnTo>
                    <a:pt x="174" y="30"/>
                  </a:lnTo>
                  <a:lnTo>
                    <a:pt x="162" y="24"/>
                  </a:lnTo>
                  <a:lnTo>
                    <a:pt x="156" y="20"/>
                  </a:lnTo>
                  <a:lnTo>
                    <a:pt x="146" y="18"/>
                  </a:lnTo>
                  <a:lnTo>
                    <a:pt x="154" y="38"/>
                  </a:lnTo>
                  <a:lnTo>
                    <a:pt x="158" y="46"/>
                  </a:lnTo>
                  <a:lnTo>
                    <a:pt x="160" y="48"/>
                  </a:lnTo>
                  <a:lnTo>
                    <a:pt x="164" y="52"/>
                  </a:lnTo>
                  <a:lnTo>
                    <a:pt x="158" y="62"/>
                  </a:lnTo>
                  <a:lnTo>
                    <a:pt x="146" y="70"/>
                  </a:lnTo>
                  <a:lnTo>
                    <a:pt x="136" y="76"/>
                  </a:lnTo>
                  <a:lnTo>
                    <a:pt x="128" y="80"/>
                  </a:lnTo>
                  <a:lnTo>
                    <a:pt x="120" y="80"/>
                  </a:lnTo>
                  <a:lnTo>
                    <a:pt x="114" y="80"/>
                  </a:lnTo>
                  <a:lnTo>
                    <a:pt x="110" y="78"/>
                  </a:lnTo>
                  <a:lnTo>
                    <a:pt x="108" y="74"/>
                  </a:lnTo>
                  <a:lnTo>
                    <a:pt x="108" y="64"/>
                  </a:lnTo>
                  <a:lnTo>
                    <a:pt x="104" y="54"/>
                  </a:lnTo>
                  <a:lnTo>
                    <a:pt x="90" y="62"/>
                  </a:lnTo>
                  <a:lnTo>
                    <a:pt x="80" y="64"/>
                  </a:lnTo>
                  <a:lnTo>
                    <a:pt x="68" y="64"/>
                  </a:lnTo>
                  <a:lnTo>
                    <a:pt x="62" y="68"/>
                  </a:lnTo>
                  <a:lnTo>
                    <a:pt x="64" y="68"/>
                  </a:lnTo>
                  <a:lnTo>
                    <a:pt x="66" y="70"/>
                  </a:lnTo>
                  <a:lnTo>
                    <a:pt x="68" y="74"/>
                  </a:lnTo>
                  <a:lnTo>
                    <a:pt x="72" y="76"/>
                  </a:lnTo>
                  <a:lnTo>
                    <a:pt x="72" y="84"/>
                  </a:lnTo>
                  <a:lnTo>
                    <a:pt x="66" y="84"/>
                  </a:lnTo>
                  <a:lnTo>
                    <a:pt x="62" y="86"/>
                  </a:lnTo>
                  <a:lnTo>
                    <a:pt x="60" y="90"/>
                  </a:lnTo>
                  <a:lnTo>
                    <a:pt x="58" y="92"/>
                  </a:lnTo>
                  <a:lnTo>
                    <a:pt x="60" y="98"/>
                  </a:lnTo>
                  <a:lnTo>
                    <a:pt x="62" y="104"/>
                  </a:lnTo>
                  <a:lnTo>
                    <a:pt x="66" y="110"/>
                  </a:lnTo>
                  <a:lnTo>
                    <a:pt x="68" y="116"/>
                  </a:lnTo>
                  <a:lnTo>
                    <a:pt x="66" y="140"/>
                  </a:lnTo>
                  <a:lnTo>
                    <a:pt x="62" y="168"/>
                  </a:lnTo>
                  <a:lnTo>
                    <a:pt x="62" y="172"/>
                  </a:lnTo>
                  <a:lnTo>
                    <a:pt x="58" y="174"/>
                  </a:lnTo>
                  <a:lnTo>
                    <a:pt x="46" y="176"/>
                  </a:lnTo>
                  <a:lnTo>
                    <a:pt x="36" y="178"/>
                  </a:lnTo>
                  <a:lnTo>
                    <a:pt x="26" y="180"/>
                  </a:lnTo>
                  <a:lnTo>
                    <a:pt x="20" y="184"/>
                  </a:lnTo>
                  <a:lnTo>
                    <a:pt x="18" y="188"/>
                  </a:lnTo>
                  <a:lnTo>
                    <a:pt x="16" y="196"/>
                  </a:lnTo>
                  <a:lnTo>
                    <a:pt x="14" y="204"/>
                  </a:lnTo>
                  <a:lnTo>
                    <a:pt x="10" y="216"/>
                  </a:lnTo>
                  <a:lnTo>
                    <a:pt x="8" y="220"/>
                  </a:lnTo>
                  <a:lnTo>
                    <a:pt x="6" y="222"/>
                  </a:lnTo>
                  <a:lnTo>
                    <a:pt x="2" y="226"/>
                  </a:lnTo>
                  <a:lnTo>
                    <a:pt x="0" y="230"/>
                  </a:lnTo>
                  <a:lnTo>
                    <a:pt x="2" y="236"/>
                  </a:lnTo>
                  <a:lnTo>
                    <a:pt x="4" y="240"/>
                  </a:lnTo>
                  <a:lnTo>
                    <a:pt x="8" y="248"/>
                  </a:lnTo>
                  <a:lnTo>
                    <a:pt x="14" y="256"/>
                  </a:lnTo>
                  <a:lnTo>
                    <a:pt x="16" y="260"/>
                  </a:lnTo>
                  <a:lnTo>
                    <a:pt x="16" y="266"/>
                  </a:lnTo>
                  <a:lnTo>
                    <a:pt x="24" y="268"/>
                  </a:lnTo>
                  <a:lnTo>
                    <a:pt x="30" y="272"/>
                  </a:lnTo>
                  <a:lnTo>
                    <a:pt x="36" y="278"/>
                  </a:lnTo>
                  <a:lnTo>
                    <a:pt x="40" y="280"/>
                  </a:lnTo>
                  <a:lnTo>
                    <a:pt x="44" y="278"/>
                  </a:lnTo>
                  <a:lnTo>
                    <a:pt x="46" y="278"/>
                  </a:lnTo>
                  <a:lnTo>
                    <a:pt x="48" y="270"/>
                  </a:lnTo>
                  <a:lnTo>
                    <a:pt x="58" y="270"/>
                  </a:lnTo>
                  <a:lnTo>
                    <a:pt x="58" y="286"/>
                  </a:lnTo>
                  <a:lnTo>
                    <a:pt x="58" y="292"/>
                  </a:lnTo>
                  <a:lnTo>
                    <a:pt x="60" y="294"/>
                  </a:lnTo>
                  <a:lnTo>
                    <a:pt x="62" y="296"/>
                  </a:lnTo>
                  <a:lnTo>
                    <a:pt x="64" y="296"/>
                  </a:lnTo>
                  <a:lnTo>
                    <a:pt x="66" y="296"/>
                  </a:lnTo>
                  <a:lnTo>
                    <a:pt x="74" y="298"/>
                  </a:lnTo>
                  <a:lnTo>
                    <a:pt x="86" y="300"/>
                  </a:lnTo>
                  <a:lnTo>
                    <a:pt x="94" y="296"/>
                  </a:lnTo>
                  <a:lnTo>
                    <a:pt x="102" y="290"/>
                  </a:lnTo>
                  <a:lnTo>
                    <a:pt x="116" y="280"/>
                  </a:lnTo>
                  <a:lnTo>
                    <a:pt x="122" y="276"/>
                  </a:lnTo>
                  <a:lnTo>
                    <a:pt x="130" y="274"/>
                  </a:lnTo>
                  <a:lnTo>
                    <a:pt x="136" y="274"/>
                  </a:lnTo>
                  <a:lnTo>
                    <a:pt x="138" y="276"/>
                  </a:lnTo>
                  <a:lnTo>
                    <a:pt x="140" y="280"/>
                  </a:lnTo>
                  <a:lnTo>
                    <a:pt x="140" y="284"/>
                  </a:lnTo>
                  <a:lnTo>
                    <a:pt x="138" y="294"/>
                  </a:lnTo>
                  <a:lnTo>
                    <a:pt x="140" y="304"/>
                  </a:lnTo>
                  <a:lnTo>
                    <a:pt x="144" y="310"/>
                  </a:lnTo>
                  <a:lnTo>
                    <a:pt x="148" y="318"/>
                  </a:lnTo>
                  <a:lnTo>
                    <a:pt x="158" y="324"/>
                  </a:lnTo>
                  <a:lnTo>
                    <a:pt x="168" y="328"/>
                  </a:lnTo>
                  <a:lnTo>
                    <a:pt x="172" y="326"/>
                  </a:lnTo>
                  <a:lnTo>
                    <a:pt x="174" y="328"/>
                  </a:lnTo>
                  <a:lnTo>
                    <a:pt x="178" y="332"/>
                  </a:lnTo>
                  <a:lnTo>
                    <a:pt x="182" y="334"/>
                  </a:lnTo>
                  <a:lnTo>
                    <a:pt x="188" y="336"/>
                  </a:lnTo>
                  <a:lnTo>
                    <a:pt x="188" y="340"/>
                  </a:lnTo>
                  <a:lnTo>
                    <a:pt x="190" y="342"/>
                  </a:lnTo>
                  <a:lnTo>
                    <a:pt x="194" y="342"/>
                  </a:lnTo>
                  <a:lnTo>
                    <a:pt x="198" y="342"/>
                  </a:lnTo>
                  <a:lnTo>
                    <a:pt x="208" y="340"/>
                  </a:lnTo>
                  <a:lnTo>
                    <a:pt x="212" y="342"/>
                  </a:lnTo>
                  <a:lnTo>
                    <a:pt x="216" y="344"/>
                  </a:lnTo>
                  <a:lnTo>
                    <a:pt x="220" y="354"/>
                  </a:lnTo>
                  <a:lnTo>
                    <a:pt x="222" y="364"/>
                  </a:lnTo>
                  <a:lnTo>
                    <a:pt x="224" y="366"/>
                  </a:lnTo>
                  <a:lnTo>
                    <a:pt x="226" y="368"/>
                  </a:lnTo>
                  <a:lnTo>
                    <a:pt x="226" y="376"/>
                  </a:lnTo>
                  <a:lnTo>
                    <a:pt x="226" y="382"/>
                  </a:lnTo>
                  <a:lnTo>
                    <a:pt x="228" y="386"/>
                  </a:lnTo>
                  <a:lnTo>
                    <a:pt x="232" y="390"/>
                  </a:lnTo>
                  <a:lnTo>
                    <a:pt x="242" y="392"/>
                  </a:lnTo>
                  <a:lnTo>
                    <a:pt x="254" y="394"/>
                  </a:lnTo>
                  <a:lnTo>
                    <a:pt x="254" y="400"/>
                  </a:lnTo>
                  <a:lnTo>
                    <a:pt x="254" y="404"/>
                  </a:lnTo>
                  <a:lnTo>
                    <a:pt x="258" y="408"/>
                  </a:lnTo>
                  <a:lnTo>
                    <a:pt x="260" y="412"/>
                  </a:lnTo>
                  <a:lnTo>
                    <a:pt x="268" y="420"/>
                  </a:lnTo>
                  <a:lnTo>
                    <a:pt x="270" y="422"/>
                  </a:lnTo>
                  <a:lnTo>
                    <a:pt x="270" y="430"/>
                  </a:lnTo>
                  <a:lnTo>
                    <a:pt x="270" y="436"/>
                  </a:lnTo>
                  <a:lnTo>
                    <a:pt x="266" y="444"/>
                  </a:lnTo>
                  <a:lnTo>
                    <a:pt x="264" y="448"/>
                  </a:lnTo>
                  <a:lnTo>
                    <a:pt x="264" y="454"/>
                  </a:lnTo>
                  <a:lnTo>
                    <a:pt x="264" y="464"/>
                  </a:lnTo>
                  <a:lnTo>
                    <a:pt x="270" y="480"/>
                  </a:lnTo>
                  <a:lnTo>
                    <a:pt x="276" y="496"/>
                  </a:lnTo>
                  <a:lnTo>
                    <a:pt x="278" y="500"/>
                  </a:lnTo>
                  <a:lnTo>
                    <a:pt x="282" y="502"/>
                  </a:lnTo>
                  <a:lnTo>
                    <a:pt x="292" y="502"/>
                  </a:lnTo>
                  <a:lnTo>
                    <a:pt x="300" y="504"/>
                  </a:lnTo>
                  <a:lnTo>
                    <a:pt x="306" y="508"/>
                  </a:lnTo>
                  <a:lnTo>
                    <a:pt x="308" y="514"/>
                  </a:lnTo>
                  <a:lnTo>
                    <a:pt x="314" y="526"/>
                  </a:lnTo>
                  <a:lnTo>
                    <a:pt x="320" y="536"/>
                  </a:lnTo>
                  <a:lnTo>
                    <a:pt x="322" y="532"/>
                  </a:lnTo>
                  <a:lnTo>
                    <a:pt x="326" y="530"/>
                  </a:lnTo>
                  <a:lnTo>
                    <a:pt x="328" y="528"/>
                  </a:lnTo>
                  <a:lnTo>
                    <a:pt x="332" y="530"/>
                  </a:lnTo>
                  <a:lnTo>
                    <a:pt x="332" y="534"/>
                  </a:lnTo>
                  <a:lnTo>
                    <a:pt x="332" y="540"/>
                  </a:lnTo>
                  <a:lnTo>
                    <a:pt x="332" y="554"/>
                  </a:lnTo>
                  <a:lnTo>
                    <a:pt x="332" y="564"/>
                  </a:lnTo>
                  <a:lnTo>
                    <a:pt x="338" y="564"/>
                  </a:lnTo>
                  <a:lnTo>
                    <a:pt x="344" y="562"/>
                  </a:lnTo>
                  <a:lnTo>
                    <a:pt x="346" y="572"/>
                  </a:lnTo>
                  <a:lnTo>
                    <a:pt x="348" y="582"/>
                  </a:lnTo>
                  <a:lnTo>
                    <a:pt x="348" y="586"/>
                  </a:lnTo>
                  <a:lnTo>
                    <a:pt x="346" y="590"/>
                  </a:lnTo>
                  <a:lnTo>
                    <a:pt x="340" y="596"/>
                  </a:lnTo>
                  <a:lnTo>
                    <a:pt x="326" y="602"/>
                  </a:lnTo>
                  <a:lnTo>
                    <a:pt x="318" y="610"/>
                  </a:lnTo>
                  <a:lnTo>
                    <a:pt x="308" y="622"/>
                  </a:lnTo>
                  <a:lnTo>
                    <a:pt x="302" y="636"/>
                  </a:lnTo>
                  <a:lnTo>
                    <a:pt x="298" y="642"/>
                  </a:lnTo>
                  <a:lnTo>
                    <a:pt x="298" y="648"/>
                  </a:lnTo>
                  <a:lnTo>
                    <a:pt x="308" y="648"/>
                  </a:lnTo>
                  <a:lnTo>
                    <a:pt x="318" y="652"/>
                  </a:lnTo>
                  <a:lnTo>
                    <a:pt x="330" y="660"/>
                  </a:lnTo>
                  <a:lnTo>
                    <a:pt x="340" y="666"/>
                  </a:lnTo>
                  <a:lnTo>
                    <a:pt x="362" y="684"/>
                  </a:lnTo>
                  <a:lnTo>
                    <a:pt x="380" y="698"/>
                  </a:lnTo>
                  <a:lnTo>
                    <a:pt x="382" y="686"/>
                  </a:lnTo>
                  <a:lnTo>
                    <a:pt x="384" y="674"/>
                  </a:lnTo>
                  <a:lnTo>
                    <a:pt x="390" y="672"/>
                  </a:lnTo>
                  <a:lnTo>
                    <a:pt x="396" y="668"/>
                  </a:lnTo>
                  <a:lnTo>
                    <a:pt x="402" y="664"/>
                  </a:lnTo>
                  <a:lnTo>
                    <a:pt x="406" y="656"/>
                  </a:lnTo>
                  <a:lnTo>
                    <a:pt x="414" y="638"/>
                  </a:lnTo>
                  <a:lnTo>
                    <a:pt x="418" y="624"/>
                  </a:lnTo>
                  <a:lnTo>
                    <a:pt x="422" y="620"/>
                  </a:lnTo>
                  <a:lnTo>
                    <a:pt x="424" y="620"/>
                  </a:lnTo>
                  <a:lnTo>
                    <a:pt x="426" y="618"/>
                  </a:lnTo>
                  <a:lnTo>
                    <a:pt x="430" y="614"/>
                  </a:lnTo>
                  <a:lnTo>
                    <a:pt x="436" y="596"/>
                  </a:lnTo>
                  <a:lnTo>
                    <a:pt x="434" y="594"/>
                  </a:lnTo>
                  <a:lnTo>
                    <a:pt x="432" y="592"/>
                  </a:lnTo>
                  <a:lnTo>
                    <a:pt x="428" y="588"/>
                  </a:lnTo>
                  <a:lnTo>
                    <a:pt x="428" y="560"/>
                  </a:lnTo>
                  <a:lnTo>
                    <a:pt x="432" y="554"/>
                  </a:lnTo>
                  <a:lnTo>
                    <a:pt x="438" y="546"/>
                  </a:lnTo>
                  <a:lnTo>
                    <a:pt x="454" y="534"/>
                  </a:lnTo>
                  <a:lnTo>
                    <a:pt x="472" y="524"/>
                  </a:lnTo>
                  <a:lnTo>
                    <a:pt x="488" y="516"/>
                  </a:lnTo>
                  <a:lnTo>
                    <a:pt x="498" y="514"/>
                  </a:lnTo>
                  <a:lnTo>
                    <a:pt x="510" y="514"/>
                  </a:lnTo>
                  <a:lnTo>
                    <a:pt x="522" y="512"/>
                  </a:lnTo>
                  <a:lnTo>
                    <a:pt x="528" y="510"/>
                  </a:lnTo>
                  <a:lnTo>
                    <a:pt x="528" y="506"/>
                  </a:lnTo>
                  <a:lnTo>
                    <a:pt x="538" y="494"/>
                  </a:lnTo>
                  <a:lnTo>
                    <a:pt x="546" y="478"/>
                  </a:lnTo>
                  <a:lnTo>
                    <a:pt x="558" y="448"/>
                  </a:lnTo>
                  <a:lnTo>
                    <a:pt x="560" y="438"/>
                  </a:lnTo>
                  <a:lnTo>
                    <a:pt x="562" y="428"/>
                  </a:lnTo>
                  <a:lnTo>
                    <a:pt x="562" y="420"/>
                  </a:lnTo>
                  <a:lnTo>
                    <a:pt x="564" y="418"/>
                  </a:lnTo>
                  <a:lnTo>
                    <a:pt x="568" y="414"/>
                  </a:lnTo>
                  <a:lnTo>
                    <a:pt x="562" y="412"/>
                  </a:lnTo>
                  <a:lnTo>
                    <a:pt x="572" y="380"/>
                  </a:lnTo>
                  <a:lnTo>
                    <a:pt x="570" y="366"/>
                  </a:lnTo>
                  <a:lnTo>
                    <a:pt x="568" y="360"/>
                  </a:lnTo>
                  <a:lnTo>
                    <a:pt x="568" y="350"/>
                  </a:lnTo>
                  <a:lnTo>
                    <a:pt x="566" y="340"/>
                  </a:lnTo>
                  <a:lnTo>
                    <a:pt x="564" y="338"/>
                  </a:lnTo>
                  <a:lnTo>
                    <a:pt x="566" y="332"/>
                  </a:lnTo>
                  <a:lnTo>
                    <a:pt x="568" y="328"/>
                  </a:lnTo>
                  <a:lnTo>
                    <a:pt x="572" y="326"/>
                  </a:lnTo>
                  <a:lnTo>
                    <a:pt x="580" y="326"/>
                  </a:lnTo>
                  <a:lnTo>
                    <a:pt x="584" y="316"/>
                  </a:lnTo>
                  <a:lnTo>
                    <a:pt x="590" y="306"/>
                  </a:lnTo>
                  <a:lnTo>
                    <a:pt x="590" y="304"/>
                  </a:lnTo>
                  <a:lnTo>
                    <a:pt x="596" y="294"/>
                  </a:lnTo>
                  <a:lnTo>
                    <a:pt x="602" y="284"/>
                  </a:lnTo>
                  <a:lnTo>
                    <a:pt x="614" y="268"/>
                  </a:lnTo>
                  <a:lnTo>
                    <a:pt x="622" y="258"/>
                  </a:lnTo>
                  <a:lnTo>
                    <a:pt x="628" y="250"/>
                  </a:lnTo>
                  <a:lnTo>
                    <a:pt x="630" y="236"/>
                  </a:lnTo>
                  <a:lnTo>
                    <a:pt x="632" y="224"/>
                  </a:lnTo>
                  <a:lnTo>
                    <a:pt x="632" y="208"/>
                  </a:lnTo>
                  <a:lnTo>
                    <a:pt x="628" y="196"/>
                  </a:lnTo>
                  <a:lnTo>
                    <a:pt x="626" y="192"/>
                  </a:lnTo>
                  <a:lnTo>
                    <a:pt x="622" y="186"/>
                  </a:lnTo>
                  <a:lnTo>
                    <a:pt x="618" y="184"/>
                  </a:lnTo>
                  <a:lnTo>
                    <a:pt x="614" y="182"/>
                  </a:lnTo>
                  <a:lnTo>
                    <a:pt x="604" y="182"/>
                  </a:lnTo>
                  <a:lnTo>
                    <a:pt x="594" y="176"/>
                  </a:lnTo>
                  <a:lnTo>
                    <a:pt x="586" y="172"/>
                  </a:lnTo>
                  <a:lnTo>
                    <a:pt x="580" y="166"/>
                  </a:lnTo>
                  <a:lnTo>
                    <a:pt x="566" y="152"/>
                  </a:lnTo>
                  <a:lnTo>
                    <a:pt x="556" y="146"/>
                  </a:lnTo>
                  <a:lnTo>
                    <a:pt x="548" y="142"/>
                  </a:lnTo>
                  <a:lnTo>
                    <a:pt x="538" y="142"/>
                  </a:lnTo>
                  <a:lnTo>
                    <a:pt x="530" y="142"/>
                  </a:lnTo>
                  <a:lnTo>
                    <a:pt x="522" y="144"/>
                  </a:lnTo>
                  <a:lnTo>
                    <a:pt x="512" y="142"/>
                  </a:lnTo>
                  <a:lnTo>
                    <a:pt x="508" y="140"/>
                  </a:lnTo>
                  <a:lnTo>
                    <a:pt x="504" y="136"/>
                  </a:lnTo>
                  <a:lnTo>
                    <a:pt x="500" y="134"/>
                  </a:lnTo>
                  <a:lnTo>
                    <a:pt x="494" y="132"/>
                  </a:lnTo>
                  <a:lnTo>
                    <a:pt x="486" y="134"/>
                  </a:lnTo>
                  <a:lnTo>
                    <a:pt x="480" y="136"/>
                  </a:lnTo>
                  <a:lnTo>
                    <a:pt x="476" y="140"/>
                  </a:lnTo>
                  <a:lnTo>
                    <a:pt x="472" y="142"/>
                  </a:lnTo>
                  <a:lnTo>
                    <a:pt x="470" y="132"/>
                  </a:lnTo>
                  <a:lnTo>
                    <a:pt x="466" y="124"/>
                  </a:lnTo>
                  <a:lnTo>
                    <a:pt x="460" y="120"/>
                  </a:lnTo>
                  <a:lnTo>
                    <a:pt x="454" y="114"/>
                  </a:lnTo>
                  <a:lnTo>
                    <a:pt x="446" y="110"/>
                  </a:lnTo>
                  <a:lnTo>
                    <a:pt x="440" y="106"/>
                  </a:lnTo>
                  <a:lnTo>
                    <a:pt x="430" y="104"/>
                  </a:lnTo>
                  <a:lnTo>
                    <a:pt x="422" y="104"/>
                  </a:lnTo>
                  <a:lnTo>
                    <a:pt x="414" y="102"/>
                  </a:lnTo>
                  <a:lnTo>
                    <a:pt x="412" y="114"/>
                  </a:lnTo>
                  <a:lnTo>
                    <a:pt x="406" y="120"/>
                  </a:lnTo>
                  <a:lnTo>
                    <a:pt x="400" y="126"/>
                  </a:lnTo>
                  <a:lnTo>
                    <a:pt x="394" y="134"/>
                  </a:lnTo>
                  <a:lnTo>
                    <a:pt x="392" y="122"/>
                  </a:lnTo>
                  <a:lnTo>
                    <a:pt x="380" y="122"/>
                  </a:lnTo>
                  <a:lnTo>
                    <a:pt x="370" y="120"/>
                  </a:lnTo>
                  <a:lnTo>
                    <a:pt x="360" y="120"/>
                  </a:lnTo>
                  <a:lnTo>
                    <a:pt x="348" y="120"/>
                  </a:lnTo>
                  <a:lnTo>
                    <a:pt x="358" y="116"/>
                  </a:lnTo>
                  <a:lnTo>
                    <a:pt x="366" y="112"/>
                  </a:lnTo>
                  <a:lnTo>
                    <a:pt x="368" y="104"/>
                  </a:lnTo>
                  <a:lnTo>
                    <a:pt x="358" y="106"/>
                  </a:lnTo>
                  <a:lnTo>
                    <a:pt x="364" y="96"/>
                  </a:lnTo>
                  <a:lnTo>
                    <a:pt x="370" y="86"/>
                  </a:lnTo>
                  <a:lnTo>
                    <a:pt x="374" y="82"/>
                  </a:lnTo>
                  <a:lnTo>
                    <a:pt x="380" y="76"/>
                  </a:lnTo>
                  <a:lnTo>
                    <a:pt x="382" y="70"/>
                  </a:lnTo>
                  <a:lnTo>
                    <a:pt x="386" y="64"/>
                  </a:lnTo>
                  <a:lnTo>
                    <a:pt x="376" y="56"/>
                  </a:lnTo>
                  <a:lnTo>
                    <a:pt x="370" y="50"/>
                  </a:lnTo>
                  <a:lnTo>
                    <a:pt x="368" y="42"/>
                  </a:lnTo>
                  <a:lnTo>
                    <a:pt x="368" y="36"/>
                  </a:lnTo>
                  <a:lnTo>
                    <a:pt x="368" y="28"/>
                  </a:lnTo>
                  <a:lnTo>
                    <a:pt x="368" y="20"/>
                  </a:lnTo>
                  <a:lnTo>
                    <a:pt x="364" y="14"/>
                  </a:lnTo>
                  <a:lnTo>
                    <a:pt x="36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69" name="Freeform 93"/>
            <p:cNvSpPr/>
            <p:nvPr/>
          </p:nvSpPr>
          <p:spPr bwMode="auto">
            <a:xfrm>
              <a:off x="2742110" y="4535783"/>
              <a:ext cx="127995" cy="185842"/>
            </a:xfrm>
            <a:custGeom>
              <a:avLst/>
              <a:gdLst>
                <a:gd name="T0" fmla="*/ 2147483647 w 88"/>
                <a:gd name="T1" fmla="*/ 2147483647 h 118"/>
                <a:gd name="T2" fmla="*/ 2147483647 w 88"/>
                <a:gd name="T3" fmla="*/ 2147483647 h 118"/>
                <a:gd name="T4" fmla="*/ 2147483647 w 88"/>
                <a:gd name="T5" fmla="*/ 2147483647 h 118"/>
                <a:gd name="T6" fmla="*/ 2147483647 w 88"/>
                <a:gd name="T7" fmla="*/ 2147483647 h 118"/>
                <a:gd name="T8" fmla="*/ 2147483647 w 88"/>
                <a:gd name="T9" fmla="*/ 2147483647 h 118"/>
                <a:gd name="T10" fmla="*/ 2147483647 w 88"/>
                <a:gd name="T11" fmla="*/ 2147483647 h 118"/>
                <a:gd name="T12" fmla="*/ 2147483647 w 88"/>
                <a:gd name="T13" fmla="*/ 2147483647 h 118"/>
                <a:gd name="T14" fmla="*/ 2147483647 w 88"/>
                <a:gd name="T15" fmla="*/ 2147483647 h 118"/>
                <a:gd name="T16" fmla="*/ 2147483647 w 88"/>
                <a:gd name="T17" fmla="*/ 2147483647 h 118"/>
                <a:gd name="T18" fmla="*/ 2147483647 w 88"/>
                <a:gd name="T19" fmla="*/ 2147483647 h 118"/>
                <a:gd name="T20" fmla="*/ 2147483647 w 88"/>
                <a:gd name="T21" fmla="*/ 2147483647 h 118"/>
                <a:gd name="T22" fmla="*/ 2147483647 w 88"/>
                <a:gd name="T23" fmla="*/ 2147483647 h 118"/>
                <a:gd name="T24" fmla="*/ 2147483647 w 88"/>
                <a:gd name="T25" fmla="*/ 2147483647 h 118"/>
                <a:gd name="T26" fmla="*/ 2147483647 w 88"/>
                <a:gd name="T27" fmla="*/ 2147483647 h 118"/>
                <a:gd name="T28" fmla="*/ 2147483647 w 88"/>
                <a:gd name="T29" fmla="*/ 2147483647 h 118"/>
                <a:gd name="T30" fmla="*/ 2147483647 w 88"/>
                <a:gd name="T31" fmla="*/ 2147483647 h 118"/>
                <a:gd name="T32" fmla="*/ 2147483647 w 88"/>
                <a:gd name="T33" fmla="*/ 2147483647 h 118"/>
                <a:gd name="T34" fmla="*/ 2147483647 w 88"/>
                <a:gd name="T35" fmla="*/ 2147483647 h 118"/>
                <a:gd name="T36" fmla="*/ 2147483647 w 88"/>
                <a:gd name="T37" fmla="*/ 2147483647 h 118"/>
                <a:gd name="T38" fmla="*/ 2147483647 w 88"/>
                <a:gd name="T39" fmla="*/ 2147483647 h 118"/>
                <a:gd name="T40" fmla="*/ 2147483647 w 88"/>
                <a:gd name="T41" fmla="*/ 2147483647 h 118"/>
                <a:gd name="T42" fmla="*/ 2147483647 w 88"/>
                <a:gd name="T43" fmla="*/ 2147483647 h 118"/>
                <a:gd name="T44" fmla="*/ 2147483647 w 88"/>
                <a:gd name="T45" fmla="*/ 2147483647 h 118"/>
                <a:gd name="T46" fmla="*/ 2147483647 w 88"/>
                <a:gd name="T47" fmla="*/ 2147483647 h 118"/>
                <a:gd name="T48" fmla="*/ 2147483647 w 88"/>
                <a:gd name="T49" fmla="*/ 2147483647 h 118"/>
                <a:gd name="T50" fmla="*/ 2147483647 w 88"/>
                <a:gd name="T51" fmla="*/ 2147483647 h 118"/>
                <a:gd name="T52" fmla="*/ 2147483647 w 88"/>
                <a:gd name="T53" fmla="*/ 2147483647 h 118"/>
                <a:gd name="T54" fmla="*/ 2147483647 w 88"/>
                <a:gd name="T55" fmla="*/ 0 h 118"/>
                <a:gd name="T56" fmla="*/ 2147483647 w 88"/>
                <a:gd name="T57" fmla="*/ 2147483647 h 118"/>
                <a:gd name="T58" fmla="*/ 2147483647 w 88"/>
                <a:gd name="T59" fmla="*/ 2147483647 h 118"/>
                <a:gd name="T60" fmla="*/ 2147483647 w 88"/>
                <a:gd name="T61" fmla="*/ 2147483647 h 118"/>
                <a:gd name="T62" fmla="*/ 2147483647 w 88"/>
                <a:gd name="T63" fmla="*/ 2147483647 h 118"/>
                <a:gd name="T64" fmla="*/ 2147483647 w 88"/>
                <a:gd name="T65" fmla="*/ 2147483647 h 118"/>
                <a:gd name="T66" fmla="*/ 2147483647 w 88"/>
                <a:gd name="T67" fmla="*/ 2147483647 h 118"/>
                <a:gd name="T68" fmla="*/ 2147483647 w 88"/>
                <a:gd name="T69" fmla="*/ 2147483647 h 118"/>
                <a:gd name="T70" fmla="*/ 0 w 88"/>
                <a:gd name="T71" fmla="*/ 2147483647 h 118"/>
                <a:gd name="T72" fmla="*/ 2147483647 w 88"/>
                <a:gd name="T73" fmla="*/ 2147483647 h 118"/>
                <a:gd name="T74" fmla="*/ 2147483647 w 88"/>
                <a:gd name="T75" fmla="*/ 2147483647 h 118"/>
                <a:gd name="T76" fmla="*/ 2147483647 w 88"/>
                <a:gd name="T77" fmla="*/ 2147483647 h 118"/>
                <a:gd name="T78" fmla="*/ 2147483647 w 88"/>
                <a:gd name="T79" fmla="*/ 2147483647 h 118"/>
                <a:gd name="T80" fmla="*/ 2147483647 w 88"/>
                <a:gd name="T81" fmla="*/ 2147483647 h 118"/>
                <a:gd name="T82" fmla="*/ 2147483647 w 88"/>
                <a:gd name="T83" fmla="*/ 2147483647 h 118"/>
                <a:gd name="T84" fmla="*/ 2147483647 w 88"/>
                <a:gd name="T85" fmla="*/ 2147483647 h 118"/>
                <a:gd name="T86" fmla="*/ 2147483647 w 88"/>
                <a:gd name="T87" fmla="*/ 2147483647 h 118"/>
                <a:gd name="T88" fmla="*/ 2147483647 w 88"/>
                <a:gd name="T89" fmla="*/ 2147483647 h 118"/>
                <a:gd name="T90" fmla="*/ 2147483647 w 88"/>
                <a:gd name="T91" fmla="*/ 2147483647 h 118"/>
                <a:gd name="T92" fmla="*/ 2147483647 w 88"/>
                <a:gd name="T93" fmla="*/ 2147483647 h 118"/>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88"/>
                <a:gd name="T142" fmla="*/ 0 h 118"/>
                <a:gd name="T143" fmla="*/ 88 w 88"/>
                <a:gd name="T144" fmla="*/ 118 h 118"/>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88" h="118">
                  <a:moveTo>
                    <a:pt x="12" y="86"/>
                  </a:moveTo>
                  <a:lnTo>
                    <a:pt x="10" y="90"/>
                  </a:lnTo>
                  <a:lnTo>
                    <a:pt x="12" y="92"/>
                  </a:lnTo>
                  <a:lnTo>
                    <a:pt x="12" y="98"/>
                  </a:lnTo>
                  <a:lnTo>
                    <a:pt x="10" y="102"/>
                  </a:lnTo>
                  <a:lnTo>
                    <a:pt x="8" y="106"/>
                  </a:lnTo>
                  <a:lnTo>
                    <a:pt x="18" y="112"/>
                  </a:lnTo>
                  <a:lnTo>
                    <a:pt x="30" y="118"/>
                  </a:lnTo>
                  <a:lnTo>
                    <a:pt x="34" y="116"/>
                  </a:lnTo>
                  <a:lnTo>
                    <a:pt x="36" y="112"/>
                  </a:lnTo>
                  <a:lnTo>
                    <a:pt x="40" y="102"/>
                  </a:lnTo>
                  <a:lnTo>
                    <a:pt x="46" y="88"/>
                  </a:lnTo>
                  <a:lnTo>
                    <a:pt x="50" y="84"/>
                  </a:lnTo>
                  <a:lnTo>
                    <a:pt x="56" y="80"/>
                  </a:lnTo>
                  <a:lnTo>
                    <a:pt x="68" y="74"/>
                  </a:lnTo>
                  <a:lnTo>
                    <a:pt x="78" y="66"/>
                  </a:lnTo>
                  <a:lnTo>
                    <a:pt x="84" y="54"/>
                  </a:lnTo>
                  <a:lnTo>
                    <a:pt x="86" y="50"/>
                  </a:lnTo>
                  <a:lnTo>
                    <a:pt x="86" y="42"/>
                  </a:lnTo>
                  <a:lnTo>
                    <a:pt x="88" y="40"/>
                  </a:lnTo>
                  <a:lnTo>
                    <a:pt x="86" y="32"/>
                  </a:lnTo>
                  <a:lnTo>
                    <a:pt x="84" y="28"/>
                  </a:lnTo>
                  <a:lnTo>
                    <a:pt x="86" y="26"/>
                  </a:lnTo>
                  <a:lnTo>
                    <a:pt x="70" y="24"/>
                  </a:lnTo>
                  <a:lnTo>
                    <a:pt x="56" y="18"/>
                  </a:lnTo>
                  <a:lnTo>
                    <a:pt x="42" y="10"/>
                  </a:lnTo>
                  <a:lnTo>
                    <a:pt x="34" y="2"/>
                  </a:lnTo>
                  <a:lnTo>
                    <a:pt x="28" y="0"/>
                  </a:lnTo>
                  <a:lnTo>
                    <a:pt x="20" y="2"/>
                  </a:lnTo>
                  <a:lnTo>
                    <a:pt x="14" y="6"/>
                  </a:lnTo>
                  <a:lnTo>
                    <a:pt x="12" y="10"/>
                  </a:lnTo>
                  <a:lnTo>
                    <a:pt x="12" y="14"/>
                  </a:lnTo>
                  <a:lnTo>
                    <a:pt x="12" y="26"/>
                  </a:lnTo>
                  <a:lnTo>
                    <a:pt x="6" y="40"/>
                  </a:lnTo>
                  <a:lnTo>
                    <a:pt x="2" y="54"/>
                  </a:lnTo>
                  <a:lnTo>
                    <a:pt x="0" y="64"/>
                  </a:lnTo>
                  <a:lnTo>
                    <a:pt x="4" y="70"/>
                  </a:lnTo>
                  <a:lnTo>
                    <a:pt x="6" y="72"/>
                  </a:lnTo>
                  <a:lnTo>
                    <a:pt x="10" y="72"/>
                  </a:lnTo>
                  <a:lnTo>
                    <a:pt x="14" y="70"/>
                  </a:lnTo>
                  <a:lnTo>
                    <a:pt x="18" y="66"/>
                  </a:lnTo>
                  <a:lnTo>
                    <a:pt x="18" y="74"/>
                  </a:lnTo>
                  <a:lnTo>
                    <a:pt x="18" y="80"/>
                  </a:lnTo>
                  <a:lnTo>
                    <a:pt x="12" y="84"/>
                  </a:lnTo>
                  <a:lnTo>
                    <a:pt x="8" y="86"/>
                  </a:lnTo>
                  <a:lnTo>
                    <a:pt x="10" y="86"/>
                  </a:lnTo>
                  <a:lnTo>
                    <a:pt x="12" y="8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0" name="Freeform 94"/>
            <p:cNvSpPr/>
            <p:nvPr/>
          </p:nvSpPr>
          <p:spPr bwMode="auto">
            <a:xfrm>
              <a:off x="2735191" y="4584898"/>
              <a:ext cx="305574" cy="525667"/>
            </a:xfrm>
            <a:custGeom>
              <a:avLst/>
              <a:gdLst>
                <a:gd name="T0" fmla="*/ 2147483647 w 208"/>
                <a:gd name="T1" fmla="*/ 2147483647 h 332"/>
                <a:gd name="T2" fmla="*/ 2147483647 w 208"/>
                <a:gd name="T3" fmla="*/ 2147483647 h 332"/>
                <a:gd name="T4" fmla="*/ 2147483647 w 208"/>
                <a:gd name="T5" fmla="*/ 2147483647 h 332"/>
                <a:gd name="T6" fmla="*/ 2147483647 w 208"/>
                <a:gd name="T7" fmla="*/ 2147483647 h 332"/>
                <a:gd name="T8" fmla="*/ 2147483647 w 208"/>
                <a:gd name="T9" fmla="*/ 2147483647 h 332"/>
                <a:gd name="T10" fmla="*/ 2147483647 w 208"/>
                <a:gd name="T11" fmla="*/ 2147483647 h 332"/>
                <a:gd name="T12" fmla="*/ 2147483647 w 208"/>
                <a:gd name="T13" fmla="*/ 2147483647 h 332"/>
                <a:gd name="T14" fmla="*/ 2147483647 w 208"/>
                <a:gd name="T15" fmla="*/ 2147483647 h 332"/>
                <a:gd name="T16" fmla="*/ 0 w 208"/>
                <a:gd name="T17" fmla="*/ 2147483647 h 332"/>
                <a:gd name="T18" fmla="*/ 2147483647 w 208"/>
                <a:gd name="T19" fmla="*/ 2147483647 h 332"/>
                <a:gd name="T20" fmla="*/ 2147483647 w 208"/>
                <a:gd name="T21" fmla="*/ 2147483647 h 332"/>
                <a:gd name="T22" fmla="*/ 2147483647 w 208"/>
                <a:gd name="T23" fmla="*/ 2147483647 h 332"/>
                <a:gd name="T24" fmla="*/ 2147483647 w 208"/>
                <a:gd name="T25" fmla="*/ 2147483647 h 332"/>
                <a:gd name="T26" fmla="*/ 2147483647 w 208"/>
                <a:gd name="T27" fmla="*/ 2147483647 h 332"/>
                <a:gd name="T28" fmla="*/ 2147483647 w 208"/>
                <a:gd name="T29" fmla="*/ 2147483647 h 332"/>
                <a:gd name="T30" fmla="*/ 2147483647 w 208"/>
                <a:gd name="T31" fmla="*/ 2147483647 h 332"/>
                <a:gd name="T32" fmla="*/ 2147483647 w 208"/>
                <a:gd name="T33" fmla="*/ 0 h 332"/>
                <a:gd name="T34" fmla="*/ 2147483647 w 208"/>
                <a:gd name="T35" fmla="*/ 2147483647 h 332"/>
                <a:gd name="T36" fmla="*/ 2147483647 w 208"/>
                <a:gd name="T37" fmla="*/ 2147483647 h 332"/>
                <a:gd name="T38" fmla="*/ 2147483647 w 208"/>
                <a:gd name="T39" fmla="*/ 2147483647 h 332"/>
                <a:gd name="T40" fmla="*/ 2147483647 w 208"/>
                <a:gd name="T41" fmla="*/ 2147483647 h 332"/>
                <a:gd name="T42" fmla="*/ 2147483647 w 208"/>
                <a:gd name="T43" fmla="*/ 2147483647 h 332"/>
                <a:gd name="T44" fmla="*/ 2147483647 w 208"/>
                <a:gd name="T45" fmla="*/ 2147483647 h 332"/>
                <a:gd name="T46" fmla="*/ 2147483647 w 208"/>
                <a:gd name="T47" fmla="*/ 2147483647 h 332"/>
                <a:gd name="T48" fmla="*/ 2147483647 w 208"/>
                <a:gd name="T49" fmla="*/ 2147483647 h 332"/>
                <a:gd name="T50" fmla="*/ 2147483647 w 208"/>
                <a:gd name="T51" fmla="*/ 2147483647 h 332"/>
                <a:gd name="T52" fmla="*/ 2147483647 w 208"/>
                <a:gd name="T53" fmla="*/ 2147483647 h 332"/>
                <a:gd name="T54" fmla="*/ 2147483647 w 208"/>
                <a:gd name="T55" fmla="*/ 2147483647 h 332"/>
                <a:gd name="T56" fmla="*/ 2147483647 w 208"/>
                <a:gd name="T57" fmla="*/ 2147483647 h 332"/>
                <a:gd name="T58" fmla="*/ 2147483647 w 208"/>
                <a:gd name="T59" fmla="*/ 2147483647 h 332"/>
                <a:gd name="T60" fmla="*/ 2147483647 w 208"/>
                <a:gd name="T61" fmla="*/ 2147483647 h 332"/>
                <a:gd name="T62" fmla="*/ 2147483647 w 208"/>
                <a:gd name="T63" fmla="*/ 2147483647 h 332"/>
                <a:gd name="T64" fmla="*/ 2147483647 w 208"/>
                <a:gd name="T65" fmla="*/ 2147483647 h 332"/>
                <a:gd name="T66" fmla="*/ 2147483647 w 208"/>
                <a:gd name="T67" fmla="*/ 2147483647 h 332"/>
                <a:gd name="T68" fmla="*/ 2147483647 w 208"/>
                <a:gd name="T69" fmla="*/ 2147483647 h 332"/>
                <a:gd name="T70" fmla="*/ 2147483647 w 208"/>
                <a:gd name="T71" fmla="*/ 2147483647 h 332"/>
                <a:gd name="T72" fmla="*/ 2147483647 w 208"/>
                <a:gd name="T73" fmla="*/ 2147483647 h 332"/>
                <a:gd name="T74" fmla="*/ 2147483647 w 208"/>
                <a:gd name="T75" fmla="*/ 2147483647 h 332"/>
                <a:gd name="T76" fmla="*/ 2147483647 w 208"/>
                <a:gd name="T77" fmla="*/ 2147483647 h 332"/>
                <a:gd name="T78" fmla="*/ 2147483647 w 208"/>
                <a:gd name="T79" fmla="*/ 2147483647 h 332"/>
                <a:gd name="T80" fmla="*/ 2147483647 w 208"/>
                <a:gd name="T81" fmla="*/ 2147483647 h 332"/>
                <a:gd name="T82" fmla="*/ 2147483647 w 208"/>
                <a:gd name="T83" fmla="*/ 2147483647 h 332"/>
                <a:gd name="T84" fmla="*/ 2147483647 w 208"/>
                <a:gd name="T85" fmla="*/ 2147483647 h 33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208"/>
                <a:gd name="T130" fmla="*/ 0 h 332"/>
                <a:gd name="T131" fmla="*/ 208 w 208"/>
                <a:gd name="T132" fmla="*/ 332 h 33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208" h="332">
                  <a:moveTo>
                    <a:pt x="186" y="332"/>
                  </a:moveTo>
                  <a:lnTo>
                    <a:pt x="180" y="324"/>
                  </a:lnTo>
                  <a:lnTo>
                    <a:pt x="174" y="318"/>
                  </a:lnTo>
                  <a:lnTo>
                    <a:pt x="154" y="300"/>
                  </a:lnTo>
                  <a:lnTo>
                    <a:pt x="146" y="294"/>
                  </a:lnTo>
                  <a:lnTo>
                    <a:pt x="136" y="292"/>
                  </a:lnTo>
                  <a:lnTo>
                    <a:pt x="118" y="282"/>
                  </a:lnTo>
                  <a:lnTo>
                    <a:pt x="108" y="276"/>
                  </a:lnTo>
                  <a:lnTo>
                    <a:pt x="98" y="268"/>
                  </a:lnTo>
                  <a:lnTo>
                    <a:pt x="94" y="262"/>
                  </a:lnTo>
                  <a:lnTo>
                    <a:pt x="90" y="254"/>
                  </a:lnTo>
                  <a:lnTo>
                    <a:pt x="80" y="232"/>
                  </a:lnTo>
                  <a:lnTo>
                    <a:pt x="72" y="212"/>
                  </a:lnTo>
                  <a:lnTo>
                    <a:pt x="62" y="194"/>
                  </a:lnTo>
                  <a:lnTo>
                    <a:pt x="52" y="174"/>
                  </a:lnTo>
                  <a:lnTo>
                    <a:pt x="46" y="158"/>
                  </a:lnTo>
                  <a:lnTo>
                    <a:pt x="40" y="146"/>
                  </a:lnTo>
                  <a:lnTo>
                    <a:pt x="32" y="132"/>
                  </a:lnTo>
                  <a:lnTo>
                    <a:pt x="24" y="118"/>
                  </a:lnTo>
                  <a:lnTo>
                    <a:pt x="22" y="114"/>
                  </a:lnTo>
                  <a:lnTo>
                    <a:pt x="18" y="112"/>
                  </a:lnTo>
                  <a:lnTo>
                    <a:pt x="12" y="108"/>
                  </a:lnTo>
                  <a:lnTo>
                    <a:pt x="4" y="106"/>
                  </a:lnTo>
                  <a:lnTo>
                    <a:pt x="2" y="104"/>
                  </a:lnTo>
                  <a:lnTo>
                    <a:pt x="0" y="100"/>
                  </a:lnTo>
                  <a:lnTo>
                    <a:pt x="0" y="82"/>
                  </a:lnTo>
                  <a:lnTo>
                    <a:pt x="0" y="66"/>
                  </a:lnTo>
                  <a:lnTo>
                    <a:pt x="2" y="64"/>
                  </a:lnTo>
                  <a:lnTo>
                    <a:pt x="4" y="60"/>
                  </a:lnTo>
                  <a:lnTo>
                    <a:pt x="12" y="54"/>
                  </a:lnTo>
                  <a:lnTo>
                    <a:pt x="16" y="54"/>
                  </a:lnTo>
                  <a:lnTo>
                    <a:pt x="14" y="58"/>
                  </a:lnTo>
                  <a:lnTo>
                    <a:pt x="16" y="60"/>
                  </a:lnTo>
                  <a:lnTo>
                    <a:pt x="16" y="66"/>
                  </a:lnTo>
                  <a:lnTo>
                    <a:pt x="14" y="70"/>
                  </a:lnTo>
                  <a:lnTo>
                    <a:pt x="12" y="74"/>
                  </a:lnTo>
                  <a:lnTo>
                    <a:pt x="22" y="80"/>
                  </a:lnTo>
                  <a:lnTo>
                    <a:pt x="34" y="86"/>
                  </a:lnTo>
                  <a:lnTo>
                    <a:pt x="38" y="84"/>
                  </a:lnTo>
                  <a:lnTo>
                    <a:pt x="40" y="80"/>
                  </a:lnTo>
                  <a:lnTo>
                    <a:pt x="44" y="70"/>
                  </a:lnTo>
                  <a:lnTo>
                    <a:pt x="50" y="56"/>
                  </a:lnTo>
                  <a:lnTo>
                    <a:pt x="54" y="52"/>
                  </a:lnTo>
                  <a:lnTo>
                    <a:pt x="60" y="48"/>
                  </a:lnTo>
                  <a:lnTo>
                    <a:pt x="72" y="42"/>
                  </a:lnTo>
                  <a:lnTo>
                    <a:pt x="82" y="34"/>
                  </a:lnTo>
                  <a:lnTo>
                    <a:pt x="88" y="22"/>
                  </a:lnTo>
                  <a:lnTo>
                    <a:pt x="90" y="18"/>
                  </a:lnTo>
                  <a:lnTo>
                    <a:pt x="90" y="10"/>
                  </a:lnTo>
                  <a:lnTo>
                    <a:pt x="92" y="8"/>
                  </a:lnTo>
                  <a:lnTo>
                    <a:pt x="90" y="0"/>
                  </a:lnTo>
                  <a:lnTo>
                    <a:pt x="96" y="0"/>
                  </a:lnTo>
                  <a:lnTo>
                    <a:pt x="100" y="4"/>
                  </a:lnTo>
                  <a:lnTo>
                    <a:pt x="106" y="8"/>
                  </a:lnTo>
                  <a:lnTo>
                    <a:pt x="114" y="14"/>
                  </a:lnTo>
                  <a:lnTo>
                    <a:pt x="120" y="22"/>
                  </a:lnTo>
                  <a:lnTo>
                    <a:pt x="124" y="26"/>
                  </a:lnTo>
                  <a:lnTo>
                    <a:pt x="126" y="34"/>
                  </a:lnTo>
                  <a:lnTo>
                    <a:pt x="128" y="42"/>
                  </a:lnTo>
                  <a:lnTo>
                    <a:pt x="144" y="42"/>
                  </a:lnTo>
                  <a:lnTo>
                    <a:pt x="146" y="42"/>
                  </a:lnTo>
                  <a:lnTo>
                    <a:pt x="148" y="40"/>
                  </a:lnTo>
                  <a:lnTo>
                    <a:pt x="152" y="38"/>
                  </a:lnTo>
                  <a:lnTo>
                    <a:pt x="154" y="38"/>
                  </a:lnTo>
                  <a:lnTo>
                    <a:pt x="156" y="40"/>
                  </a:lnTo>
                  <a:lnTo>
                    <a:pt x="160" y="44"/>
                  </a:lnTo>
                  <a:lnTo>
                    <a:pt x="160" y="40"/>
                  </a:lnTo>
                  <a:lnTo>
                    <a:pt x="164" y="38"/>
                  </a:lnTo>
                  <a:lnTo>
                    <a:pt x="172" y="40"/>
                  </a:lnTo>
                  <a:lnTo>
                    <a:pt x="178" y="44"/>
                  </a:lnTo>
                  <a:lnTo>
                    <a:pt x="176" y="48"/>
                  </a:lnTo>
                  <a:lnTo>
                    <a:pt x="174" y="52"/>
                  </a:lnTo>
                  <a:lnTo>
                    <a:pt x="170" y="56"/>
                  </a:lnTo>
                  <a:lnTo>
                    <a:pt x="168" y="60"/>
                  </a:lnTo>
                  <a:lnTo>
                    <a:pt x="170" y="64"/>
                  </a:lnTo>
                  <a:lnTo>
                    <a:pt x="174" y="66"/>
                  </a:lnTo>
                  <a:lnTo>
                    <a:pt x="180" y="70"/>
                  </a:lnTo>
                  <a:lnTo>
                    <a:pt x="180" y="74"/>
                  </a:lnTo>
                  <a:lnTo>
                    <a:pt x="176" y="76"/>
                  </a:lnTo>
                  <a:lnTo>
                    <a:pt x="164" y="78"/>
                  </a:lnTo>
                  <a:lnTo>
                    <a:pt x="154" y="80"/>
                  </a:lnTo>
                  <a:lnTo>
                    <a:pt x="144" y="82"/>
                  </a:lnTo>
                  <a:lnTo>
                    <a:pt x="138" y="86"/>
                  </a:lnTo>
                  <a:lnTo>
                    <a:pt x="136" y="90"/>
                  </a:lnTo>
                  <a:lnTo>
                    <a:pt x="134" y="98"/>
                  </a:lnTo>
                  <a:lnTo>
                    <a:pt x="132" y="106"/>
                  </a:lnTo>
                  <a:lnTo>
                    <a:pt x="128" y="118"/>
                  </a:lnTo>
                  <a:lnTo>
                    <a:pt x="126" y="122"/>
                  </a:lnTo>
                  <a:lnTo>
                    <a:pt x="124" y="124"/>
                  </a:lnTo>
                  <a:lnTo>
                    <a:pt x="120" y="128"/>
                  </a:lnTo>
                  <a:lnTo>
                    <a:pt x="118" y="132"/>
                  </a:lnTo>
                  <a:lnTo>
                    <a:pt x="120" y="138"/>
                  </a:lnTo>
                  <a:lnTo>
                    <a:pt x="122" y="142"/>
                  </a:lnTo>
                  <a:lnTo>
                    <a:pt x="126" y="150"/>
                  </a:lnTo>
                  <a:lnTo>
                    <a:pt x="132" y="158"/>
                  </a:lnTo>
                  <a:lnTo>
                    <a:pt x="134" y="162"/>
                  </a:lnTo>
                  <a:lnTo>
                    <a:pt x="134" y="168"/>
                  </a:lnTo>
                  <a:lnTo>
                    <a:pt x="142" y="170"/>
                  </a:lnTo>
                  <a:lnTo>
                    <a:pt x="148" y="174"/>
                  </a:lnTo>
                  <a:lnTo>
                    <a:pt x="154" y="180"/>
                  </a:lnTo>
                  <a:lnTo>
                    <a:pt x="158" y="182"/>
                  </a:lnTo>
                  <a:lnTo>
                    <a:pt x="162" y="180"/>
                  </a:lnTo>
                  <a:lnTo>
                    <a:pt x="164" y="180"/>
                  </a:lnTo>
                  <a:lnTo>
                    <a:pt x="166" y="172"/>
                  </a:lnTo>
                  <a:lnTo>
                    <a:pt x="176" y="172"/>
                  </a:lnTo>
                  <a:lnTo>
                    <a:pt x="176" y="188"/>
                  </a:lnTo>
                  <a:lnTo>
                    <a:pt x="176" y="194"/>
                  </a:lnTo>
                  <a:lnTo>
                    <a:pt x="178" y="196"/>
                  </a:lnTo>
                  <a:lnTo>
                    <a:pt x="180" y="198"/>
                  </a:lnTo>
                  <a:lnTo>
                    <a:pt x="182" y="198"/>
                  </a:lnTo>
                  <a:lnTo>
                    <a:pt x="184" y="198"/>
                  </a:lnTo>
                  <a:lnTo>
                    <a:pt x="192" y="200"/>
                  </a:lnTo>
                  <a:lnTo>
                    <a:pt x="202" y="212"/>
                  </a:lnTo>
                  <a:lnTo>
                    <a:pt x="206" y="218"/>
                  </a:lnTo>
                  <a:lnTo>
                    <a:pt x="208" y="226"/>
                  </a:lnTo>
                  <a:lnTo>
                    <a:pt x="206" y="258"/>
                  </a:lnTo>
                  <a:lnTo>
                    <a:pt x="204" y="264"/>
                  </a:lnTo>
                  <a:lnTo>
                    <a:pt x="204" y="266"/>
                  </a:lnTo>
                  <a:lnTo>
                    <a:pt x="202" y="270"/>
                  </a:lnTo>
                  <a:lnTo>
                    <a:pt x="200" y="276"/>
                  </a:lnTo>
                  <a:lnTo>
                    <a:pt x="202" y="290"/>
                  </a:lnTo>
                  <a:lnTo>
                    <a:pt x="204" y="294"/>
                  </a:lnTo>
                  <a:lnTo>
                    <a:pt x="208" y="296"/>
                  </a:lnTo>
                  <a:lnTo>
                    <a:pt x="204" y="306"/>
                  </a:lnTo>
                  <a:lnTo>
                    <a:pt x="202" y="316"/>
                  </a:lnTo>
                  <a:lnTo>
                    <a:pt x="200" y="322"/>
                  </a:lnTo>
                  <a:lnTo>
                    <a:pt x="196" y="326"/>
                  </a:lnTo>
                  <a:lnTo>
                    <a:pt x="190" y="330"/>
                  </a:lnTo>
                  <a:lnTo>
                    <a:pt x="186" y="3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1" name="Freeform 95"/>
            <p:cNvSpPr/>
            <p:nvPr/>
          </p:nvSpPr>
          <p:spPr bwMode="auto">
            <a:xfrm>
              <a:off x="3017704" y="4863660"/>
              <a:ext cx="285971" cy="375666"/>
            </a:xfrm>
            <a:custGeom>
              <a:avLst/>
              <a:gdLst>
                <a:gd name="T0" fmla="*/ 2147483647 w 196"/>
                <a:gd name="T1" fmla="*/ 2147483647 h 238"/>
                <a:gd name="T2" fmla="*/ 2147483647 w 196"/>
                <a:gd name="T3" fmla="*/ 2147483647 h 238"/>
                <a:gd name="T4" fmla="*/ 2147483647 w 196"/>
                <a:gd name="T5" fmla="*/ 2147483647 h 238"/>
                <a:gd name="T6" fmla="*/ 2147483647 w 196"/>
                <a:gd name="T7" fmla="*/ 2147483647 h 238"/>
                <a:gd name="T8" fmla="*/ 2147483647 w 196"/>
                <a:gd name="T9" fmla="*/ 2147483647 h 238"/>
                <a:gd name="T10" fmla="*/ 2147483647 w 196"/>
                <a:gd name="T11" fmla="*/ 2147483647 h 238"/>
                <a:gd name="T12" fmla="*/ 2147483647 w 196"/>
                <a:gd name="T13" fmla="*/ 2147483647 h 238"/>
                <a:gd name="T14" fmla="*/ 2147483647 w 196"/>
                <a:gd name="T15" fmla="*/ 2147483647 h 238"/>
                <a:gd name="T16" fmla="*/ 2147483647 w 196"/>
                <a:gd name="T17" fmla="*/ 2147483647 h 238"/>
                <a:gd name="T18" fmla="*/ 2147483647 w 196"/>
                <a:gd name="T19" fmla="*/ 2147483647 h 238"/>
                <a:gd name="T20" fmla="*/ 2147483647 w 196"/>
                <a:gd name="T21" fmla="*/ 2147483647 h 238"/>
                <a:gd name="T22" fmla="*/ 2147483647 w 196"/>
                <a:gd name="T23" fmla="*/ 2147483647 h 238"/>
                <a:gd name="T24" fmla="*/ 2147483647 w 196"/>
                <a:gd name="T25" fmla="*/ 2147483647 h 238"/>
                <a:gd name="T26" fmla="*/ 2147483647 w 196"/>
                <a:gd name="T27" fmla="*/ 2147483647 h 238"/>
                <a:gd name="T28" fmla="*/ 2147483647 w 196"/>
                <a:gd name="T29" fmla="*/ 2147483647 h 238"/>
                <a:gd name="T30" fmla="*/ 2147483647 w 196"/>
                <a:gd name="T31" fmla="*/ 2147483647 h 238"/>
                <a:gd name="T32" fmla="*/ 2147483647 w 196"/>
                <a:gd name="T33" fmla="*/ 2147483647 h 238"/>
                <a:gd name="T34" fmla="*/ 2147483647 w 196"/>
                <a:gd name="T35" fmla="*/ 2147483647 h 238"/>
                <a:gd name="T36" fmla="*/ 2147483647 w 196"/>
                <a:gd name="T37" fmla="*/ 2147483647 h 238"/>
                <a:gd name="T38" fmla="*/ 2147483647 w 196"/>
                <a:gd name="T39" fmla="*/ 2147483647 h 238"/>
                <a:gd name="T40" fmla="*/ 2147483647 w 196"/>
                <a:gd name="T41" fmla="*/ 2147483647 h 238"/>
                <a:gd name="T42" fmla="*/ 2147483647 w 196"/>
                <a:gd name="T43" fmla="*/ 2147483647 h 238"/>
                <a:gd name="T44" fmla="*/ 2147483647 w 196"/>
                <a:gd name="T45" fmla="*/ 2147483647 h 238"/>
                <a:gd name="T46" fmla="*/ 2147483647 w 196"/>
                <a:gd name="T47" fmla="*/ 2147483647 h 238"/>
                <a:gd name="T48" fmla="*/ 2147483647 w 196"/>
                <a:gd name="T49" fmla="*/ 2147483647 h 238"/>
                <a:gd name="T50" fmla="*/ 2147483647 w 196"/>
                <a:gd name="T51" fmla="*/ 2147483647 h 238"/>
                <a:gd name="T52" fmla="*/ 2147483647 w 196"/>
                <a:gd name="T53" fmla="*/ 2147483647 h 238"/>
                <a:gd name="T54" fmla="*/ 2147483647 w 196"/>
                <a:gd name="T55" fmla="*/ 2147483647 h 238"/>
                <a:gd name="T56" fmla="*/ 2147483647 w 196"/>
                <a:gd name="T57" fmla="*/ 2147483647 h 238"/>
                <a:gd name="T58" fmla="*/ 2147483647 w 196"/>
                <a:gd name="T59" fmla="*/ 2147483647 h 238"/>
                <a:gd name="T60" fmla="*/ 2147483647 w 196"/>
                <a:gd name="T61" fmla="*/ 2147483647 h 238"/>
                <a:gd name="T62" fmla="*/ 2147483647 w 196"/>
                <a:gd name="T63" fmla="*/ 2147483647 h 238"/>
                <a:gd name="T64" fmla="*/ 2147483647 w 196"/>
                <a:gd name="T65" fmla="*/ 2147483647 h 238"/>
                <a:gd name="T66" fmla="*/ 2147483647 w 196"/>
                <a:gd name="T67" fmla="*/ 2147483647 h 238"/>
                <a:gd name="T68" fmla="*/ 2147483647 w 196"/>
                <a:gd name="T69" fmla="*/ 2147483647 h 238"/>
                <a:gd name="T70" fmla="*/ 2147483647 w 196"/>
                <a:gd name="T71" fmla="*/ 2147483647 h 238"/>
                <a:gd name="T72" fmla="*/ 2147483647 w 196"/>
                <a:gd name="T73" fmla="*/ 2147483647 h 238"/>
                <a:gd name="T74" fmla="*/ 2147483647 w 196"/>
                <a:gd name="T75" fmla="*/ 2147483647 h 238"/>
                <a:gd name="T76" fmla="*/ 2147483647 w 196"/>
                <a:gd name="T77" fmla="*/ 2147483647 h 238"/>
                <a:gd name="T78" fmla="*/ 2147483647 w 196"/>
                <a:gd name="T79" fmla="*/ 2147483647 h 238"/>
                <a:gd name="T80" fmla="*/ 2147483647 w 196"/>
                <a:gd name="T81" fmla="*/ 2147483647 h 238"/>
                <a:gd name="T82" fmla="*/ 2147483647 w 196"/>
                <a:gd name="T83" fmla="*/ 2147483647 h 238"/>
                <a:gd name="T84" fmla="*/ 2147483647 w 196"/>
                <a:gd name="T85" fmla="*/ 2147483647 h 238"/>
                <a:gd name="T86" fmla="*/ 2147483647 w 196"/>
                <a:gd name="T87" fmla="*/ 2147483647 h 238"/>
                <a:gd name="T88" fmla="*/ 2147483647 w 196"/>
                <a:gd name="T89" fmla="*/ 0 h 238"/>
                <a:gd name="T90" fmla="*/ 2147483647 w 196"/>
                <a:gd name="T91" fmla="*/ 2147483647 h 238"/>
                <a:gd name="T92" fmla="*/ 2147483647 w 196"/>
                <a:gd name="T93" fmla="*/ 2147483647 h 238"/>
                <a:gd name="T94" fmla="*/ 2147483647 w 196"/>
                <a:gd name="T95" fmla="*/ 2147483647 h 238"/>
                <a:gd name="T96" fmla="*/ 0 w 196"/>
                <a:gd name="T97" fmla="*/ 2147483647 h 23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96"/>
                <a:gd name="T148" fmla="*/ 0 h 238"/>
                <a:gd name="T149" fmla="*/ 196 w 196"/>
                <a:gd name="T150" fmla="*/ 238 h 23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96" h="238">
                  <a:moveTo>
                    <a:pt x="0" y="24"/>
                  </a:moveTo>
                  <a:lnTo>
                    <a:pt x="10" y="34"/>
                  </a:lnTo>
                  <a:lnTo>
                    <a:pt x="14" y="42"/>
                  </a:lnTo>
                  <a:lnTo>
                    <a:pt x="16" y="50"/>
                  </a:lnTo>
                  <a:lnTo>
                    <a:pt x="14" y="82"/>
                  </a:lnTo>
                  <a:lnTo>
                    <a:pt x="12" y="88"/>
                  </a:lnTo>
                  <a:lnTo>
                    <a:pt x="12" y="90"/>
                  </a:lnTo>
                  <a:lnTo>
                    <a:pt x="10" y="94"/>
                  </a:lnTo>
                  <a:lnTo>
                    <a:pt x="8" y="100"/>
                  </a:lnTo>
                  <a:lnTo>
                    <a:pt x="10" y="114"/>
                  </a:lnTo>
                  <a:lnTo>
                    <a:pt x="12" y="118"/>
                  </a:lnTo>
                  <a:lnTo>
                    <a:pt x="16" y="120"/>
                  </a:lnTo>
                  <a:lnTo>
                    <a:pt x="14" y="126"/>
                  </a:lnTo>
                  <a:lnTo>
                    <a:pt x="12" y="132"/>
                  </a:lnTo>
                  <a:lnTo>
                    <a:pt x="8" y="146"/>
                  </a:lnTo>
                  <a:lnTo>
                    <a:pt x="18" y="156"/>
                  </a:lnTo>
                  <a:lnTo>
                    <a:pt x="22" y="168"/>
                  </a:lnTo>
                  <a:lnTo>
                    <a:pt x="26" y="198"/>
                  </a:lnTo>
                  <a:lnTo>
                    <a:pt x="28" y="200"/>
                  </a:lnTo>
                  <a:lnTo>
                    <a:pt x="30" y="202"/>
                  </a:lnTo>
                  <a:lnTo>
                    <a:pt x="34" y="204"/>
                  </a:lnTo>
                  <a:lnTo>
                    <a:pt x="36" y="208"/>
                  </a:lnTo>
                  <a:lnTo>
                    <a:pt x="42" y="228"/>
                  </a:lnTo>
                  <a:lnTo>
                    <a:pt x="44" y="234"/>
                  </a:lnTo>
                  <a:lnTo>
                    <a:pt x="46" y="238"/>
                  </a:lnTo>
                  <a:lnTo>
                    <a:pt x="50" y="238"/>
                  </a:lnTo>
                  <a:lnTo>
                    <a:pt x="56" y="236"/>
                  </a:lnTo>
                  <a:lnTo>
                    <a:pt x="60" y="232"/>
                  </a:lnTo>
                  <a:lnTo>
                    <a:pt x="70" y="220"/>
                  </a:lnTo>
                  <a:lnTo>
                    <a:pt x="76" y="226"/>
                  </a:lnTo>
                  <a:lnTo>
                    <a:pt x="84" y="228"/>
                  </a:lnTo>
                  <a:lnTo>
                    <a:pt x="92" y="230"/>
                  </a:lnTo>
                  <a:lnTo>
                    <a:pt x="98" y="238"/>
                  </a:lnTo>
                  <a:lnTo>
                    <a:pt x="100" y="232"/>
                  </a:lnTo>
                  <a:lnTo>
                    <a:pt x="104" y="230"/>
                  </a:lnTo>
                  <a:lnTo>
                    <a:pt x="112" y="228"/>
                  </a:lnTo>
                  <a:lnTo>
                    <a:pt x="126" y="228"/>
                  </a:lnTo>
                  <a:lnTo>
                    <a:pt x="126" y="204"/>
                  </a:lnTo>
                  <a:lnTo>
                    <a:pt x="128" y="196"/>
                  </a:lnTo>
                  <a:lnTo>
                    <a:pt x="132" y="188"/>
                  </a:lnTo>
                  <a:lnTo>
                    <a:pt x="136" y="180"/>
                  </a:lnTo>
                  <a:lnTo>
                    <a:pt x="144" y="176"/>
                  </a:lnTo>
                  <a:lnTo>
                    <a:pt x="152" y="172"/>
                  </a:lnTo>
                  <a:lnTo>
                    <a:pt x="162" y="172"/>
                  </a:lnTo>
                  <a:lnTo>
                    <a:pt x="170" y="172"/>
                  </a:lnTo>
                  <a:lnTo>
                    <a:pt x="178" y="174"/>
                  </a:lnTo>
                  <a:lnTo>
                    <a:pt x="190" y="180"/>
                  </a:lnTo>
                  <a:lnTo>
                    <a:pt x="190" y="174"/>
                  </a:lnTo>
                  <a:lnTo>
                    <a:pt x="192" y="170"/>
                  </a:lnTo>
                  <a:lnTo>
                    <a:pt x="196" y="162"/>
                  </a:lnTo>
                  <a:lnTo>
                    <a:pt x="196" y="156"/>
                  </a:lnTo>
                  <a:lnTo>
                    <a:pt x="196" y="148"/>
                  </a:lnTo>
                  <a:lnTo>
                    <a:pt x="194" y="146"/>
                  </a:lnTo>
                  <a:lnTo>
                    <a:pt x="186" y="138"/>
                  </a:lnTo>
                  <a:lnTo>
                    <a:pt x="184" y="134"/>
                  </a:lnTo>
                  <a:lnTo>
                    <a:pt x="180" y="130"/>
                  </a:lnTo>
                  <a:lnTo>
                    <a:pt x="180" y="126"/>
                  </a:lnTo>
                  <a:lnTo>
                    <a:pt x="180" y="120"/>
                  </a:lnTo>
                  <a:lnTo>
                    <a:pt x="168" y="118"/>
                  </a:lnTo>
                  <a:lnTo>
                    <a:pt x="158" y="116"/>
                  </a:lnTo>
                  <a:lnTo>
                    <a:pt x="154" y="112"/>
                  </a:lnTo>
                  <a:lnTo>
                    <a:pt x="152" y="108"/>
                  </a:lnTo>
                  <a:lnTo>
                    <a:pt x="152" y="102"/>
                  </a:lnTo>
                  <a:lnTo>
                    <a:pt x="152" y="94"/>
                  </a:lnTo>
                  <a:lnTo>
                    <a:pt x="150" y="92"/>
                  </a:lnTo>
                  <a:lnTo>
                    <a:pt x="148" y="90"/>
                  </a:lnTo>
                  <a:lnTo>
                    <a:pt x="146" y="80"/>
                  </a:lnTo>
                  <a:lnTo>
                    <a:pt x="142" y="70"/>
                  </a:lnTo>
                  <a:lnTo>
                    <a:pt x="138" y="68"/>
                  </a:lnTo>
                  <a:lnTo>
                    <a:pt x="134" y="66"/>
                  </a:lnTo>
                  <a:lnTo>
                    <a:pt x="124" y="68"/>
                  </a:lnTo>
                  <a:lnTo>
                    <a:pt x="120" y="68"/>
                  </a:lnTo>
                  <a:lnTo>
                    <a:pt x="116" y="68"/>
                  </a:lnTo>
                  <a:lnTo>
                    <a:pt x="114" y="66"/>
                  </a:lnTo>
                  <a:lnTo>
                    <a:pt x="114" y="62"/>
                  </a:lnTo>
                  <a:lnTo>
                    <a:pt x="108" y="60"/>
                  </a:lnTo>
                  <a:lnTo>
                    <a:pt x="104" y="58"/>
                  </a:lnTo>
                  <a:lnTo>
                    <a:pt x="100" y="54"/>
                  </a:lnTo>
                  <a:lnTo>
                    <a:pt x="98" y="52"/>
                  </a:lnTo>
                  <a:lnTo>
                    <a:pt x="94" y="54"/>
                  </a:lnTo>
                  <a:lnTo>
                    <a:pt x="84" y="50"/>
                  </a:lnTo>
                  <a:lnTo>
                    <a:pt x="74" y="44"/>
                  </a:lnTo>
                  <a:lnTo>
                    <a:pt x="70" y="36"/>
                  </a:lnTo>
                  <a:lnTo>
                    <a:pt x="66" y="30"/>
                  </a:lnTo>
                  <a:lnTo>
                    <a:pt x="64" y="20"/>
                  </a:lnTo>
                  <a:lnTo>
                    <a:pt x="66" y="10"/>
                  </a:lnTo>
                  <a:lnTo>
                    <a:pt x="66" y="6"/>
                  </a:lnTo>
                  <a:lnTo>
                    <a:pt x="64" y="2"/>
                  </a:lnTo>
                  <a:lnTo>
                    <a:pt x="62" y="0"/>
                  </a:lnTo>
                  <a:lnTo>
                    <a:pt x="56" y="0"/>
                  </a:lnTo>
                  <a:lnTo>
                    <a:pt x="48" y="2"/>
                  </a:lnTo>
                  <a:lnTo>
                    <a:pt x="42" y="6"/>
                  </a:lnTo>
                  <a:lnTo>
                    <a:pt x="30" y="14"/>
                  </a:lnTo>
                  <a:lnTo>
                    <a:pt x="20" y="22"/>
                  </a:lnTo>
                  <a:lnTo>
                    <a:pt x="12" y="26"/>
                  </a:lnTo>
                  <a:lnTo>
                    <a:pt x="8" y="26"/>
                  </a:lnTo>
                  <a:lnTo>
                    <a:pt x="4" y="24"/>
                  </a:lnTo>
                  <a:lnTo>
                    <a:pt x="0"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2" name="Freeform 96"/>
            <p:cNvSpPr/>
            <p:nvPr/>
          </p:nvSpPr>
          <p:spPr bwMode="auto">
            <a:xfrm>
              <a:off x="3201048" y="5137114"/>
              <a:ext cx="196029" cy="238940"/>
            </a:xfrm>
            <a:custGeom>
              <a:avLst/>
              <a:gdLst>
                <a:gd name="T0" fmla="*/ 2147483647 w 134"/>
                <a:gd name="T1" fmla="*/ 2147483647 h 152"/>
                <a:gd name="T2" fmla="*/ 2147483647 w 134"/>
                <a:gd name="T3" fmla="*/ 2147483647 h 152"/>
                <a:gd name="T4" fmla="*/ 2147483647 w 134"/>
                <a:gd name="T5" fmla="*/ 2147483647 h 152"/>
                <a:gd name="T6" fmla="*/ 2147483647 w 134"/>
                <a:gd name="T7" fmla="*/ 2147483647 h 152"/>
                <a:gd name="T8" fmla="*/ 2147483647 w 134"/>
                <a:gd name="T9" fmla="*/ 2147483647 h 152"/>
                <a:gd name="T10" fmla="*/ 2147483647 w 134"/>
                <a:gd name="T11" fmla="*/ 2147483647 h 152"/>
                <a:gd name="T12" fmla="*/ 2147483647 w 134"/>
                <a:gd name="T13" fmla="*/ 2147483647 h 152"/>
                <a:gd name="T14" fmla="*/ 2147483647 w 134"/>
                <a:gd name="T15" fmla="*/ 2147483647 h 152"/>
                <a:gd name="T16" fmla="*/ 2147483647 w 134"/>
                <a:gd name="T17" fmla="*/ 2147483647 h 152"/>
                <a:gd name="T18" fmla="*/ 2147483647 w 134"/>
                <a:gd name="T19" fmla="*/ 2147483647 h 152"/>
                <a:gd name="T20" fmla="*/ 2147483647 w 134"/>
                <a:gd name="T21" fmla="*/ 2147483647 h 152"/>
                <a:gd name="T22" fmla="*/ 2147483647 w 134"/>
                <a:gd name="T23" fmla="*/ 2147483647 h 152"/>
                <a:gd name="T24" fmla="*/ 2147483647 w 134"/>
                <a:gd name="T25" fmla="*/ 2147483647 h 152"/>
                <a:gd name="T26" fmla="*/ 2147483647 w 134"/>
                <a:gd name="T27" fmla="*/ 2147483647 h 152"/>
                <a:gd name="T28" fmla="*/ 2147483647 w 134"/>
                <a:gd name="T29" fmla="*/ 2147483647 h 152"/>
                <a:gd name="T30" fmla="*/ 2147483647 w 134"/>
                <a:gd name="T31" fmla="*/ 2147483647 h 152"/>
                <a:gd name="T32" fmla="*/ 2147483647 w 134"/>
                <a:gd name="T33" fmla="*/ 2147483647 h 152"/>
                <a:gd name="T34" fmla="*/ 2147483647 w 134"/>
                <a:gd name="T35" fmla="*/ 2147483647 h 152"/>
                <a:gd name="T36" fmla="*/ 2147483647 w 134"/>
                <a:gd name="T37" fmla="*/ 2147483647 h 152"/>
                <a:gd name="T38" fmla="*/ 2147483647 w 134"/>
                <a:gd name="T39" fmla="*/ 2147483647 h 152"/>
                <a:gd name="T40" fmla="*/ 2147483647 w 134"/>
                <a:gd name="T41" fmla="*/ 2147483647 h 152"/>
                <a:gd name="T42" fmla="*/ 2147483647 w 134"/>
                <a:gd name="T43" fmla="*/ 2147483647 h 152"/>
                <a:gd name="T44" fmla="*/ 2147483647 w 134"/>
                <a:gd name="T45" fmla="*/ 2147483647 h 152"/>
                <a:gd name="T46" fmla="*/ 2147483647 w 134"/>
                <a:gd name="T47" fmla="*/ 2147483647 h 152"/>
                <a:gd name="T48" fmla="*/ 2147483647 w 134"/>
                <a:gd name="T49" fmla="*/ 2147483647 h 152"/>
                <a:gd name="T50" fmla="*/ 2147483647 w 134"/>
                <a:gd name="T51" fmla="*/ 2147483647 h 152"/>
                <a:gd name="T52" fmla="*/ 2147483647 w 134"/>
                <a:gd name="T53" fmla="*/ 2147483647 h 152"/>
                <a:gd name="T54" fmla="*/ 2147483647 w 134"/>
                <a:gd name="T55" fmla="*/ 2147483647 h 152"/>
                <a:gd name="T56" fmla="*/ 2147483647 w 134"/>
                <a:gd name="T57" fmla="*/ 2147483647 h 152"/>
                <a:gd name="T58" fmla="*/ 2147483647 w 134"/>
                <a:gd name="T59" fmla="*/ 2147483647 h 152"/>
                <a:gd name="T60" fmla="*/ 2147483647 w 134"/>
                <a:gd name="T61" fmla="*/ 2147483647 h 152"/>
                <a:gd name="T62" fmla="*/ 2147483647 w 134"/>
                <a:gd name="T63" fmla="*/ 2147483647 h 152"/>
                <a:gd name="T64" fmla="*/ 0 w 134"/>
                <a:gd name="T65" fmla="*/ 2147483647 h 152"/>
                <a:gd name="T66" fmla="*/ 0 w 134"/>
                <a:gd name="T67" fmla="*/ 2147483647 h 152"/>
                <a:gd name="T68" fmla="*/ 0 w 134"/>
                <a:gd name="T69" fmla="*/ 2147483647 h 152"/>
                <a:gd name="T70" fmla="*/ 2147483647 w 134"/>
                <a:gd name="T71" fmla="*/ 2147483647 h 152"/>
                <a:gd name="T72" fmla="*/ 2147483647 w 134"/>
                <a:gd name="T73" fmla="*/ 2147483647 h 152"/>
                <a:gd name="T74" fmla="*/ 2147483647 w 134"/>
                <a:gd name="T75" fmla="*/ 2147483647 h 152"/>
                <a:gd name="T76" fmla="*/ 2147483647 w 134"/>
                <a:gd name="T77" fmla="*/ 2147483647 h 152"/>
                <a:gd name="T78" fmla="*/ 2147483647 w 134"/>
                <a:gd name="T79" fmla="*/ 0 h 152"/>
                <a:gd name="T80" fmla="*/ 2147483647 w 134"/>
                <a:gd name="T81" fmla="*/ 0 h 152"/>
                <a:gd name="T82" fmla="*/ 2147483647 w 134"/>
                <a:gd name="T83" fmla="*/ 0 h 152"/>
                <a:gd name="T84" fmla="*/ 2147483647 w 134"/>
                <a:gd name="T85" fmla="*/ 2147483647 h 152"/>
                <a:gd name="T86" fmla="*/ 2147483647 w 134"/>
                <a:gd name="T87" fmla="*/ 2147483647 h 152"/>
                <a:gd name="T88" fmla="*/ 2147483647 w 134"/>
                <a:gd name="T89" fmla="*/ 2147483647 h 152"/>
                <a:gd name="T90" fmla="*/ 2147483647 w 134"/>
                <a:gd name="T91" fmla="*/ 2147483647 h 152"/>
                <a:gd name="T92" fmla="*/ 2147483647 w 134"/>
                <a:gd name="T93" fmla="*/ 2147483647 h 152"/>
                <a:gd name="T94" fmla="*/ 2147483647 w 134"/>
                <a:gd name="T95" fmla="*/ 2147483647 h 152"/>
                <a:gd name="T96" fmla="*/ 2147483647 w 134"/>
                <a:gd name="T97" fmla="*/ 2147483647 h 152"/>
                <a:gd name="T98" fmla="*/ 2147483647 w 134"/>
                <a:gd name="T99" fmla="*/ 2147483647 h 152"/>
                <a:gd name="T100" fmla="*/ 2147483647 w 134"/>
                <a:gd name="T101" fmla="*/ 2147483647 h 152"/>
                <a:gd name="T102" fmla="*/ 2147483647 w 134"/>
                <a:gd name="T103" fmla="*/ 2147483647 h 152"/>
                <a:gd name="T104" fmla="*/ 2147483647 w 134"/>
                <a:gd name="T105" fmla="*/ 2147483647 h 152"/>
                <a:gd name="T106" fmla="*/ 2147483647 w 134"/>
                <a:gd name="T107" fmla="*/ 2147483647 h 152"/>
                <a:gd name="T108" fmla="*/ 2147483647 w 134"/>
                <a:gd name="T109" fmla="*/ 2147483647 h 152"/>
                <a:gd name="T110" fmla="*/ 2147483647 w 134"/>
                <a:gd name="T111" fmla="*/ 2147483647 h 152"/>
                <a:gd name="T112" fmla="*/ 2147483647 w 134"/>
                <a:gd name="T113" fmla="*/ 2147483647 h 152"/>
                <a:gd name="T114" fmla="*/ 2147483647 w 134"/>
                <a:gd name="T115" fmla="*/ 2147483647 h 152"/>
                <a:gd name="T116" fmla="*/ 2147483647 w 134"/>
                <a:gd name="T117" fmla="*/ 2147483647 h 152"/>
                <a:gd name="T118" fmla="*/ 2147483647 w 134"/>
                <a:gd name="T119" fmla="*/ 2147483647 h 152"/>
                <a:gd name="T120" fmla="*/ 2147483647 w 134"/>
                <a:gd name="T121" fmla="*/ 2147483647 h 152"/>
                <a:gd name="T122" fmla="*/ 2147483647 w 134"/>
                <a:gd name="T123" fmla="*/ 2147483647 h 152"/>
                <a:gd name="T124" fmla="*/ 2147483647 w 134"/>
                <a:gd name="T125" fmla="*/ 2147483647 h 15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34"/>
                <a:gd name="T190" fmla="*/ 0 h 152"/>
                <a:gd name="T191" fmla="*/ 134 w 134"/>
                <a:gd name="T192" fmla="*/ 152 h 15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34" h="152">
                  <a:moveTo>
                    <a:pt x="132" y="118"/>
                  </a:moveTo>
                  <a:lnTo>
                    <a:pt x="134" y="122"/>
                  </a:lnTo>
                  <a:lnTo>
                    <a:pt x="134" y="130"/>
                  </a:lnTo>
                  <a:lnTo>
                    <a:pt x="134" y="136"/>
                  </a:lnTo>
                  <a:lnTo>
                    <a:pt x="130" y="138"/>
                  </a:lnTo>
                  <a:lnTo>
                    <a:pt x="122" y="146"/>
                  </a:lnTo>
                  <a:lnTo>
                    <a:pt x="112" y="150"/>
                  </a:lnTo>
                  <a:lnTo>
                    <a:pt x="102" y="152"/>
                  </a:lnTo>
                  <a:lnTo>
                    <a:pt x="94" y="152"/>
                  </a:lnTo>
                  <a:lnTo>
                    <a:pt x="86" y="150"/>
                  </a:lnTo>
                  <a:lnTo>
                    <a:pt x="82" y="148"/>
                  </a:lnTo>
                  <a:lnTo>
                    <a:pt x="74" y="148"/>
                  </a:lnTo>
                  <a:lnTo>
                    <a:pt x="76" y="138"/>
                  </a:lnTo>
                  <a:lnTo>
                    <a:pt x="80" y="132"/>
                  </a:lnTo>
                  <a:lnTo>
                    <a:pt x="82" y="124"/>
                  </a:lnTo>
                  <a:lnTo>
                    <a:pt x="84" y="116"/>
                  </a:lnTo>
                  <a:lnTo>
                    <a:pt x="82" y="110"/>
                  </a:lnTo>
                  <a:lnTo>
                    <a:pt x="78" y="106"/>
                  </a:lnTo>
                  <a:lnTo>
                    <a:pt x="72" y="106"/>
                  </a:lnTo>
                  <a:lnTo>
                    <a:pt x="64" y="104"/>
                  </a:lnTo>
                  <a:lnTo>
                    <a:pt x="62" y="102"/>
                  </a:lnTo>
                  <a:lnTo>
                    <a:pt x="60" y="98"/>
                  </a:lnTo>
                  <a:lnTo>
                    <a:pt x="58" y="94"/>
                  </a:lnTo>
                  <a:lnTo>
                    <a:pt x="54" y="92"/>
                  </a:lnTo>
                  <a:lnTo>
                    <a:pt x="46" y="90"/>
                  </a:lnTo>
                  <a:lnTo>
                    <a:pt x="40" y="88"/>
                  </a:lnTo>
                  <a:lnTo>
                    <a:pt x="34" y="88"/>
                  </a:lnTo>
                  <a:lnTo>
                    <a:pt x="30" y="86"/>
                  </a:lnTo>
                  <a:lnTo>
                    <a:pt x="24" y="82"/>
                  </a:lnTo>
                  <a:lnTo>
                    <a:pt x="12" y="66"/>
                  </a:lnTo>
                  <a:lnTo>
                    <a:pt x="4" y="62"/>
                  </a:lnTo>
                  <a:lnTo>
                    <a:pt x="2" y="60"/>
                  </a:lnTo>
                  <a:lnTo>
                    <a:pt x="0" y="58"/>
                  </a:lnTo>
                  <a:lnTo>
                    <a:pt x="0" y="56"/>
                  </a:lnTo>
                  <a:lnTo>
                    <a:pt x="0" y="32"/>
                  </a:lnTo>
                  <a:lnTo>
                    <a:pt x="2" y="24"/>
                  </a:lnTo>
                  <a:lnTo>
                    <a:pt x="6" y="16"/>
                  </a:lnTo>
                  <a:lnTo>
                    <a:pt x="10" y="8"/>
                  </a:lnTo>
                  <a:lnTo>
                    <a:pt x="18" y="4"/>
                  </a:lnTo>
                  <a:lnTo>
                    <a:pt x="26" y="0"/>
                  </a:lnTo>
                  <a:lnTo>
                    <a:pt x="36" y="0"/>
                  </a:lnTo>
                  <a:lnTo>
                    <a:pt x="44" y="0"/>
                  </a:lnTo>
                  <a:lnTo>
                    <a:pt x="52" y="2"/>
                  </a:lnTo>
                  <a:lnTo>
                    <a:pt x="64" y="8"/>
                  </a:lnTo>
                  <a:lnTo>
                    <a:pt x="64" y="18"/>
                  </a:lnTo>
                  <a:lnTo>
                    <a:pt x="70" y="34"/>
                  </a:lnTo>
                  <a:lnTo>
                    <a:pt x="76" y="50"/>
                  </a:lnTo>
                  <a:lnTo>
                    <a:pt x="78" y="54"/>
                  </a:lnTo>
                  <a:lnTo>
                    <a:pt x="82" y="56"/>
                  </a:lnTo>
                  <a:lnTo>
                    <a:pt x="92" y="56"/>
                  </a:lnTo>
                  <a:lnTo>
                    <a:pt x="100" y="58"/>
                  </a:lnTo>
                  <a:lnTo>
                    <a:pt x="106" y="62"/>
                  </a:lnTo>
                  <a:lnTo>
                    <a:pt x="108" y="68"/>
                  </a:lnTo>
                  <a:lnTo>
                    <a:pt x="114" y="80"/>
                  </a:lnTo>
                  <a:lnTo>
                    <a:pt x="120" y="90"/>
                  </a:lnTo>
                  <a:lnTo>
                    <a:pt x="122" y="86"/>
                  </a:lnTo>
                  <a:lnTo>
                    <a:pt x="126" y="84"/>
                  </a:lnTo>
                  <a:lnTo>
                    <a:pt x="128" y="82"/>
                  </a:lnTo>
                  <a:lnTo>
                    <a:pt x="132" y="84"/>
                  </a:lnTo>
                  <a:lnTo>
                    <a:pt x="132" y="88"/>
                  </a:lnTo>
                  <a:lnTo>
                    <a:pt x="132" y="94"/>
                  </a:lnTo>
                  <a:lnTo>
                    <a:pt x="132" y="106"/>
                  </a:lnTo>
                  <a:lnTo>
                    <a:pt x="132" y="1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3" name="Freeform 97"/>
            <p:cNvSpPr/>
            <p:nvPr/>
          </p:nvSpPr>
          <p:spPr bwMode="auto">
            <a:xfrm>
              <a:off x="3341727" y="5455700"/>
              <a:ext cx="122230" cy="128763"/>
            </a:xfrm>
            <a:custGeom>
              <a:avLst/>
              <a:gdLst>
                <a:gd name="T0" fmla="*/ 2147483647 w 84"/>
                <a:gd name="T1" fmla="*/ 0 h 82"/>
                <a:gd name="T2" fmla="*/ 2147483647 w 84"/>
                <a:gd name="T3" fmla="*/ 0 h 82"/>
                <a:gd name="T4" fmla="*/ 2147483647 w 84"/>
                <a:gd name="T5" fmla="*/ 2147483647 h 82"/>
                <a:gd name="T6" fmla="*/ 2147483647 w 84"/>
                <a:gd name="T7" fmla="*/ 2147483647 h 82"/>
                <a:gd name="T8" fmla="*/ 2147483647 w 84"/>
                <a:gd name="T9" fmla="*/ 2147483647 h 82"/>
                <a:gd name="T10" fmla="*/ 2147483647 w 84"/>
                <a:gd name="T11" fmla="*/ 2147483647 h 82"/>
                <a:gd name="T12" fmla="*/ 2147483647 w 84"/>
                <a:gd name="T13" fmla="*/ 2147483647 h 82"/>
                <a:gd name="T14" fmla="*/ 2147483647 w 84"/>
                <a:gd name="T15" fmla="*/ 2147483647 h 82"/>
                <a:gd name="T16" fmla="*/ 2147483647 w 84"/>
                <a:gd name="T17" fmla="*/ 2147483647 h 82"/>
                <a:gd name="T18" fmla="*/ 2147483647 w 84"/>
                <a:gd name="T19" fmla="*/ 2147483647 h 82"/>
                <a:gd name="T20" fmla="*/ 2147483647 w 84"/>
                <a:gd name="T21" fmla="*/ 2147483647 h 82"/>
                <a:gd name="T22" fmla="*/ 2147483647 w 84"/>
                <a:gd name="T23" fmla="*/ 2147483647 h 82"/>
                <a:gd name="T24" fmla="*/ 2147483647 w 84"/>
                <a:gd name="T25" fmla="*/ 2147483647 h 82"/>
                <a:gd name="T26" fmla="*/ 2147483647 w 84"/>
                <a:gd name="T27" fmla="*/ 2147483647 h 82"/>
                <a:gd name="T28" fmla="*/ 2147483647 w 84"/>
                <a:gd name="T29" fmla="*/ 2147483647 h 82"/>
                <a:gd name="T30" fmla="*/ 0 w 84"/>
                <a:gd name="T31" fmla="*/ 2147483647 h 82"/>
                <a:gd name="T32" fmla="*/ 2147483647 w 84"/>
                <a:gd name="T33" fmla="*/ 0 h 8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84"/>
                <a:gd name="T52" fmla="*/ 0 h 82"/>
                <a:gd name="T53" fmla="*/ 84 w 84"/>
                <a:gd name="T54" fmla="*/ 82 h 8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84" h="82">
                  <a:moveTo>
                    <a:pt x="2" y="0"/>
                  </a:moveTo>
                  <a:lnTo>
                    <a:pt x="12" y="0"/>
                  </a:lnTo>
                  <a:lnTo>
                    <a:pt x="22" y="4"/>
                  </a:lnTo>
                  <a:lnTo>
                    <a:pt x="34" y="12"/>
                  </a:lnTo>
                  <a:lnTo>
                    <a:pt x="44" y="18"/>
                  </a:lnTo>
                  <a:lnTo>
                    <a:pt x="66" y="36"/>
                  </a:lnTo>
                  <a:lnTo>
                    <a:pt x="84" y="50"/>
                  </a:lnTo>
                  <a:lnTo>
                    <a:pt x="78" y="62"/>
                  </a:lnTo>
                  <a:lnTo>
                    <a:pt x="72" y="72"/>
                  </a:lnTo>
                  <a:lnTo>
                    <a:pt x="66" y="78"/>
                  </a:lnTo>
                  <a:lnTo>
                    <a:pt x="60" y="82"/>
                  </a:lnTo>
                  <a:lnTo>
                    <a:pt x="58" y="82"/>
                  </a:lnTo>
                  <a:lnTo>
                    <a:pt x="40" y="80"/>
                  </a:lnTo>
                  <a:lnTo>
                    <a:pt x="24" y="76"/>
                  </a:lnTo>
                  <a:lnTo>
                    <a:pt x="12" y="72"/>
                  </a:lnTo>
                  <a:lnTo>
                    <a:pt x="0" y="66"/>
                  </a:lnTo>
                  <a:lnTo>
                    <a:pt x="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4" name="Freeform 98"/>
            <p:cNvSpPr/>
            <p:nvPr/>
          </p:nvSpPr>
          <p:spPr bwMode="auto">
            <a:xfrm>
              <a:off x="3059216" y="5212778"/>
              <a:ext cx="357464" cy="872130"/>
            </a:xfrm>
            <a:custGeom>
              <a:avLst/>
              <a:gdLst>
                <a:gd name="T0" fmla="*/ 2147483647 w 246"/>
                <a:gd name="T1" fmla="*/ 2147483647 h 552"/>
                <a:gd name="T2" fmla="*/ 2147483647 w 246"/>
                <a:gd name="T3" fmla="*/ 2147483647 h 552"/>
                <a:gd name="T4" fmla="*/ 2147483647 w 246"/>
                <a:gd name="T5" fmla="*/ 2147483647 h 552"/>
                <a:gd name="T6" fmla="*/ 2147483647 w 246"/>
                <a:gd name="T7" fmla="*/ 2147483647 h 552"/>
                <a:gd name="T8" fmla="*/ 2147483647 w 246"/>
                <a:gd name="T9" fmla="*/ 2147483647 h 552"/>
                <a:gd name="T10" fmla="*/ 2147483647 w 246"/>
                <a:gd name="T11" fmla="*/ 2147483647 h 552"/>
                <a:gd name="T12" fmla="*/ 2147483647 w 246"/>
                <a:gd name="T13" fmla="*/ 2147483647 h 552"/>
                <a:gd name="T14" fmla="*/ 2147483647 w 246"/>
                <a:gd name="T15" fmla="*/ 2147483647 h 552"/>
                <a:gd name="T16" fmla="*/ 2147483647 w 246"/>
                <a:gd name="T17" fmla="*/ 2147483647 h 552"/>
                <a:gd name="T18" fmla="*/ 2147483647 w 246"/>
                <a:gd name="T19" fmla="*/ 2147483647 h 552"/>
                <a:gd name="T20" fmla="*/ 2147483647 w 246"/>
                <a:gd name="T21" fmla="*/ 2147483647 h 552"/>
                <a:gd name="T22" fmla="*/ 2147483647 w 246"/>
                <a:gd name="T23" fmla="*/ 2147483647 h 552"/>
                <a:gd name="T24" fmla="*/ 2147483647 w 246"/>
                <a:gd name="T25" fmla="*/ 2147483647 h 552"/>
                <a:gd name="T26" fmla="*/ 2147483647 w 246"/>
                <a:gd name="T27" fmla="*/ 2147483647 h 552"/>
                <a:gd name="T28" fmla="*/ 2147483647 w 246"/>
                <a:gd name="T29" fmla="*/ 2147483647 h 552"/>
                <a:gd name="T30" fmla="*/ 2147483647 w 246"/>
                <a:gd name="T31" fmla="*/ 2147483647 h 552"/>
                <a:gd name="T32" fmla="*/ 2147483647 w 246"/>
                <a:gd name="T33" fmla="*/ 2147483647 h 552"/>
                <a:gd name="T34" fmla="*/ 2147483647 w 246"/>
                <a:gd name="T35" fmla="*/ 2147483647 h 552"/>
                <a:gd name="T36" fmla="*/ 2147483647 w 246"/>
                <a:gd name="T37" fmla="*/ 2147483647 h 552"/>
                <a:gd name="T38" fmla="*/ 2147483647 w 246"/>
                <a:gd name="T39" fmla="*/ 2147483647 h 552"/>
                <a:gd name="T40" fmla="*/ 2147483647 w 246"/>
                <a:gd name="T41" fmla="*/ 2147483647 h 552"/>
                <a:gd name="T42" fmla="*/ 2147483647 w 246"/>
                <a:gd name="T43" fmla="*/ 2147483647 h 552"/>
                <a:gd name="T44" fmla="*/ 2147483647 w 246"/>
                <a:gd name="T45" fmla="*/ 2147483647 h 552"/>
                <a:gd name="T46" fmla="*/ 2147483647 w 246"/>
                <a:gd name="T47" fmla="*/ 2147483647 h 552"/>
                <a:gd name="T48" fmla="*/ 2147483647 w 246"/>
                <a:gd name="T49" fmla="*/ 2147483647 h 552"/>
                <a:gd name="T50" fmla="*/ 2147483647 w 246"/>
                <a:gd name="T51" fmla="*/ 2147483647 h 552"/>
                <a:gd name="T52" fmla="*/ 2147483647 w 246"/>
                <a:gd name="T53" fmla="*/ 2147483647 h 552"/>
                <a:gd name="T54" fmla="*/ 2147483647 w 246"/>
                <a:gd name="T55" fmla="*/ 2147483647 h 552"/>
                <a:gd name="T56" fmla="*/ 2147483647 w 246"/>
                <a:gd name="T57" fmla="*/ 2147483647 h 552"/>
                <a:gd name="T58" fmla="*/ 2147483647 w 246"/>
                <a:gd name="T59" fmla="*/ 2147483647 h 552"/>
                <a:gd name="T60" fmla="*/ 2147483647 w 246"/>
                <a:gd name="T61" fmla="*/ 2147483647 h 552"/>
                <a:gd name="T62" fmla="*/ 2147483647 w 246"/>
                <a:gd name="T63" fmla="*/ 2147483647 h 552"/>
                <a:gd name="T64" fmla="*/ 2147483647 w 246"/>
                <a:gd name="T65" fmla="*/ 2147483647 h 552"/>
                <a:gd name="T66" fmla="*/ 2147483647 w 246"/>
                <a:gd name="T67" fmla="*/ 2147483647 h 552"/>
                <a:gd name="T68" fmla="*/ 2147483647 w 246"/>
                <a:gd name="T69" fmla="*/ 2147483647 h 552"/>
                <a:gd name="T70" fmla="*/ 2147483647 w 246"/>
                <a:gd name="T71" fmla="*/ 2147483647 h 552"/>
                <a:gd name="T72" fmla="*/ 2147483647 w 246"/>
                <a:gd name="T73" fmla="*/ 2147483647 h 552"/>
                <a:gd name="T74" fmla="*/ 2147483647 w 246"/>
                <a:gd name="T75" fmla="*/ 2147483647 h 552"/>
                <a:gd name="T76" fmla="*/ 2147483647 w 246"/>
                <a:gd name="T77" fmla="*/ 2147483647 h 552"/>
                <a:gd name="T78" fmla="*/ 2147483647 w 246"/>
                <a:gd name="T79" fmla="*/ 2147483647 h 552"/>
                <a:gd name="T80" fmla="*/ 2147483647 w 246"/>
                <a:gd name="T81" fmla="*/ 2147483647 h 552"/>
                <a:gd name="T82" fmla="*/ 2147483647 w 246"/>
                <a:gd name="T83" fmla="*/ 2147483647 h 552"/>
                <a:gd name="T84" fmla="*/ 2147483647 w 246"/>
                <a:gd name="T85" fmla="*/ 2147483647 h 552"/>
                <a:gd name="T86" fmla="*/ 2147483647 w 246"/>
                <a:gd name="T87" fmla="*/ 2147483647 h 552"/>
                <a:gd name="T88" fmla="*/ 2147483647 w 246"/>
                <a:gd name="T89" fmla="*/ 2147483647 h 552"/>
                <a:gd name="T90" fmla="*/ 2147483647 w 246"/>
                <a:gd name="T91" fmla="*/ 2147483647 h 552"/>
                <a:gd name="T92" fmla="*/ 2147483647 w 246"/>
                <a:gd name="T93" fmla="*/ 2147483647 h 552"/>
                <a:gd name="T94" fmla="*/ 2147483647 w 246"/>
                <a:gd name="T95" fmla="*/ 2147483647 h 552"/>
                <a:gd name="T96" fmla="*/ 2147483647 w 246"/>
                <a:gd name="T97" fmla="*/ 2147483647 h 552"/>
                <a:gd name="T98" fmla="*/ 2147483647 w 246"/>
                <a:gd name="T99" fmla="*/ 2147483647 h 552"/>
                <a:gd name="T100" fmla="*/ 2147483647 w 246"/>
                <a:gd name="T101" fmla="*/ 2147483647 h 552"/>
                <a:gd name="T102" fmla="*/ 2147483647 w 246"/>
                <a:gd name="T103" fmla="*/ 2147483647 h 552"/>
                <a:gd name="T104" fmla="*/ 2147483647 w 246"/>
                <a:gd name="T105" fmla="*/ 2147483647 h 552"/>
                <a:gd name="T106" fmla="*/ 2147483647 w 246"/>
                <a:gd name="T107" fmla="*/ 2147483647 h 552"/>
                <a:gd name="T108" fmla="*/ 2147483647 w 246"/>
                <a:gd name="T109" fmla="*/ 2147483647 h 552"/>
                <a:gd name="T110" fmla="*/ 2147483647 w 246"/>
                <a:gd name="T111" fmla="*/ 2147483647 h 552"/>
                <a:gd name="T112" fmla="*/ 2147483647 w 246"/>
                <a:gd name="T113" fmla="*/ 2147483647 h 552"/>
                <a:gd name="T114" fmla="*/ 2147483647 w 246"/>
                <a:gd name="T115" fmla="*/ 2147483647 h 552"/>
                <a:gd name="T116" fmla="*/ 2147483647 w 246"/>
                <a:gd name="T117" fmla="*/ 2147483647 h 55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46"/>
                <a:gd name="T178" fmla="*/ 0 h 552"/>
                <a:gd name="T179" fmla="*/ 246 w 246"/>
                <a:gd name="T180" fmla="*/ 552 h 55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46" h="552">
                  <a:moveTo>
                    <a:pt x="196" y="154"/>
                  </a:moveTo>
                  <a:lnTo>
                    <a:pt x="196" y="148"/>
                  </a:lnTo>
                  <a:lnTo>
                    <a:pt x="200" y="142"/>
                  </a:lnTo>
                  <a:lnTo>
                    <a:pt x="206" y="128"/>
                  </a:lnTo>
                  <a:lnTo>
                    <a:pt x="216" y="116"/>
                  </a:lnTo>
                  <a:lnTo>
                    <a:pt x="224" y="108"/>
                  </a:lnTo>
                  <a:lnTo>
                    <a:pt x="238" y="102"/>
                  </a:lnTo>
                  <a:lnTo>
                    <a:pt x="244" y="96"/>
                  </a:lnTo>
                  <a:lnTo>
                    <a:pt x="246" y="92"/>
                  </a:lnTo>
                  <a:lnTo>
                    <a:pt x="246" y="88"/>
                  </a:lnTo>
                  <a:lnTo>
                    <a:pt x="244" y="78"/>
                  </a:lnTo>
                  <a:lnTo>
                    <a:pt x="242" y="68"/>
                  </a:lnTo>
                  <a:lnTo>
                    <a:pt x="236" y="70"/>
                  </a:lnTo>
                  <a:lnTo>
                    <a:pt x="230" y="70"/>
                  </a:lnTo>
                  <a:lnTo>
                    <a:pt x="232" y="74"/>
                  </a:lnTo>
                  <a:lnTo>
                    <a:pt x="232" y="82"/>
                  </a:lnTo>
                  <a:lnTo>
                    <a:pt x="232" y="88"/>
                  </a:lnTo>
                  <a:lnTo>
                    <a:pt x="228" y="90"/>
                  </a:lnTo>
                  <a:lnTo>
                    <a:pt x="220" y="98"/>
                  </a:lnTo>
                  <a:lnTo>
                    <a:pt x="210" y="102"/>
                  </a:lnTo>
                  <a:lnTo>
                    <a:pt x="200" y="104"/>
                  </a:lnTo>
                  <a:lnTo>
                    <a:pt x="192" y="104"/>
                  </a:lnTo>
                  <a:lnTo>
                    <a:pt x="184" y="102"/>
                  </a:lnTo>
                  <a:lnTo>
                    <a:pt x="180" y="100"/>
                  </a:lnTo>
                  <a:lnTo>
                    <a:pt x="172" y="100"/>
                  </a:lnTo>
                  <a:lnTo>
                    <a:pt x="174" y="90"/>
                  </a:lnTo>
                  <a:lnTo>
                    <a:pt x="178" y="84"/>
                  </a:lnTo>
                  <a:lnTo>
                    <a:pt x="180" y="76"/>
                  </a:lnTo>
                  <a:lnTo>
                    <a:pt x="182" y="68"/>
                  </a:lnTo>
                  <a:lnTo>
                    <a:pt x="180" y="62"/>
                  </a:lnTo>
                  <a:lnTo>
                    <a:pt x="176" y="58"/>
                  </a:lnTo>
                  <a:lnTo>
                    <a:pt x="170" y="58"/>
                  </a:lnTo>
                  <a:lnTo>
                    <a:pt x="162" y="56"/>
                  </a:lnTo>
                  <a:lnTo>
                    <a:pt x="160" y="54"/>
                  </a:lnTo>
                  <a:lnTo>
                    <a:pt x="158" y="50"/>
                  </a:lnTo>
                  <a:lnTo>
                    <a:pt x="156" y="46"/>
                  </a:lnTo>
                  <a:lnTo>
                    <a:pt x="152" y="44"/>
                  </a:lnTo>
                  <a:lnTo>
                    <a:pt x="144" y="42"/>
                  </a:lnTo>
                  <a:lnTo>
                    <a:pt x="138" y="40"/>
                  </a:lnTo>
                  <a:lnTo>
                    <a:pt x="132" y="40"/>
                  </a:lnTo>
                  <a:lnTo>
                    <a:pt x="128" y="38"/>
                  </a:lnTo>
                  <a:lnTo>
                    <a:pt x="122" y="34"/>
                  </a:lnTo>
                  <a:lnTo>
                    <a:pt x="110" y="18"/>
                  </a:lnTo>
                  <a:lnTo>
                    <a:pt x="102" y="14"/>
                  </a:lnTo>
                  <a:lnTo>
                    <a:pt x="98" y="10"/>
                  </a:lnTo>
                  <a:lnTo>
                    <a:pt x="98" y="8"/>
                  </a:lnTo>
                  <a:lnTo>
                    <a:pt x="84" y="8"/>
                  </a:lnTo>
                  <a:lnTo>
                    <a:pt x="76" y="10"/>
                  </a:lnTo>
                  <a:lnTo>
                    <a:pt x="72" y="12"/>
                  </a:lnTo>
                  <a:lnTo>
                    <a:pt x="70" y="18"/>
                  </a:lnTo>
                  <a:lnTo>
                    <a:pt x="64" y="10"/>
                  </a:lnTo>
                  <a:lnTo>
                    <a:pt x="56" y="8"/>
                  </a:lnTo>
                  <a:lnTo>
                    <a:pt x="48" y="6"/>
                  </a:lnTo>
                  <a:lnTo>
                    <a:pt x="42" y="0"/>
                  </a:lnTo>
                  <a:lnTo>
                    <a:pt x="34" y="8"/>
                  </a:lnTo>
                  <a:lnTo>
                    <a:pt x="28" y="16"/>
                  </a:lnTo>
                  <a:lnTo>
                    <a:pt x="30" y="30"/>
                  </a:lnTo>
                  <a:lnTo>
                    <a:pt x="30" y="34"/>
                  </a:lnTo>
                  <a:lnTo>
                    <a:pt x="28" y="40"/>
                  </a:lnTo>
                  <a:lnTo>
                    <a:pt x="22" y="46"/>
                  </a:lnTo>
                  <a:lnTo>
                    <a:pt x="16" y="50"/>
                  </a:lnTo>
                  <a:lnTo>
                    <a:pt x="14" y="54"/>
                  </a:lnTo>
                  <a:lnTo>
                    <a:pt x="12" y="62"/>
                  </a:lnTo>
                  <a:lnTo>
                    <a:pt x="14" y="80"/>
                  </a:lnTo>
                  <a:lnTo>
                    <a:pt x="16" y="86"/>
                  </a:lnTo>
                  <a:lnTo>
                    <a:pt x="20" y="92"/>
                  </a:lnTo>
                  <a:lnTo>
                    <a:pt x="16" y="100"/>
                  </a:lnTo>
                  <a:lnTo>
                    <a:pt x="8" y="112"/>
                  </a:lnTo>
                  <a:lnTo>
                    <a:pt x="2" y="122"/>
                  </a:lnTo>
                  <a:lnTo>
                    <a:pt x="0" y="136"/>
                  </a:lnTo>
                  <a:lnTo>
                    <a:pt x="2" y="140"/>
                  </a:lnTo>
                  <a:lnTo>
                    <a:pt x="4" y="144"/>
                  </a:lnTo>
                  <a:lnTo>
                    <a:pt x="8" y="146"/>
                  </a:lnTo>
                  <a:lnTo>
                    <a:pt x="8" y="152"/>
                  </a:lnTo>
                  <a:lnTo>
                    <a:pt x="4" y="162"/>
                  </a:lnTo>
                  <a:lnTo>
                    <a:pt x="2" y="170"/>
                  </a:lnTo>
                  <a:lnTo>
                    <a:pt x="0" y="174"/>
                  </a:lnTo>
                  <a:lnTo>
                    <a:pt x="2" y="180"/>
                  </a:lnTo>
                  <a:lnTo>
                    <a:pt x="4" y="186"/>
                  </a:lnTo>
                  <a:lnTo>
                    <a:pt x="8" y="192"/>
                  </a:lnTo>
                  <a:lnTo>
                    <a:pt x="10" y="198"/>
                  </a:lnTo>
                  <a:lnTo>
                    <a:pt x="12" y="204"/>
                  </a:lnTo>
                  <a:lnTo>
                    <a:pt x="16" y="210"/>
                  </a:lnTo>
                  <a:lnTo>
                    <a:pt x="18" y="218"/>
                  </a:lnTo>
                  <a:lnTo>
                    <a:pt x="20" y="226"/>
                  </a:lnTo>
                  <a:lnTo>
                    <a:pt x="20" y="256"/>
                  </a:lnTo>
                  <a:lnTo>
                    <a:pt x="18" y="260"/>
                  </a:lnTo>
                  <a:lnTo>
                    <a:pt x="16" y="266"/>
                  </a:lnTo>
                  <a:lnTo>
                    <a:pt x="14" y="270"/>
                  </a:lnTo>
                  <a:lnTo>
                    <a:pt x="12" y="274"/>
                  </a:lnTo>
                  <a:lnTo>
                    <a:pt x="16" y="280"/>
                  </a:lnTo>
                  <a:lnTo>
                    <a:pt x="18" y="292"/>
                  </a:lnTo>
                  <a:lnTo>
                    <a:pt x="24" y="300"/>
                  </a:lnTo>
                  <a:lnTo>
                    <a:pt x="26" y="308"/>
                  </a:lnTo>
                  <a:lnTo>
                    <a:pt x="24" y="310"/>
                  </a:lnTo>
                  <a:lnTo>
                    <a:pt x="22" y="312"/>
                  </a:lnTo>
                  <a:lnTo>
                    <a:pt x="20" y="316"/>
                  </a:lnTo>
                  <a:lnTo>
                    <a:pt x="18" y="322"/>
                  </a:lnTo>
                  <a:lnTo>
                    <a:pt x="20" y="336"/>
                  </a:lnTo>
                  <a:lnTo>
                    <a:pt x="26" y="348"/>
                  </a:lnTo>
                  <a:lnTo>
                    <a:pt x="30" y="362"/>
                  </a:lnTo>
                  <a:lnTo>
                    <a:pt x="32" y="370"/>
                  </a:lnTo>
                  <a:lnTo>
                    <a:pt x="30" y="374"/>
                  </a:lnTo>
                  <a:lnTo>
                    <a:pt x="26" y="374"/>
                  </a:lnTo>
                  <a:lnTo>
                    <a:pt x="38" y="394"/>
                  </a:lnTo>
                  <a:lnTo>
                    <a:pt x="46" y="408"/>
                  </a:lnTo>
                  <a:lnTo>
                    <a:pt x="50" y="412"/>
                  </a:lnTo>
                  <a:lnTo>
                    <a:pt x="54" y="414"/>
                  </a:lnTo>
                  <a:lnTo>
                    <a:pt x="52" y="418"/>
                  </a:lnTo>
                  <a:lnTo>
                    <a:pt x="50" y="422"/>
                  </a:lnTo>
                  <a:lnTo>
                    <a:pt x="52" y="432"/>
                  </a:lnTo>
                  <a:lnTo>
                    <a:pt x="54" y="438"/>
                  </a:lnTo>
                  <a:lnTo>
                    <a:pt x="58" y="446"/>
                  </a:lnTo>
                  <a:lnTo>
                    <a:pt x="58" y="456"/>
                  </a:lnTo>
                  <a:lnTo>
                    <a:pt x="58" y="462"/>
                  </a:lnTo>
                  <a:lnTo>
                    <a:pt x="56" y="464"/>
                  </a:lnTo>
                  <a:lnTo>
                    <a:pt x="54" y="468"/>
                  </a:lnTo>
                  <a:lnTo>
                    <a:pt x="52" y="472"/>
                  </a:lnTo>
                  <a:lnTo>
                    <a:pt x="54" y="474"/>
                  </a:lnTo>
                  <a:lnTo>
                    <a:pt x="54" y="476"/>
                  </a:lnTo>
                  <a:lnTo>
                    <a:pt x="56" y="480"/>
                  </a:lnTo>
                  <a:lnTo>
                    <a:pt x="56" y="484"/>
                  </a:lnTo>
                  <a:lnTo>
                    <a:pt x="54" y="494"/>
                  </a:lnTo>
                  <a:lnTo>
                    <a:pt x="52" y="504"/>
                  </a:lnTo>
                  <a:lnTo>
                    <a:pt x="54" y="510"/>
                  </a:lnTo>
                  <a:lnTo>
                    <a:pt x="56" y="514"/>
                  </a:lnTo>
                  <a:lnTo>
                    <a:pt x="64" y="520"/>
                  </a:lnTo>
                  <a:lnTo>
                    <a:pt x="70" y="524"/>
                  </a:lnTo>
                  <a:lnTo>
                    <a:pt x="78" y="528"/>
                  </a:lnTo>
                  <a:lnTo>
                    <a:pt x="84" y="534"/>
                  </a:lnTo>
                  <a:lnTo>
                    <a:pt x="86" y="540"/>
                  </a:lnTo>
                  <a:lnTo>
                    <a:pt x="88" y="546"/>
                  </a:lnTo>
                  <a:lnTo>
                    <a:pt x="92" y="552"/>
                  </a:lnTo>
                  <a:lnTo>
                    <a:pt x="140" y="552"/>
                  </a:lnTo>
                  <a:lnTo>
                    <a:pt x="128" y="532"/>
                  </a:lnTo>
                  <a:lnTo>
                    <a:pt x="124" y="526"/>
                  </a:lnTo>
                  <a:lnTo>
                    <a:pt x="124" y="522"/>
                  </a:lnTo>
                  <a:lnTo>
                    <a:pt x="124" y="518"/>
                  </a:lnTo>
                  <a:lnTo>
                    <a:pt x="124" y="516"/>
                  </a:lnTo>
                  <a:lnTo>
                    <a:pt x="124" y="514"/>
                  </a:lnTo>
                  <a:lnTo>
                    <a:pt x="128" y="512"/>
                  </a:lnTo>
                  <a:lnTo>
                    <a:pt x="134" y="508"/>
                  </a:lnTo>
                  <a:lnTo>
                    <a:pt x="138" y="504"/>
                  </a:lnTo>
                  <a:lnTo>
                    <a:pt x="134" y="502"/>
                  </a:lnTo>
                  <a:lnTo>
                    <a:pt x="134" y="500"/>
                  </a:lnTo>
                  <a:lnTo>
                    <a:pt x="134" y="494"/>
                  </a:lnTo>
                  <a:lnTo>
                    <a:pt x="136" y="490"/>
                  </a:lnTo>
                  <a:lnTo>
                    <a:pt x="142" y="484"/>
                  </a:lnTo>
                  <a:lnTo>
                    <a:pt x="150" y="478"/>
                  </a:lnTo>
                  <a:lnTo>
                    <a:pt x="152" y="474"/>
                  </a:lnTo>
                  <a:lnTo>
                    <a:pt x="152" y="470"/>
                  </a:lnTo>
                  <a:lnTo>
                    <a:pt x="152" y="464"/>
                  </a:lnTo>
                  <a:lnTo>
                    <a:pt x="148" y="460"/>
                  </a:lnTo>
                  <a:lnTo>
                    <a:pt x="148" y="458"/>
                  </a:lnTo>
                  <a:lnTo>
                    <a:pt x="140" y="456"/>
                  </a:lnTo>
                  <a:lnTo>
                    <a:pt x="128" y="450"/>
                  </a:lnTo>
                  <a:lnTo>
                    <a:pt x="118" y="444"/>
                  </a:lnTo>
                  <a:lnTo>
                    <a:pt x="116" y="442"/>
                  </a:lnTo>
                  <a:lnTo>
                    <a:pt x="114" y="440"/>
                  </a:lnTo>
                  <a:lnTo>
                    <a:pt x="116" y="436"/>
                  </a:lnTo>
                  <a:lnTo>
                    <a:pt x="118" y="432"/>
                  </a:lnTo>
                  <a:lnTo>
                    <a:pt x="124" y="424"/>
                  </a:lnTo>
                  <a:lnTo>
                    <a:pt x="134" y="418"/>
                  </a:lnTo>
                  <a:lnTo>
                    <a:pt x="140" y="410"/>
                  </a:lnTo>
                  <a:lnTo>
                    <a:pt x="138" y="404"/>
                  </a:lnTo>
                  <a:lnTo>
                    <a:pt x="136" y="396"/>
                  </a:lnTo>
                  <a:lnTo>
                    <a:pt x="138" y="390"/>
                  </a:lnTo>
                  <a:lnTo>
                    <a:pt x="140" y="388"/>
                  </a:lnTo>
                  <a:lnTo>
                    <a:pt x="144" y="386"/>
                  </a:lnTo>
                  <a:lnTo>
                    <a:pt x="140" y="380"/>
                  </a:lnTo>
                  <a:lnTo>
                    <a:pt x="136" y="374"/>
                  </a:lnTo>
                  <a:lnTo>
                    <a:pt x="142" y="378"/>
                  </a:lnTo>
                  <a:lnTo>
                    <a:pt x="144" y="380"/>
                  </a:lnTo>
                  <a:lnTo>
                    <a:pt x="148" y="382"/>
                  </a:lnTo>
                  <a:lnTo>
                    <a:pt x="152" y="380"/>
                  </a:lnTo>
                  <a:lnTo>
                    <a:pt x="152" y="374"/>
                  </a:lnTo>
                  <a:lnTo>
                    <a:pt x="152" y="368"/>
                  </a:lnTo>
                  <a:lnTo>
                    <a:pt x="146" y="366"/>
                  </a:lnTo>
                  <a:lnTo>
                    <a:pt x="140" y="368"/>
                  </a:lnTo>
                  <a:lnTo>
                    <a:pt x="134" y="370"/>
                  </a:lnTo>
                  <a:lnTo>
                    <a:pt x="126" y="360"/>
                  </a:lnTo>
                  <a:lnTo>
                    <a:pt x="122" y="346"/>
                  </a:lnTo>
                  <a:lnTo>
                    <a:pt x="128" y="346"/>
                  </a:lnTo>
                  <a:lnTo>
                    <a:pt x="136" y="346"/>
                  </a:lnTo>
                  <a:lnTo>
                    <a:pt x="144" y="350"/>
                  </a:lnTo>
                  <a:lnTo>
                    <a:pt x="152" y="350"/>
                  </a:lnTo>
                  <a:lnTo>
                    <a:pt x="158" y="348"/>
                  </a:lnTo>
                  <a:lnTo>
                    <a:pt x="164" y="344"/>
                  </a:lnTo>
                  <a:lnTo>
                    <a:pt x="160" y="340"/>
                  </a:lnTo>
                  <a:lnTo>
                    <a:pt x="156" y="336"/>
                  </a:lnTo>
                  <a:lnTo>
                    <a:pt x="156" y="334"/>
                  </a:lnTo>
                  <a:lnTo>
                    <a:pt x="156" y="326"/>
                  </a:lnTo>
                  <a:lnTo>
                    <a:pt x="162" y="320"/>
                  </a:lnTo>
                  <a:lnTo>
                    <a:pt x="168" y="314"/>
                  </a:lnTo>
                  <a:lnTo>
                    <a:pt x="176" y="312"/>
                  </a:lnTo>
                  <a:lnTo>
                    <a:pt x="192" y="308"/>
                  </a:lnTo>
                  <a:lnTo>
                    <a:pt x="206" y="306"/>
                  </a:lnTo>
                  <a:lnTo>
                    <a:pt x="210" y="304"/>
                  </a:lnTo>
                  <a:lnTo>
                    <a:pt x="216" y="300"/>
                  </a:lnTo>
                  <a:lnTo>
                    <a:pt x="224" y="290"/>
                  </a:lnTo>
                  <a:lnTo>
                    <a:pt x="230" y="280"/>
                  </a:lnTo>
                  <a:lnTo>
                    <a:pt x="232" y="268"/>
                  </a:lnTo>
                  <a:lnTo>
                    <a:pt x="230" y="262"/>
                  </a:lnTo>
                  <a:lnTo>
                    <a:pt x="226" y="258"/>
                  </a:lnTo>
                  <a:lnTo>
                    <a:pt x="222" y="254"/>
                  </a:lnTo>
                  <a:lnTo>
                    <a:pt x="220" y="250"/>
                  </a:lnTo>
                  <a:lnTo>
                    <a:pt x="220" y="248"/>
                  </a:lnTo>
                  <a:lnTo>
                    <a:pt x="220" y="242"/>
                  </a:lnTo>
                  <a:lnTo>
                    <a:pt x="206" y="232"/>
                  </a:lnTo>
                  <a:lnTo>
                    <a:pt x="198" y="226"/>
                  </a:lnTo>
                  <a:lnTo>
                    <a:pt x="194" y="220"/>
                  </a:lnTo>
                  <a:lnTo>
                    <a:pt x="196" y="154"/>
                  </a:lnTo>
                  <a:lnTo>
                    <a:pt x="196" y="148"/>
                  </a:lnTo>
                  <a:lnTo>
                    <a:pt x="200" y="142"/>
                  </a:lnTo>
                  <a:lnTo>
                    <a:pt x="206" y="128"/>
                  </a:lnTo>
                  <a:lnTo>
                    <a:pt x="216" y="116"/>
                  </a:lnTo>
                  <a:lnTo>
                    <a:pt x="224" y="108"/>
                  </a:lnTo>
                  <a:lnTo>
                    <a:pt x="238" y="102"/>
                  </a:lnTo>
                  <a:lnTo>
                    <a:pt x="244" y="96"/>
                  </a:lnTo>
                  <a:lnTo>
                    <a:pt x="246" y="92"/>
                  </a:lnTo>
                  <a:lnTo>
                    <a:pt x="246" y="88"/>
                  </a:lnTo>
                  <a:lnTo>
                    <a:pt x="244" y="78"/>
                  </a:lnTo>
                  <a:lnTo>
                    <a:pt x="242" y="68"/>
                  </a:lnTo>
                  <a:lnTo>
                    <a:pt x="244" y="78"/>
                  </a:lnTo>
                  <a:lnTo>
                    <a:pt x="246" y="88"/>
                  </a:lnTo>
                  <a:lnTo>
                    <a:pt x="246" y="92"/>
                  </a:lnTo>
                  <a:lnTo>
                    <a:pt x="244" y="96"/>
                  </a:lnTo>
                  <a:lnTo>
                    <a:pt x="238" y="102"/>
                  </a:lnTo>
                  <a:lnTo>
                    <a:pt x="224" y="108"/>
                  </a:lnTo>
                  <a:lnTo>
                    <a:pt x="216" y="116"/>
                  </a:lnTo>
                  <a:lnTo>
                    <a:pt x="206" y="128"/>
                  </a:lnTo>
                  <a:lnTo>
                    <a:pt x="200" y="142"/>
                  </a:lnTo>
                  <a:lnTo>
                    <a:pt x="196" y="148"/>
                  </a:lnTo>
                  <a:lnTo>
                    <a:pt x="196" y="154"/>
                  </a:lnTo>
                  <a:lnTo>
                    <a:pt x="194" y="220"/>
                  </a:lnTo>
                  <a:lnTo>
                    <a:pt x="196" y="15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5" name="Freeform 99"/>
            <p:cNvSpPr/>
            <p:nvPr/>
          </p:nvSpPr>
          <p:spPr bwMode="auto">
            <a:xfrm>
              <a:off x="3007326" y="5097291"/>
              <a:ext cx="281358" cy="1071246"/>
            </a:xfrm>
            <a:custGeom>
              <a:avLst/>
              <a:gdLst>
                <a:gd name="T0" fmla="*/ 2147483647 w 192"/>
                <a:gd name="T1" fmla="*/ 2147483647 h 678"/>
                <a:gd name="T2" fmla="*/ 2147483647 w 192"/>
                <a:gd name="T3" fmla="*/ 2147483647 h 678"/>
                <a:gd name="T4" fmla="*/ 2147483647 w 192"/>
                <a:gd name="T5" fmla="*/ 2147483647 h 678"/>
                <a:gd name="T6" fmla="*/ 2147483647 w 192"/>
                <a:gd name="T7" fmla="*/ 2147483647 h 678"/>
                <a:gd name="T8" fmla="*/ 2147483647 w 192"/>
                <a:gd name="T9" fmla="*/ 2147483647 h 678"/>
                <a:gd name="T10" fmla="*/ 2147483647 w 192"/>
                <a:gd name="T11" fmla="*/ 2147483647 h 678"/>
                <a:gd name="T12" fmla="*/ 2147483647 w 192"/>
                <a:gd name="T13" fmla="*/ 2147483647 h 678"/>
                <a:gd name="T14" fmla="*/ 2147483647 w 192"/>
                <a:gd name="T15" fmla="*/ 2147483647 h 678"/>
                <a:gd name="T16" fmla="*/ 2147483647 w 192"/>
                <a:gd name="T17" fmla="*/ 2147483647 h 678"/>
                <a:gd name="T18" fmla="*/ 2147483647 w 192"/>
                <a:gd name="T19" fmla="*/ 2147483647 h 678"/>
                <a:gd name="T20" fmla="*/ 2147483647 w 192"/>
                <a:gd name="T21" fmla="*/ 2147483647 h 678"/>
                <a:gd name="T22" fmla="*/ 2147483647 w 192"/>
                <a:gd name="T23" fmla="*/ 2147483647 h 678"/>
                <a:gd name="T24" fmla="*/ 2147483647 w 192"/>
                <a:gd name="T25" fmla="*/ 2147483647 h 678"/>
                <a:gd name="T26" fmla="*/ 2147483647 w 192"/>
                <a:gd name="T27" fmla="*/ 2147483647 h 678"/>
                <a:gd name="T28" fmla="*/ 2147483647 w 192"/>
                <a:gd name="T29" fmla="*/ 2147483647 h 678"/>
                <a:gd name="T30" fmla="*/ 2147483647 w 192"/>
                <a:gd name="T31" fmla="*/ 2147483647 h 678"/>
                <a:gd name="T32" fmla="*/ 2147483647 w 192"/>
                <a:gd name="T33" fmla="*/ 2147483647 h 678"/>
                <a:gd name="T34" fmla="*/ 2147483647 w 192"/>
                <a:gd name="T35" fmla="*/ 2147483647 h 678"/>
                <a:gd name="T36" fmla="*/ 2147483647 w 192"/>
                <a:gd name="T37" fmla="*/ 2147483647 h 678"/>
                <a:gd name="T38" fmla="*/ 2147483647 w 192"/>
                <a:gd name="T39" fmla="*/ 2147483647 h 678"/>
                <a:gd name="T40" fmla="*/ 2147483647 w 192"/>
                <a:gd name="T41" fmla="*/ 2147483647 h 678"/>
                <a:gd name="T42" fmla="*/ 2147483647 w 192"/>
                <a:gd name="T43" fmla="*/ 2147483647 h 678"/>
                <a:gd name="T44" fmla="*/ 2147483647 w 192"/>
                <a:gd name="T45" fmla="*/ 0 h 678"/>
                <a:gd name="T46" fmla="*/ 0 w 192"/>
                <a:gd name="T47" fmla="*/ 2147483647 h 678"/>
                <a:gd name="T48" fmla="*/ 2147483647 w 192"/>
                <a:gd name="T49" fmla="*/ 2147483647 h 678"/>
                <a:gd name="T50" fmla="*/ 2147483647 w 192"/>
                <a:gd name="T51" fmla="*/ 2147483647 h 678"/>
                <a:gd name="T52" fmla="*/ 2147483647 w 192"/>
                <a:gd name="T53" fmla="*/ 2147483647 h 678"/>
                <a:gd name="T54" fmla="*/ 2147483647 w 192"/>
                <a:gd name="T55" fmla="*/ 2147483647 h 678"/>
                <a:gd name="T56" fmla="*/ 2147483647 w 192"/>
                <a:gd name="T57" fmla="*/ 2147483647 h 678"/>
                <a:gd name="T58" fmla="*/ 2147483647 w 192"/>
                <a:gd name="T59" fmla="*/ 2147483647 h 678"/>
                <a:gd name="T60" fmla="*/ 2147483647 w 192"/>
                <a:gd name="T61" fmla="*/ 2147483647 h 678"/>
                <a:gd name="T62" fmla="*/ 2147483647 w 192"/>
                <a:gd name="T63" fmla="*/ 2147483647 h 678"/>
                <a:gd name="T64" fmla="*/ 2147483647 w 192"/>
                <a:gd name="T65" fmla="*/ 2147483647 h 678"/>
                <a:gd name="T66" fmla="*/ 2147483647 w 192"/>
                <a:gd name="T67" fmla="*/ 2147483647 h 678"/>
                <a:gd name="T68" fmla="*/ 2147483647 w 192"/>
                <a:gd name="T69" fmla="*/ 2147483647 h 678"/>
                <a:gd name="T70" fmla="*/ 2147483647 w 192"/>
                <a:gd name="T71" fmla="*/ 2147483647 h 678"/>
                <a:gd name="T72" fmla="*/ 2147483647 w 192"/>
                <a:gd name="T73" fmla="*/ 2147483647 h 678"/>
                <a:gd name="T74" fmla="*/ 2147483647 w 192"/>
                <a:gd name="T75" fmla="*/ 2147483647 h 678"/>
                <a:gd name="T76" fmla="*/ 2147483647 w 192"/>
                <a:gd name="T77" fmla="*/ 2147483647 h 678"/>
                <a:gd name="T78" fmla="*/ 2147483647 w 192"/>
                <a:gd name="T79" fmla="*/ 2147483647 h 678"/>
                <a:gd name="T80" fmla="*/ 2147483647 w 192"/>
                <a:gd name="T81" fmla="*/ 2147483647 h 678"/>
                <a:gd name="T82" fmla="*/ 2147483647 w 192"/>
                <a:gd name="T83" fmla="*/ 2147483647 h 678"/>
                <a:gd name="T84" fmla="*/ 2147483647 w 192"/>
                <a:gd name="T85" fmla="*/ 2147483647 h 678"/>
                <a:gd name="T86" fmla="*/ 2147483647 w 192"/>
                <a:gd name="T87" fmla="*/ 2147483647 h 678"/>
                <a:gd name="T88" fmla="*/ 2147483647 w 192"/>
                <a:gd name="T89" fmla="*/ 2147483647 h 678"/>
                <a:gd name="T90" fmla="*/ 2147483647 w 192"/>
                <a:gd name="T91" fmla="*/ 2147483647 h 678"/>
                <a:gd name="T92" fmla="*/ 2147483647 w 192"/>
                <a:gd name="T93" fmla="*/ 2147483647 h 678"/>
                <a:gd name="T94" fmla="*/ 2147483647 w 192"/>
                <a:gd name="T95" fmla="*/ 2147483647 h 67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92"/>
                <a:gd name="T145" fmla="*/ 0 h 678"/>
                <a:gd name="T146" fmla="*/ 192 w 192"/>
                <a:gd name="T147" fmla="*/ 678 h 67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92" h="678">
                  <a:moveTo>
                    <a:pt x="174" y="624"/>
                  </a:moveTo>
                  <a:lnTo>
                    <a:pt x="126" y="624"/>
                  </a:lnTo>
                  <a:lnTo>
                    <a:pt x="122" y="618"/>
                  </a:lnTo>
                  <a:lnTo>
                    <a:pt x="120" y="612"/>
                  </a:lnTo>
                  <a:lnTo>
                    <a:pt x="118" y="606"/>
                  </a:lnTo>
                  <a:lnTo>
                    <a:pt x="112" y="600"/>
                  </a:lnTo>
                  <a:lnTo>
                    <a:pt x="104" y="596"/>
                  </a:lnTo>
                  <a:lnTo>
                    <a:pt x="98" y="592"/>
                  </a:lnTo>
                  <a:lnTo>
                    <a:pt x="90" y="586"/>
                  </a:lnTo>
                  <a:lnTo>
                    <a:pt x="88" y="582"/>
                  </a:lnTo>
                  <a:lnTo>
                    <a:pt x="86" y="576"/>
                  </a:lnTo>
                  <a:lnTo>
                    <a:pt x="88" y="566"/>
                  </a:lnTo>
                  <a:lnTo>
                    <a:pt x="90" y="556"/>
                  </a:lnTo>
                  <a:lnTo>
                    <a:pt x="90" y="552"/>
                  </a:lnTo>
                  <a:lnTo>
                    <a:pt x="88" y="548"/>
                  </a:lnTo>
                  <a:lnTo>
                    <a:pt x="88" y="546"/>
                  </a:lnTo>
                  <a:lnTo>
                    <a:pt x="86" y="544"/>
                  </a:lnTo>
                  <a:lnTo>
                    <a:pt x="88" y="540"/>
                  </a:lnTo>
                  <a:lnTo>
                    <a:pt x="90" y="536"/>
                  </a:lnTo>
                  <a:lnTo>
                    <a:pt x="92" y="534"/>
                  </a:lnTo>
                  <a:lnTo>
                    <a:pt x="92" y="528"/>
                  </a:lnTo>
                  <a:lnTo>
                    <a:pt x="92" y="518"/>
                  </a:lnTo>
                  <a:lnTo>
                    <a:pt x="88" y="510"/>
                  </a:lnTo>
                  <a:lnTo>
                    <a:pt x="86" y="504"/>
                  </a:lnTo>
                  <a:lnTo>
                    <a:pt x="84" y="494"/>
                  </a:lnTo>
                  <a:lnTo>
                    <a:pt x="86" y="490"/>
                  </a:lnTo>
                  <a:lnTo>
                    <a:pt x="88" y="486"/>
                  </a:lnTo>
                  <a:lnTo>
                    <a:pt x="84" y="484"/>
                  </a:lnTo>
                  <a:lnTo>
                    <a:pt x="80" y="480"/>
                  </a:lnTo>
                  <a:lnTo>
                    <a:pt x="72" y="466"/>
                  </a:lnTo>
                  <a:lnTo>
                    <a:pt x="60" y="446"/>
                  </a:lnTo>
                  <a:lnTo>
                    <a:pt x="64" y="446"/>
                  </a:lnTo>
                  <a:lnTo>
                    <a:pt x="66" y="442"/>
                  </a:lnTo>
                  <a:lnTo>
                    <a:pt x="64" y="434"/>
                  </a:lnTo>
                  <a:lnTo>
                    <a:pt x="60" y="420"/>
                  </a:lnTo>
                  <a:lnTo>
                    <a:pt x="54" y="408"/>
                  </a:lnTo>
                  <a:lnTo>
                    <a:pt x="52" y="394"/>
                  </a:lnTo>
                  <a:lnTo>
                    <a:pt x="54" y="388"/>
                  </a:lnTo>
                  <a:lnTo>
                    <a:pt x="56" y="384"/>
                  </a:lnTo>
                  <a:lnTo>
                    <a:pt x="58" y="382"/>
                  </a:lnTo>
                  <a:lnTo>
                    <a:pt x="60" y="380"/>
                  </a:lnTo>
                  <a:lnTo>
                    <a:pt x="58" y="372"/>
                  </a:lnTo>
                  <a:lnTo>
                    <a:pt x="52" y="364"/>
                  </a:lnTo>
                  <a:lnTo>
                    <a:pt x="50" y="352"/>
                  </a:lnTo>
                  <a:lnTo>
                    <a:pt x="46" y="346"/>
                  </a:lnTo>
                  <a:lnTo>
                    <a:pt x="48" y="342"/>
                  </a:lnTo>
                  <a:lnTo>
                    <a:pt x="50" y="338"/>
                  </a:lnTo>
                  <a:lnTo>
                    <a:pt x="52" y="332"/>
                  </a:lnTo>
                  <a:lnTo>
                    <a:pt x="54" y="328"/>
                  </a:lnTo>
                  <a:lnTo>
                    <a:pt x="54" y="298"/>
                  </a:lnTo>
                  <a:lnTo>
                    <a:pt x="52" y="290"/>
                  </a:lnTo>
                  <a:lnTo>
                    <a:pt x="50" y="282"/>
                  </a:lnTo>
                  <a:lnTo>
                    <a:pt x="46" y="276"/>
                  </a:lnTo>
                  <a:lnTo>
                    <a:pt x="44" y="270"/>
                  </a:lnTo>
                  <a:lnTo>
                    <a:pt x="42" y="264"/>
                  </a:lnTo>
                  <a:lnTo>
                    <a:pt x="38" y="258"/>
                  </a:lnTo>
                  <a:lnTo>
                    <a:pt x="36" y="252"/>
                  </a:lnTo>
                  <a:lnTo>
                    <a:pt x="34" y="246"/>
                  </a:lnTo>
                  <a:lnTo>
                    <a:pt x="36" y="242"/>
                  </a:lnTo>
                  <a:lnTo>
                    <a:pt x="38" y="234"/>
                  </a:lnTo>
                  <a:lnTo>
                    <a:pt x="42" y="224"/>
                  </a:lnTo>
                  <a:lnTo>
                    <a:pt x="42" y="218"/>
                  </a:lnTo>
                  <a:lnTo>
                    <a:pt x="38" y="216"/>
                  </a:lnTo>
                  <a:lnTo>
                    <a:pt x="36" y="212"/>
                  </a:lnTo>
                  <a:lnTo>
                    <a:pt x="34" y="208"/>
                  </a:lnTo>
                  <a:lnTo>
                    <a:pt x="36" y="194"/>
                  </a:lnTo>
                  <a:lnTo>
                    <a:pt x="42" y="184"/>
                  </a:lnTo>
                  <a:lnTo>
                    <a:pt x="50" y="172"/>
                  </a:lnTo>
                  <a:lnTo>
                    <a:pt x="54" y="164"/>
                  </a:lnTo>
                  <a:lnTo>
                    <a:pt x="50" y="158"/>
                  </a:lnTo>
                  <a:lnTo>
                    <a:pt x="48" y="152"/>
                  </a:lnTo>
                  <a:lnTo>
                    <a:pt x="46" y="134"/>
                  </a:lnTo>
                  <a:lnTo>
                    <a:pt x="48" y="126"/>
                  </a:lnTo>
                  <a:lnTo>
                    <a:pt x="50" y="122"/>
                  </a:lnTo>
                  <a:lnTo>
                    <a:pt x="56" y="118"/>
                  </a:lnTo>
                  <a:lnTo>
                    <a:pt x="62" y="112"/>
                  </a:lnTo>
                  <a:lnTo>
                    <a:pt x="64" y="106"/>
                  </a:lnTo>
                  <a:lnTo>
                    <a:pt x="64" y="102"/>
                  </a:lnTo>
                  <a:lnTo>
                    <a:pt x="62" y="88"/>
                  </a:lnTo>
                  <a:lnTo>
                    <a:pt x="60" y="90"/>
                  </a:lnTo>
                  <a:lnTo>
                    <a:pt x="56" y="90"/>
                  </a:lnTo>
                  <a:lnTo>
                    <a:pt x="52" y="90"/>
                  </a:lnTo>
                  <a:lnTo>
                    <a:pt x="50" y="86"/>
                  </a:lnTo>
                  <a:lnTo>
                    <a:pt x="48" y="80"/>
                  </a:lnTo>
                  <a:lnTo>
                    <a:pt x="42" y="60"/>
                  </a:lnTo>
                  <a:lnTo>
                    <a:pt x="40" y="56"/>
                  </a:lnTo>
                  <a:lnTo>
                    <a:pt x="36" y="54"/>
                  </a:lnTo>
                  <a:lnTo>
                    <a:pt x="34" y="52"/>
                  </a:lnTo>
                  <a:lnTo>
                    <a:pt x="32" y="50"/>
                  </a:lnTo>
                  <a:lnTo>
                    <a:pt x="28" y="20"/>
                  </a:lnTo>
                  <a:lnTo>
                    <a:pt x="22" y="8"/>
                  </a:lnTo>
                  <a:lnTo>
                    <a:pt x="14" y="0"/>
                  </a:lnTo>
                  <a:lnTo>
                    <a:pt x="12" y="0"/>
                  </a:lnTo>
                  <a:lnTo>
                    <a:pt x="8" y="4"/>
                  </a:lnTo>
                  <a:lnTo>
                    <a:pt x="4" y="6"/>
                  </a:lnTo>
                  <a:lnTo>
                    <a:pt x="0" y="8"/>
                  </a:lnTo>
                  <a:lnTo>
                    <a:pt x="4" y="18"/>
                  </a:lnTo>
                  <a:lnTo>
                    <a:pt x="8" y="32"/>
                  </a:lnTo>
                  <a:lnTo>
                    <a:pt x="12" y="48"/>
                  </a:lnTo>
                  <a:lnTo>
                    <a:pt x="14" y="66"/>
                  </a:lnTo>
                  <a:lnTo>
                    <a:pt x="10" y="80"/>
                  </a:lnTo>
                  <a:lnTo>
                    <a:pt x="8" y="96"/>
                  </a:lnTo>
                  <a:lnTo>
                    <a:pt x="12" y="102"/>
                  </a:lnTo>
                  <a:lnTo>
                    <a:pt x="16" y="106"/>
                  </a:lnTo>
                  <a:lnTo>
                    <a:pt x="18" y="118"/>
                  </a:lnTo>
                  <a:lnTo>
                    <a:pt x="18" y="134"/>
                  </a:lnTo>
                  <a:lnTo>
                    <a:pt x="16" y="162"/>
                  </a:lnTo>
                  <a:lnTo>
                    <a:pt x="10" y="192"/>
                  </a:lnTo>
                  <a:lnTo>
                    <a:pt x="12" y="198"/>
                  </a:lnTo>
                  <a:lnTo>
                    <a:pt x="14" y="202"/>
                  </a:lnTo>
                  <a:lnTo>
                    <a:pt x="16" y="206"/>
                  </a:lnTo>
                  <a:lnTo>
                    <a:pt x="18" y="210"/>
                  </a:lnTo>
                  <a:lnTo>
                    <a:pt x="18" y="214"/>
                  </a:lnTo>
                  <a:lnTo>
                    <a:pt x="16" y="214"/>
                  </a:lnTo>
                  <a:lnTo>
                    <a:pt x="14" y="216"/>
                  </a:lnTo>
                  <a:lnTo>
                    <a:pt x="14" y="218"/>
                  </a:lnTo>
                  <a:lnTo>
                    <a:pt x="14" y="236"/>
                  </a:lnTo>
                  <a:lnTo>
                    <a:pt x="20" y="252"/>
                  </a:lnTo>
                  <a:lnTo>
                    <a:pt x="22" y="268"/>
                  </a:lnTo>
                  <a:lnTo>
                    <a:pt x="24" y="286"/>
                  </a:lnTo>
                  <a:lnTo>
                    <a:pt x="22" y="302"/>
                  </a:lnTo>
                  <a:lnTo>
                    <a:pt x="22" y="310"/>
                  </a:lnTo>
                  <a:lnTo>
                    <a:pt x="20" y="318"/>
                  </a:lnTo>
                  <a:lnTo>
                    <a:pt x="22" y="326"/>
                  </a:lnTo>
                  <a:lnTo>
                    <a:pt x="22" y="332"/>
                  </a:lnTo>
                  <a:lnTo>
                    <a:pt x="20" y="340"/>
                  </a:lnTo>
                  <a:lnTo>
                    <a:pt x="16" y="346"/>
                  </a:lnTo>
                  <a:lnTo>
                    <a:pt x="12" y="350"/>
                  </a:lnTo>
                  <a:lnTo>
                    <a:pt x="10" y="352"/>
                  </a:lnTo>
                  <a:lnTo>
                    <a:pt x="10" y="358"/>
                  </a:lnTo>
                  <a:lnTo>
                    <a:pt x="12" y="362"/>
                  </a:lnTo>
                  <a:lnTo>
                    <a:pt x="18" y="372"/>
                  </a:lnTo>
                  <a:lnTo>
                    <a:pt x="22" y="380"/>
                  </a:lnTo>
                  <a:lnTo>
                    <a:pt x="24" y="388"/>
                  </a:lnTo>
                  <a:lnTo>
                    <a:pt x="24" y="404"/>
                  </a:lnTo>
                  <a:lnTo>
                    <a:pt x="26" y="418"/>
                  </a:lnTo>
                  <a:lnTo>
                    <a:pt x="28" y="436"/>
                  </a:lnTo>
                  <a:lnTo>
                    <a:pt x="34" y="456"/>
                  </a:lnTo>
                  <a:lnTo>
                    <a:pt x="36" y="462"/>
                  </a:lnTo>
                  <a:lnTo>
                    <a:pt x="40" y="462"/>
                  </a:lnTo>
                  <a:lnTo>
                    <a:pt x="44" y="462"/>
                  </a:lnTo>
                  <a:lnTo>
                    <a:pt x="46" y="462"/>
                  </a:lnTo>
                  <a:lnTo>
                    <a:pt x="46" y="460"/>
                  </a:lnTo>
                  <a:lnTo>
                    <a:pt x="44" y="448"/>
                  </a:lnTo>
                  <a:lnTo>
                    <a:pt x="40" y="436"/>
                  </a:lnTo>
                  <a:lnTo>
                    <a:pt x="44" y="434"/>
                  </a:lnTo>
                  <a:lnTo>
                    <a:pt x="50" y="434"/>
                  </a:lnTo>
                  <a:lnTo>
                    <a:pt x="52" y="442"/>
                  </a:lnTo>
                  <a:lnTo>
                    <a:pt x="52" y="456"/>
                  </a:lnTo>
                  <a:lnTo>
                    <a:pt x="54" y="462"/>
                  </a:lnTo>
                  <a:lnTo>
                    <a:pt x="56" y="466"/>
                  </a:lnTo>
                  <a:lnTo>
                    <a:pt x="56" y="480"/>
                  </a:lnTo>
                  <a:lnTo>
                    <a:pt x="50" y="482"/>
                  </a:lnTo>
                  <a:lnTo>
                    <a:pt x="44" y="482"/>
                  </a:lnTo>
                  <a:lnTo>
                    <a:pt x="46" y="486"/>
                  </a:lnTo>
                  <a:lnTo>
                    <a:pt x="48" y="490"/>
                  </a:lnTo>
                  <a:lnTo>
                    <a:pt x="50" y="492"/>
                  </a:lnTo>
                  <a:lnTo>
                    <a:pt x="50" y="496"/>
                  </a:lnTo>
                  <a:lnTo>
                    <a:pt x="50" y="502"/>
                  </a:lnTo>
                  <a:lnTo>
                    <a:pt x="46" y="506"/>
                  </a:lnTo>
                  <a:lnTo>
                    <a:pt x="42" y="512"/>
                  </a:lnTo>
                  <a:lnTo>
                    <a:pt x="40" y="518"/>
                  </a:lnTo>
                  <a:lnTo>
                    <a:pt x="42" y="522"/>
                  </a:lnTo>
                  <a:lnTo>
                    <a:pt x="46" y="524"/>
                  </a:lnTo>
                  <a:lnTo>
                    <a:pt x="56" y="526"/>
                  </a:lnTo>
                  <a:lnTo>
                    <a:pt x="54" y="530"/>
                  </a:lnTo>
                  <a:lnTo>
                    <a:pt x="56" y="534"/>
                  </a:lnTo>
                  <a:lnTo>
                    <a:pt x="58" y="540"/>
                  </a:lnTo>
                  <a:lnTo>
                    <a:pt x="58" y="544"/>
                  </a:lnTo>
                  <a:lnTo>
                    <a:pt x="50" y="544"/>
                  </a:lnTo>
                  <a:lnTo>
                    <a:pt x="50" y="554"/>
                  </a:lnTo>
                  <a:lnTo>
                    <a:pt x="54" y="560"/>
                  </a:lnTo>
                  <a:lnTo>
                    <a:pt x="62" y="568"/>
                  </a:lnTo>
                  <a:lnTo>
                    <a:pt x="62" y="572"/>
                  </a:lnTo>
                  <a:lnTo>
                    <a:pt x="62" y="576"/>
                  </a:lnTo>
                  <a:lnTo>
                    <a:pt x="66" y="582"/>
                  </a:lnTo>
                  <a:lnTo>
                    <a:pt x="74" y="594"/>
                  </a:lnTo>
                  <a:lnTo>
                    <a:pt x="80" y="602"/>
                  </a:lnTo>
                  <a:lnTo>
                    <a:pt x="86" y="606"/>
                  </a:lnTo>
                  <a:lnTo>
                    <a:pt x="96" y="606"/>
                  </a:lnTo>
                  <a:lnTo>
                    <a:pt x="94" y="618"/>
                  </a:lnTo>
                  <a:lnTo>
                    <a:pt x="96" y="622"/>
                  </a:lnTo>
                  <a:lnTo>
                    <a:pt x="100" y="626"/>
                  </a:lnTo>
                  <a:lnTo>
                    <a:pt x="96" y="630"/>
                  </a:lnTo>
                  <a:lnTo>
                    <a:pt x="106" y="640"/>
                  </a:lnTo>
                  <a:lnTo>
                    <a:pt x="122" y="648"/>
                  </a:lnTo>
                  <a:lnTo>
                    <a:pt x="154" y="660"/>
                  </a:lnTo>
                  <a:lnTo>
                    <a:pt x="156" y="664"/>
                  </a:lnTo>
                  <a:lnTo>
                    <a:pt x="158" y="666"/>
                  </a:lnTo>
                  <a:lnTo>
                    <a:pt x="160" y="668"/>
                  </a:lnTo>
                  <a:lnTo>
                    <a:pt x="164" y="670"/>
                  </a:lnTo>
                  <a:lnTo>
                    <a:pt x="172" y="672"/>
                  </a:lnTo>
                  <a:lnTo>
                    <a:pt x="178" y="674"/>
                  </a:lnTo>
                  <a:lnTo>
                    <a:pt x="192" y="678"/>
                  </a:lnTo>
                  <a:lnTo>
                    <a:pt x="174" y="6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6" name="Freeform 100"/>
            <p:cNvSpPr/>
            <p:nvPr/>
          </p:nvSpPr>
          <p:spPr bwMode="auto">
            <a:xfrm>
              <a:off x="3263316" y="6084908"/>
              <a:ext cx="99168" cy="88938"/>
            </a:xfrm>
            <a:custGeom>
              <a:avLst/>
              <a:gdLst>
                <a:gd name="T0" fmla="*/ 0 w 68"/>
                <a:gd name="T1" fmla="*/ 0 h 56"/>
                <a:gd name="T2" fmla="*/ 2147483647 w 68"/>
                <a:gd name="T3" fmla="*/ 2147483647 h 56"/>
                <a:gd name="T4" fmla="*/ 2147483647 w 68"/>
                <a:gd name="T5" fmla="*/ 2147483647 h 56"/>
                <a:gd name="T6" fmla="*/ 2147483647 w 68"/>
                <a:gd name="T7" fmla="*/ 2147483647 h 56"/>
                <a:gd name="T8" fmla="*/ 2147483647 w 68"/>
                <a:gd name="T9" fmla="*/ 2147483647 h 56"/>
                <a:gd name="T10" fmla="*/ 2147483647 w 68"/>
                <a:gd name="T11" fmla="*/ 2147483647 h 56"/>
                <a:gd name="T12" fmla="*/ 2147483647 w 68"/>
                <a:gd name="T13" fmla="*/ 2147483647 h 56"/>
                <a:gd name="T14" fmla="*/ 2147483647 w 68"/>
                <a:gd name="T15" fmla="*/ 2147483647 h 56"/>
                <a:gd name="T16" fmla="*/ 2147483647 w 68"/>
                <a:gd name="T17" fmla="*/ 2147483647 h 56"/>
                <a:gd name="T18" fmla="*/ 2147483647 w 68"/>
                <a:gd name="T19" fmla="*/ 2147483647 h 56"/>
                <a:gd name="T20" fmla="*/ 2147483647 w 68"/>
                <a:gd name="T21" fmla="*/ 2147483647 h 56"/>
                <a:gd name="T22" fmla="*/ 2147483647 w 68"/>
                <a:gd name="T23" fmla="*/ 2147483647 h 56"/>
                <a:gd name="T24" fmla="*/ 2147483647 w 68"/>
                <a:gd name="T25" fmla="*/ 2147483647 h 56"/>
                <a:gd name="T26" fmla="*/ 0 w 68"/>
                <a:gd name="T27" fmla="*/ 0 h 5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8"/>
                <a:gd name="T43" fmla="*/ 0 h 56"/>
                <a:gd name="T44" fmla="*/ 68 w 68"/>
                <a:gd name="T45" fmla="*/ 56 h 5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8" h="56">
                  <a:moveTo>
                    <a:pt x="0" y="0"/>
                  </a:moveTo>
                  <a:lnTo>
                    <a:pt x="6" y="6"/>
                  </a:lnTo>
                  <a:lnTo>
                    <a:pt x="12" y="14"/>
                  </a:lnTo>
                  <a:lnTo>
                    <a:pt x="28" y="26"/>
                  </a:lnTo>
                  <a:lnTo>
                    <a:pt x="40" y="30"/>
                  </a:lnTo>
                  <a:lnTo>
                    <a:pt x="50" y="32"/>
                  </a:lnTo>
                  <a:lnTo>
                    <a:pt x="62" y="36"/>
                  </a:lnTo>
                  <a:lnTo>
                    <a:pt x="66" y="38"/>
                  </a:lnTo>
                  <a:lnTo>
                    <a:pt x="68" y="42"/>
                  </a:lnTo>
                  <a:lnTo>
                    <a:pt x="48" y="52"/>
                  </a:lnTo>
                  <a:lnTo>
                    <a:pt x="40" y="54"/>
                  </a:lnTo>
                  <a:lnTo>
                    <a:pt x="28" y="56"/>
                  </a:lnTo>
                  <a:lnTo>
                    <a:pt x="18" y="54"/>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7" name="Freeform 101"/>
            <p:cNvSpPr/>
            <p:nvPr/>
          </p:nvSpPr>
          <p:spPr bwMode="auto">
            <a:xfrm>
              <a:off x="2791694" y="4215869"/>
              <a:ext cx="269828" cy="480535"/>
            </a:xfrm>
            <a:custGeom>
              <a:avLst/>
              <a:gdLst>
                <a:gd name="T0" fmla="*/ 2147483647 w 184"/>
                <a:gd name="T1" fmla="*/ 2147483647 h 304"/>
                <a:gd name="T2" fmla="*/ 2147483647 w 184"/>
                <a:gd name="T3" fmla="*/ 2147483647 h 304"/>
                <a:gd name="T4" fmla="*/ 2147483647 w 184"/>
                <a:gd name="T5" fmla="*/ 2147483647 h 304"/>
                <a:gd name="T6" fmla="*/ 2147483647 w 184"/>
                <a:gd name="T7" fmla="*/ 2147483647 h 304"/>
                <a:gd name="T8" fmla="*/ 2147483647 w 184"/>
                <a:gd name="T9" fmla="*/ 2147483647 h 304"/>
                <a:gd name="T10" fmla="*/ 2147483647 w 184"/>
                <a:gd name="T11" fmla="*/ 2147483647 h 304"/>
                <a:gd name="T12" fmla="*/ 2147483647 w 184"/>
                <a:gd name="T13" fmla="*/ 2147483647 h 304"/>
                <a:gd name="T14" fmla="*/ 2147483647 w 184"/>
                <a:gd name="T15" fmla="*/ 2147483647 h 304"/>
                <a:gd name="T16" fmla="*/ 2147483647 w 184"/>
                <a:gd name="T17" fmla="*/ 2147483647 h 304"/>
                <a:gd name="T18" fmla="*/ 2147483647 w 184"/>
                <a:gd name="T19" fmla="*/ 2147483647 h 304"/>
                <a:gd name="T20" fmla="*/ 2147483647 w 184"/>
                <a:gd name="T21" fmla="*/ 2147483647 h 304"/>
                <a:gd name="T22" fmla="*/ 2147483647 w 184"/>
                <a:gd name="T23" fmla="*/ 2147483647 h 304"/>
                <a:gd name="T24" fmla="*/ 2147483647 w 184"/>
                <a:gd name="T25" fmla="*/ 2147483647 h 304"/>
                <a:gd name="T26" fmla="*/ 2147483647 w 184"/>
                <a:gd name="T27" fmla="*/ 2147483647 h 304"/>
                <a:gd name="T28" fmla="*/ 2147483647 w 184"/>
                <a:gd name="T29" fmla="*/ 2147483647 h 304"/>
                <a:gd name="T30" fmla="*/ 2147483647 w 184"/>
                <a:gd name="T31" fmla="*/ 2147483647 h 304"/>
                <a:gd name="T32" fmla="*/ 2147483647 w 184"/>
                <a:gd name="T33" fmla="*/ 2147483647 h 304"/>
                <a:gd name="T34" fmla="*/ 2147483647 w 184"/>
                <a:gd name="T35" fmla="*/ 2147483647 h 304"/>
                <a:gd name="T36" fmla="*/ 2147483647 w 184"/>
                <a:gd name="T37" fmla="*/ 2147483647 h 304"/>
                <a:gd name="T38" fmla="*/ 2147483647 w 184"/>
                <a:gd name="T39" fmla="*/ 2147483647 h 304"/>
                <a:gd name="T40" fmla="*/ 2147483647 w 184"/>
                <a:gd name="T41" fmla="*/ 2147483647 h 304"/>
                <a:gd name="T42" fmla="*/ 2147483647 w 184"/>
                <a:gd name="T43" fmla="*/ 2147483647 h 304"/>
                <a:gd name="T44" fmla="*/ 2147483647 w 184"/>
                <a:gd name="T45" fmla="*/ 2147483647 h 304"/>
                <a:gd name="T46" fmla="*/ 2147483647 w 184"/>
                <a:gd name="T47" fmla="*/ 2147483647 h 304"/>
                <a:gd name="T48" fmla="*/ 2147483647 w 184"/>
                <a:gd name="T49" fmla="*/ 2147483647 h 304"/>
                <a:gd name="T50" fmla="*/ 2147483647 w 184"/>
                <a:gd name="T51" fmla="*/ 2147483647 h 304"/>
                <a:gd name="T52" fmla="*/ 2147483647 w 184"/>
                <a:gd name="T53" fmla="*/ 2147483647 h 304"/>
                <a:gd name="T54" fmla="*/ 2147483647 w 184"/>
                <a:gd name="T55" fmla="*/ 2147483647 h 304"/>
                <a:gd name="T56" fmla="*/ 2147483647 w 184"/>
                <a:gd name="T57" fmla="*/ 2147483647 h 304"/>
                <a:gd name="T58" fmla="*/ 2147483647 w 184"/>
                <a:gd name="T59" fmla="*/ 2147483647 h 304"/>
                <a:gd name="T60" fmla="*/ 2147483647 w 184"/>
                <a:gd name="T61" fmla="*/ 2147483647 h 304"/>
                <a:gd name="T62" fmla="*/ 2147483647 w 184"/>
                <a:gd name="T63" fmla="*/ 2147483647 h 304"/>
                <a:gd name="T64" fmla="*/ 2147483647 w 184"/>
                <a:gd name="T65" fmla="*/ 2147483647 h 304"/>
                <a:gd name="T66" fmla="*/ 2147483647 w 184"/>
                <a:gd name="T67" fmla="*/ 2147483647 h 304"/>
                <a:gd name="T68" fmla="*/ 2147483647 w 184"/>
                <a:gd name="T69" fmla="*/ 2147483647 h 304"/>
                <a:gd name="T70" fmla="*/ 2147483647 w 184"/>
                <a:gd name="T71" fmla="*/ 2147483647 h 304"/>
                <a:gd name="T72" fmla="*/ 2147483647 w 184"/>
                <a:gd name="T73" fmla="*/ 2147483647 h 304"/>
                <a:gd name="T74" fmla="*/ 2147483647 w 184"/>
                <a:gd name="T75" fmla="*/ 2147483647 h 304"/>
                <a:gd name="T76" fmla="*/ 2147483647 w 184"/>
                <a:gd name="T77" fmla="*/ 2147483647 h 304"/>
                <a:gd name="T78" fmla="*/ 2147483647 w 184"/>
                <a:gd name="T79" fmla="*/ 2147483647 h 304"/>
                <a:gd name="T80" fmla="*/ 2147483647 w 184"/>
                <a:gd name="T81" fmla="*/ 2147483647 h 304"/>
                <a:gd name="T82" fmla="*/ 2147483647 w 184"/>
                <a:gd name="T83" fmla="*/ 2147483647 h 304"/>
                <a:gd name="T84" fmla="*/ 2147483647 w 184"/>
                <a:gd name="T85" fmla="*/ 2147483647 h 304"/>
                <a:gd name="T86" fmla="*/ 2147483647 w 184"/>
                <a:gd name="T87" fmla="*/ 2147483647 h 304"/>
                <a:gd name="T88" fmla="*/ 2147483647 w 184"/>
                <a:gd name="T89" fmla="*/ 2147483647 h 304"/>
                <a:gd name="T90" fmla="*/ 0 w 184"/>
                <a:gd name="T91" fmla="*/ 2147483647 h 30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84"/>
                <a:gd name="T139" fmla="*/ 0 h 304"/>
                <a:gd name="T140" fmla="*/ 184 w 184"/>
                <a:gd name="T141" fmla="*/ 304 h 30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84" h="304">
                  <a:moveTo>
                    <a:pt x="2" y="204"/>
                  </a:moveTo>
                  <a:lnTo>
                    <a:pt x="2" y="194"/>
                  </a:lnTo>
                  <a:lnTo>
                    <a:pt x="6" y="184"/>
                  </a:lnTo>
                  <a:lnTo>
                    <a:pt x="8" y="178"/>
                  </a:lnTo>
                  <a:lnTo>
                    <a:pt x="18" y="176"/>
                  </a:lnTo>
                  <a:lnTo>
                    <a:pt x="18" y="172"/>
                  </a:lnTo>
                  <a:lnTo>
                    <a:pt x="22" y="166"/>
                  </a:lnTo>
                  <a:lnTo>
                    <a:pt x="26" y="162"/>
                  </a:lnTo>
                  <a:lnTo>
                    <a:pt x="28" y="158"/>
                  </a:lnTo>
                  <a:lnTo>
                    <a:pt x="26" y="142"/>
                  </a:lnTo>
                  <a:lnTo>
                    <a:pt x="24" y="124"/>
                  </a:lnTo>
                  <a:lnTo>
                    <a:pt x="26" y="118"/>
                  </a:lnTo>
                  <a:lnTo>
                    <a:pt x="28" y="114"/>
                  </a:lnTo>
                  <a:lnTo>
                    <a:pt x="26" y="106"/>
                  </a:lnTo>
                  <a:lnTo>
                    <a:pt x="22" y="100"/>
                  </a:lnTo>
                  <a:lnTo>
                    <a:pt x="18" y="96"/>
                  </a:lnTo>
                  <a:lnTo>
                    <a:pt x="18" y="90"/>
                  </a:lnTo>
                  <a:lnTo>
                    <a:pt x="16" y="90"/>
                  </a:lnTo>
                  <a:lnTo>
                    <a:pt x="22" y="86"/>
                  </a:lnTo>
                  <a:lnTo>
                    <a:pt x="28" y="82"/>
                  </a:lnTo>
                  <a:lnTo>
                    <a:pt x="26" y="76"/>
                  </a:lnTo>
                  <a:lnTo>
                    <a:pt x="26" y="70"/>
                  </a:lnTo>
                  <a:lnTo>
                    <a:pt x="28" y="68"/>
                  </a:lnTo>
                  <a:lnTo>
                    <a:pt x="32" y="72"/>
                  </a:lnTo>
                  <a:lnTo>
                    <a:pt x="40" y="74"/>
                  </a:lnTo>
                  <a:lnTo>
                    <a:pt x="42" y="64"/>
                  </a:lnTo>
                  <a:lnTo>
                    <a:pt x="46" y="62"/>
                  </a:lnTo>
                  <a:lnTo>
                    <a:pt x="48" y="58"/>
                  </a:lnTo>
                  <a:lnTo>
                    <a:pt x="52" y="58"/>
                  </a:lnTo>
                  <a:lnTo>
                    <a:pt x="56" y="54"/>
                  </a:lnTo>
                  <a:lnTo>
                    <a:pt x="58" y="48"/>
                  </a:lnTo>
                  <a:lnTo>
                    <a:pt x="60" y="42"/>
                  </a:lnTo>
                  <a:lnTo>
                    <a:pt x="60" y="34"/>
                  </a:lnTo>
                  <a:lnTo>
                    <a:pt x="62" y="30"/>
                  </a:lnTo>
                  <a:lnTo>
                    <a:pt x="66" y="26"/>
                  </a:lnTo>
                  <a:lnTo>
                    <a:pt x="72" y="24"/>
                  </a:lnTo>
                  <a:lnTo>
                    <a:pt x="80" y="24"/>
                  </a:lnTo>
                  <a:lnTo>
                    <a:pt x="82" y="20"/>
                  </a:lnTo>
                  <a:lnTo>
                    <a:pt x="86" y="18"/>
                  </a:lnTo>
                  <a:lnTo>
                    <a:pt x="98" y="14"/>
                  </a:lnTo>
                  <a:lnTo>
                    <a:pt x="110" y="10"/>
                  </a:lnTo>
                  <a:lnTo>
                    <a:pt x="118" y="4"/>
                  </a:lnTo>
                  <a:lnTo>
                    <a:pt x="124" y="2"/>
                  </a:lnTo>
                  <a:lnTo>
                    <a:pt x="128" y="0"/>
                  </a:lnTo>
                  <a:lnTo>
                    <a:pt x="128" y="8"/>
                  </a:lnTo>
                  <a:lnTo>
                    <a:pt x="124" y="10"/>
                  </a:lnTo>
                  <a:lnTo>
                    <a:pt x="120" y="14"/>
                  </a:lnTo>
                  <a:lnTo>
                    <a:pt x="118" y="18"/>
                  </a:lnTo>
                  <a:lnTo>
                    <a:pt x="110" y="28"/>
                  </a:lnTo>
                  <a:lnTo>
                    <a:pt x="98" y="40"/>
                  </a:lnTo>
                  <a:lnTo>
                    <a:pt x="94" y="48"/>
                  </a:lnTo>
                  <a:lnTo>
                    <a:pt x="92" y="56"/>
                  </a:lnTo>
                  <a:lnTo>
                    <a:pt x="94" y="62"/>
                  </a:lnTo>
                  <a:lnTo>
                    <a:pt x="98" y="64"/>
                  </a:lnTo>
                  <a:lnTo>
                    <a:pt x="100" y="68"/>
                  </a:lnTo>
                  <a:lnTo>
                    <a:pt x="102" y="72"/>
                  </a:lnTo>
                  <a:lnTo>
                    <a:pt x="106" y="76"/>
                  </a:lnTo>
                  <a:lnTo>
                    <a:pt x="108" y="82"/>
                  </a:lnTo>
                  <a:lnTo>
                    <a:pt x="104" y="88"/>
                  </a:lnTo>
                  <a:lnTo>
                    <a:pt x="102" y="92"/>
                  </a:lnTo>
                  <a:lnTo>
                    <a:pt x="104" y="94"/>
                  </a:lnTo>
                  <a:lnTo>
                    <a:pt x="108" y="98"/>
                  </a:lnTo>
                  <a:lnTo>
                    <a:pt x="112" y="100"/>
                  </a:lnTo>
                  <a:lnTo>
                    <a:pt x="116" y="102"/>
                  </a:lnTo>
                  <a:lnTo>
                    <a:pt x="130" y="104"/>
                  </a:lnTo>
                  <a:lnTo>
                    <a:pt x="142" y="106"/>
                  </a:lnTo>
                  <a:lnTo>
                    <a:pt x="142" y="112"/>
                  </a:lnTo>
                  <a:lnTo>
                    <a:pt x="146" y="116"/>
                  </a:lnTo>
                  <a:lnTo>
                    <a:pt x="152" y="118"/>
                  </a:lnTo>
                  <a:lnTo>
                    <a:pt x="158" y="118"/>
                  </a:lnTo>
                  <a:lnTo>
                    <a:pt x="166" y="118"/>
                  </a:lnTo>
                  <a:lnTo>
                    <a:pt x="170" y="118"/>
                  </a:lnTo>
                  <a:lnTo>
                    <a:pt x="176" y="116"/>
                  </a:lnTo>
                  <a:lnTo>
                    <a:pt x="184" y="116"/>
                  </a:lnTo>
                  <a:lnTo>
                    <a:pt x="176" y="132"/>
                  </a:lnTo>
                  <a:lnTo>
                    <a:pt x="174" y="142"/>
                  </a:lnTo>
                  <a:lnTo>
                    <a:pt x="172" y="148"/>
                  </a:lnTo>
                  <a:lnTo>
                    <a:pt x="174" y="154"/>
                  </a:lnTo>
                  <a:lnTo>
                    <a:pt x="178" y="158"/>
                  </a:lnTo>
                  <a:lnTo>
                    <a:pt x="180" y="162"/>
                  </a:lnTo>
                  <a:lnTo>
                    <a:pt x="182" y="168"/>
                  </a:lnTo>
                  <a:lnTo>
                    <a:pt x="182" y="170"/>
                  </a:lnTo>
                  <a:lnTo>
                    <a:pt x="180" y="174"/>
                  </a:lnTo>
                  <a:lnTo>
                    <a:pt x="178" y="174"/>
                  </a:lnTo>
                  <a:lnTo>
                    <a:pt x="178" y="178"/>
                  </a:lnTo>
                  <a:lnTo>
                    <a:pt x="180" y="182"/>
                  </a:lnTo>
                  <a:lnTo>
                    <a:pt x="184" y="190"/>
                  </a:lnTo>
                  <a:lnTo>
                    <a:pt x="170" y="198"/>
                  </a:lnTo>
                  <a:lnTo>
                    <a:pt x="160" y="200"/>
                  </a:lnTo>
                  <a:lnTo>
                    <a:pt x="148" y="200"/>
                  </a:lnTo>
                  <a:lnTo>
                    <a:pt x="142" y="204"/>
                  </a:lnTo>
                  <a:lnTo>
                    <a:pt x="144" y="204"/>
                  </a:lnTo>
                  <a:lnTo>
                    <a:pt x="146" y="206"/>
                  </a:lnTo>
                  <a:lnTo>
                    <a:pt x="148" y="210"/>
                  </a:lnTo>
                  <a:lnTo>
                    <a:pt x="152" y="212"/>
                  </a:lnTo>
                  <a:lnTo>
                    <a:pt x="152" y="220"/>
                  </a:lnTo>
                  <a:lnTo>
                    <a:pt x="146" y="220"/>
                  </a:lnTo>
                  <a:lnTo>
                    <a:pt x="142" y="222"/>
                  </a:lnTo>
                  <a:lnTo>
                    <a:pt x="140" y="226"/>
                  </a:lnTo>
                  <a:lnTo>
                    <a:pt x="138" y="228"/>
                  </a:lnTo>
                  <a:lnTo>
                    <a:pt x="140" y="234"/>
                  </a:lnTo>
                  <a:lnTo>
                    <a:pt x="142" y="240"/>
                  </a:lnTo>
                  <a:lnTo>
                    <a:pt x="146" y="246"/>
                  </a:lnTo>
                  <a:lnTo>
                    <a:pt x="148" y="252"/>
                  </a:lnTo>
                  <a:lnTo>
                    <a:pt x="146" y="276"/>
                  </a:lnTo>
                  <a:lnTo>
                    <a:pt x="142" y="304"/>
                  </a:lnTo>
                  <a:lnTo>
                    <a:pt x="136" y="300"/>
                  </a:lnTo>
                  <a:lnTo>
                    <a:pt x="132" y="298"/>
                  </a:lnTo>
                  <a:lnTo>
                    <a:pt x="130" y="294"/>
                  </a:lnTo>
                  <a:lnTo>
                    <a:pt x="132" y="290"/>
                  </a:lnTo>
                  <a:lnTo>
                    <a:pt x="136" y="286"/>
                  </a:lnTo>
                  <a:lnTo>
                    <a:pt x="138" y="282"/>
                  </a:lnTo>
                  <a:lnTo>
                    <a:pt x="140" y="278"/>
                  </a:lnTo>
                  <a:lnTo>
                    <a:pt x="134" y="274"/>
                  </a:lnTo>
                  <a:lnTo>
                    <a:pt x="126" y="272"/>
                  </a:lnTo>
                  <a:lnTo>
                    <a:pt x="122" y="274"/>
                  </a:lnTo>
                  <a:lnTo>
                    <a:pt x="122" y="278"/>
                  </a:lnTo>
                  <a:lnTo>
                    <a:pt x="118" y="274"/>
                  </a:lnTo>
                  <a:lnTo>
                    <a:pt x="116" y="272"/>
                  </a:lnTo>
                  <a:lnTo>
                    <a:pt x="114" y="272"/>
                  </a:lnTo>
                  <a:lnTo>
                    <a:pt x="110" y="274"/>
                  </a:lnTo>
                  <a:lnTo>
                    <a:pt x="108" y="276"/>
                  </a:lnTo>
                  <a:lnTo>
                    <a:pt x="106" y="276"/>
                  </a:lnTo>
                  <a:lnTo>
                    <a:pt x="90" y="276"/>
                  </a:lnTo>
                  <a:lnTo>
                    <a:pt x="88" y="268"/>
                  </a:lnTo>
                  <a:lnTo>
                    <a:pt x="86" y="260"/>
                  </a:lnTo>
                  <a:lnTo>
                    <a:pt x="82" y="256"/>
                  </a:lnTo>
                  <a:lnTo>
                    <a:pt x="76" y="248"/>
                  </a:lnTo>
                  <a:lnTo>
                    <a:pt x="68" y="242"/>
                  </a:lnTo>
                  <a:lnTo>
                    <a:pt x="62" y="238"/>
                  </a:lnTo>
                  <a:lnTo>
                    <a:pt x="58" y="234"/>
                  </a:lnTo>
                  <a:lnTo>
                    <a:pt x="52" y="234"/>
                  </a:lnTo>
                  <a:lnTo>
                    <a:pt x="50" y="230"/>
                  </a:lnTo>
                  <a:lnTo>
                    <a:pt x="52" y="228"/>
                  </a:lnTo>
                  <a:lnTo>
                    <a:pt x="36" y="226"/>
                  </a:lnTo>
                  <a:lnTo>
                    <a:pt x="22" y="220"/>
                  </a:lnTo>
                  <a:lnTo>
                    <a:pt x="10" y="212"/>
                  </a:lnTo>
                  <a:lnTo>
                    <a:pt x="0" y="204"/>
                  </a:lnTo>
                  <a:lnTo>
                    <a:pt x="2" y="20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8" name="Freeform 103"/>
            <p:cNvSpPr/>
            <p:nvPr/>
          </p:nvSpPr>
          <p:spPr bwMode="auto">
            <a:xfrm>
              <a:off x="5138271" y="3905246"/>
              <a:ext cx="386292" cy="560181"/>
            </a:xfrm>
            <a:custGeom>
              <a:avLst/>
              <a:gdLst>
                <a:gd name="T0" fmla="*/ 2147483647 w 264"/>
                <a:gd name="T1" fmla="*/ 2147483647 h 354"/>
                <a:gd name="T2" fmla="*/ 2147483647 w 264"/>
                <a:gd name="T3" fmla="*/ 2147483647 h 354"/>
                <a:gd name="T4" fmla="*/ 2147483647 w 264"/>
                <a:gd name="T5" fmla="*/ 2147483647 h 354"/>
                <a:gd name="T6" fmla="*/ 2147483647 w 264"/>
                <a:gd name="T7" fmla="*/ 2147483647 h 354"/>
                <a:gd name="T8" fmla="*/ 2147483647 w 264"/>
                <a:gd name="T9" fmla="*/ 2147483647 h 354"/>
                <a:gd name="T10" fmla="*/ 2147483647 w 264"/>
                <a:gd name="T11" fmla="*/ 2147483647 h 354"/>
                <a:gd name="T12" fmla="*/ 2147483647 w 264"/>
                <a:gd name="T13" fmla="*/ 2147483647 h 354"/>
                <a:gd name="T14" fmla="*/ 2147483647 w 264"/>
                <a:gd name="T15" fmla="*/ 2147483647 h 354"/>
                <a:gd name="T16" fmla="*/ 2147483647 w 264"/>
                <a:gd name="T17" fmla="*/ 2147483647 h 354"/>
                <a:gd name="T18" fmla="*/ 2147483647 w 264"/>
                <a:gd name="T19" fmla="*/ 2147483647 h 354"/>
                <a:gd name="T20" fmla="*/ 2147483647 w 264"/>
                <a:gd name="T21" fmla="*/ 2147483647 h 354"/>
                <a:gd name="T22" fmla="*/ 2147483647 w 264"/>
                <a:gd name="T23" fmla="*/ 2147483647 h 354"/>
                <a:gd name="T24" fmla="*/ 2147483647 w 264"/>
                <a:gd name="T25" fmla="*/ 2147483647 h 354"/>
                <a:gd name="T26" fmla="*/ 2147483647 w 264"/>
                <a:gd name="T27" fmla="*/ 2147483647 h 354"/>
                <a:gd name="T28" fmla="*/ 2147483647 w 264"/>
                <a:gd name="T29" fmla="*/ 2147483647 h 354"/>
                <a:gd name="T30" fmla="*/ 2147483647 w 264"/>
                <a:gd name="T31" fmla="*/ 2147483647 h 354"/>
                <a:gd name="T32" fmla="*/ 2147483647 w 264"/>
                <a:gd name="T33" fmla="*/ 2147483647 h 354"/>
                <a:gd name="T34" fmla="*/ 2147483647 w 264"/>
                <a:gd name="T35" fmla="*/ 2147483647 h 354"/>
                <a:gd name="T36" fmla="*/ 2147483647 w 264"/>
                <a:gd name="T37" fmla="*/ 2147483647 h 354"/>
                <a:gd name="T38" fmla="*/ 2147483647 w 264"/>
                <a:gd name="T39" fmla="*/ 2147483647 h 354"/>
                <a:gd name="T40" fmla="*/ 2147483647 w 264"/>
                <a:gd name="T41" fmla="*/ 2147483647 h 354"/>
                <a:gd name="T42" fmla="*/ 2147483647 w 264"/>
                <a:gd name="T43" fmla="*/ 2147483647 h 354"/>
                <a:gd name="T44" fmla="*/ 2147483647 w 264"/>
                <a:gd name="T45" fmla="*/ 2147483647 h 354"/>
                <a:gd name="T46" fmla="*/ 2147483647 w 264"/>
                <a:gd name="T47" fmla="*/ 2147483647 h 354"/>
                <a:gd name="T48" fmla="*/ 2147483647 w 264"/>
                <a:gd name="T49" fmla="*/ 2147483647 h 354"/>
                <a:gd name="T50" fmla="*/ 2147483647 w 264"/>
                <a:gd name="T51" fmla="*/ 2147483647 h 354"/>
                <a:gd name="T52" fmla="*/ 2147483647 w 264"/>
                <a:gd name="T53" fmla="*/ 2147483647 h 354"/>
                <a:gd name="T54" fmla="*/ 2147483647 w 264"/>
                <a:gd name="T55" fmla="*/ 2147483647 h 354"/>
                <a:gd name="T56" fmla="*/ 2147483647 w 264"/>
                <a:gd name="T57" fmla="*/ 2147483647 h 354"/>
                <a:gd name="T58" fmla="*/ 2147483647 w 264"/>
                <a:gd name="T59" fmla="*/ 2147483647 h 354"/>
                <a:gd name="T60" fmla="*/ 2147483647 w 264"/>
                <a:gd name="T61" fmla="*/ 2147483647 h 354"/>
                <a:gd name="T62" fmla="*/ 2147483647 w 264"/>
                <a:gd name="T63" fmla="*/ 2147483647 h 354"/>
                <a:gd name="T64" fmla="*/ 2147483647 w 264"/>
                <a:gd name="T65" fmla="*/ 2147483647 h 354"/>
                <a:gd name="T66" fmla="*/ 2147483647 w 264"/>
                <a:gd name="T67" fmla="*/ 2147483647 h 354"/>
                <a:gd name="T68" fmla="*/ 2147483647 w 264"/>
                <a:gd name="T69" fmla="*/ 2147483647 h 354"/>
                <a:gd name="T70" fmla="*/ 2147483647 w 264"/>
                <a:gd name="T71" fmla="*/ 2147483647 h 354"/>
                <a:gd name="T72" fmla="*/ 2147483647 w 264"/>
                <a:gd name="T73" fmla="*/ 2147483647 h 354"/>
                <a:gd name="T74" fmla="*/ 2147483647 w 264"/>
                <a:gd name="T75" fmla="*/ 2147483647 h 354"/>
                <a:gd name="T76" fmla="*/ 2147483647 w 264"/>
                <a:gd name="T77" fmla="*/ 2147483647 h 354"/>
                <a:gd name="T78" fmla="*/ 2147483647 w 264"/>
                <a:gd name="T79" fmla="*/ 2147483647 h 354"/>
                <a:gd name="T80" fmla="*/ 2147483647 w 264"/>
                <a:gd name="T81" fmla="*/ 2147483647 h 354"/>
                <a:gd name="T82" fmla="*/ 2147483647 w 264"/>
                <a:gd name="T83" fmla="*/ 2147483647 h 354"/>
                <a:gd name="T84" fmla="*/ 2147483647 w 264"/>
                <a:gd name="T85" fmla="*/ 2147483647 h 354"/>
                <a:gd name="T86" fmla="*/ 2147483647 w 264"/>
                <a:gd name="T87" fmla="*/ 2147483647 h 354"/>
                <a:gd name="T88" fmla="*/ 2147483647 w 264"/>
                <a:gd name="T89" fmla="*/ 2147483647 h 354"/>
                <a:gd name="T90" fmla="*/ 2147483647 w 264"/>
                <a:gd name="T91" fmla="*/ 0 h 354"/>
                <a:gd name="T92" fmla="*/ 2147483647 w 264"/>
                <a:gd name="T93" fmla="*/ 2147483647 h 354"/>
                <a:gd name="T94" fmla="*/ 2147483647 w 264"/>
                <a:gd name="T95" fmla="*/ 2147483647 h 354"/>
                <a:gd name="T96" fmla="*/ 2147483647 w 264"/>
                <a:gd name="T97" fmla="*/ 2147483647 h 354"/>
                <a:gd name="T98" fmla="*/ 2147483647 w 264"/>
                <a:gd name="T99" fmla="*/ 2147483647 h 354"/>
                <a:gd name="T100" fmla="*/ 2147483647 w 264"/>
                <a:gd name="T101" fmla="*/ 2147483647 h 354"/>
                <a:gd name="T102" fmla="*/ 2147483647 w 264"/>
                <a:gd name="T103" fmla="*/ 2147483647 h 354"/>
                <a:gd name="T104" fmla="*/ 2147483647 w 264"/>
                <a:gd name="T105" fmla="*/ 2147483647 h 354"/>
                <a:gd name="T106" fmla="*/ 2147483647 w 264"/>
                <a:gd name="T107" fmla="*/ 2147483647 h 354"/>
                <a:gd name="T108" fmla="*/ 2147483647 w 264"/>
                <a:gd name="T109" fmla="*/ 2147483647 h 354"/>
                <a:gd name="T110" fmla="*/ 0 w 264"/>
                <a:gd name="T111" fmla="*/ 2147483647 h 354"/>
                <a:gd name="T112" fmla="*/ 2147483647 w 264"/>
                <a:gd name="T113" fmla="*/ 2147483647 h 354"/>
                <a:gd name="T114" fmla="*/ 2147483647 w 264"/>
                <a:gd name="T115" fmla="*/ 2147483647 h 354"/>
                <a:gd name="T116" fmla="*/ 2147483647 w 264"/>
                <a:gd name="T117" fmla="*/ 2147483647 h 35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64"/>
                <a:gd name="T178" fmla="*/ 0 h 354"/>
                <a:gd name="T179" fmla="*/ 264 w 264"/>
                <a:gd name="T180" fmla="*/ 354 h 35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64" h="354">
                  <a:moveTo>
                    <a:pt x="18" y="220"/>
                  </a:moveTo>
                  <a:lnTo>
                    <a:pt x="20" y="220"/>
                  </a:lnTo>
                  <a:lnTo>
                    <a:pt x="20" y="226"/>
                  </a:lnTo>
                  <a:lnTo>
                    <a:pt x="24" y="232"/>
                  </a:lnTo>
                  <a:lnTo>
                    <a:pt x="26" y="240"/>
                  </a:lnTo>
                  <a:lnTo>
                    <a:pt x="28" y="248"/>
                  </a:lnTo>
                  <a:lnTo>
                    <a:pt x="28" y="260"/>
                  </a:lnTo>
                  <a:lnTo>
                    <a:pt x="40" y="260"/>
                  </a:lnTo>
                  <a:lnTo>
                    <a:pt x="40" y="264"/>
                  </a:lnTo>
                  <a:lnTo>
                    <a:pt x="42" y="266"/>
                  </a:lnTo>
                  <a:lnTo>
                    <a:pt x="46" y="270"/>
                  </a:lnTo>
                  <a:lnTo>
                    <a:pt x="52" y="274"/>
                  </a:lnTo>
                  <a:lnTo>
                    <a:pt x="54" y="276"/>
                  </a:lnTo>
                  <a:lnTo>
                    <a:pt x="54" y="282"/>
                  </a:lnTo>
                  <a:lnTo>
                    <a:pt x="58" y="288"/>
                  </a:lnTo>
                  <a:lnTo>
                    <a:pt x="62" y="290"/>
                  </a:lnTo>
                  <a:lnTo>
                    <a:pt x="70" y="300"/>
                  </a:lnTo>
                  <a:lnTo>
                    <a:pt x="80" y="308"/>
                  </a:lnTo>
                  <a:lnTo>
                    <a:pt x="84" y="312"/>
                  </a:lnTo>
                  <a:lnTo>
                    <a:pt x="88" y="316"/>
                  </a:lnTo>
                  <a:lnTo>
                    <a:pt x="88" y="322"/>
                  </a:lnTo>
                  <a:lnTo>
                    <a:pt x="88" y="326"/>
                  </a:lnTo>
                  <a:lnTo>
                    <a:pt x="90" y="328"/>
                  </a:lnTo>
                  <a:lnTo>
                    <a:pt x="98" y="336"/>
                  </a:lnTo>
                  <a:lnTo>
                    <a:pt x="104" y="338"/>
                  </a:lnTo>
                  <a:lnTo>
                    <a:pt x="112" y="342"/>
                  </a:lnTo>
                  <a:lnTo>
                    <a:pt x="112" y="338"/>
                  </a:lnTo>
                  <a:lnTo>
                    <a:pt x="116" y="338"/>
                  </a:lnTo>
                  <a:lnTo>
                    <a:pt x="120" y="342"/>
                  </a:lnTo>
                  <a:lnTo>
                    <a:pt x="124" y="338"/>
                  </a:lnTo>
                  <a:lnTo>
                    <a:pt x="132" y="338"/>
                  </a:lnTo>
                  <a:lnTo>
                    <a:pt x="134" y="342"/>
                  </a:lnTo>
                  <a:lnTo>
                    <a:pt x="136" y="346"/>
                  </a:lnTo>
                  <a:lnTo>
                    <a:pt x="146" y="354"/>
                  </a:lnTo>
                  <a:lnTo>
                    <a:pt x="150" y="352"/>
                  </a:lnTo>
                  <a:lnTo>
                    <a:pt x="156" y="350"/>
                  </a:lnTo>
                  <a:lnTo>
                    <a:pt x="178" y="350"/>
                  </a:lnTo>
                  <a:lnTo>
                    <a:pt x="186" y="350"/>
                  </a:lnTo>
                  <a:lnTo>
                    <a:pt x="192" y="346"/>
                  </a:lnTo>
                  <a:lnTo>
                    <a:pt x="198" y="342"/>
                  </a:lnTo>
                  <a:lnTo>
                    <a:pt x="202" y="338"/>
                  </a:lnTo>
                  <a:lnTo>
                    <a:pt x="228" y="338"/>
                  </a:lnTo>
                  <a:lnTo>
                    <a:pt x="224" y="330"/>
                  </a:lnTo>
                  <a:lnTo>
                    <a:pt x="220" y="324"/>
                  </a:lnTo>
                  <a:lnTo>
                    <a:pt x="216" y="318"/>
                  </a:lnTo>
                  <a:lnTo>
                    <a:pt x="212" y="314"/>
                  </a:lnTo>
                  <a:lnTo>
                    <a:pt x="210" y="300"/>
                  </a:lnTo>
                  <a:lnTo>
                    <a:pt x="206" y="296"/>
                  </a:lnTo>
                  <a:lnTo>
                    <a:pt x="204" y="292"/>
                  </a:lnTo>
                  <a:lnTo>
                    <a:pt x="190" y="284"/>
                  </a:lnTo>
                  <a:lnTo>
                    <a:pt x="184" y="278"/>
                  </a:lnTo>
                  <a:lnTo>
                    <a:pt x="180" y="274"/>
                  </a:lnTo>
                  <a:lnTo>
                    <a:pt x="180" y="272"/>
                  </a:lnTo>
                  <a:lnTo>
                    <a:pt x="182" y="270"/>
                  </a:lnTo>
                  <a:lnTo>
                    <a:pt x="186" y="268"/>
                  </a:lnTo>
                  <a:lnTo>
                    <a:pt x="192" y="266"/>
                  </a:lnTo>
                  <a:lnTo>
                    <a:pt x="196" y="262"/>
                  </a:lnTo>
                  <a:lnTo>
                    <a:pt x="198" y="252"/>
                  </a:lnTo>
                  <a:lnTo>
                    <a:pt x="198" y="244"/>
                  </a:lnTo>
                  <a:lnTo>
                    <a:pt x="198" y="234"/>
                  </a:lnTo>
                  <a:lnTo>
                    <a:pt x="200" y="226"/>
                  </a:lnTo>
                  <a:lnTo>
                    <a:pt x="204" y="224"/>
                  </a:lnTo>
                  <a:lnTo>
                    <a:pt x="210" y="222"/>
                  </a:lnTo>
                  <a:lnTo>
                    <a:pt x="212" y="212"/>
                  </a:lnTo>
                  <a:lnTo>
                    <a:pt x="214" y="204"/>
                  </a:lnTo>
                  <a:lnTo>
                    <a:pt x="222" y="190"/>
                  </a:lnTo>
                  <a:lnTo>
                    <a:pt x="232" y="178"/>
                  </a:lnTo>
                  <a:lnTo>
                    <a:pt x="232" y="170"/>
                  </a:lnTo>
                  <a:lnTo>
                    <a:pt x="232" y="162"/>
                  </a:lnTo>
                  <a:lnTo>
                    <a:pt x="232" y="138"/>
                  </a:lnTo>
                  <a:lnTo>
                    <a:pt x="234" y="134"/>
                  </a:lnTo>
                  <a:lnTo>
                    <a:pt x="236" y="126"/>
                  </a:lnTo>
                  <a:lnTo>
                    <a:pt x="238" y="120"/>
                  </a:lnTo>
                  <a:lnTo>
                    <a:pt x="238" y="108"/>
                  </a:lnTo>
                  <a:lnTo>
                    <a:pt x="246" y="106"/>
                  </a:lnTo>
                  <a:lnTo>
                    <a:pt x="254" y="102"/>
                  </a:lnTo>
                  <a:lnTo>
                    <a:pt x="260" y="96"/>
                  </a:lnTo>
                  <a:lnTo>
                    <a:pt x="264" y="92"/>
                  </a:lnTo>
                  <a:lnTo>
                    <a:pt x="260" y="88"/>
                  </a:lnTo>
                  <a:lnTo>
                    <a:pt x="258" y="84"/>
                  </a:lnTo>
                  <a:lnTo>
                    <a:pt x="254" y="80"/>
                  </a:lnTo>
                  <a:lnTo>
                    <a:pt x="250" y="76"/>
                  </a:lnTo>
                  <a:lnTo>
                    <a:pt x="246" y="68"/>
                  </a:lnTo>
                  <a:lnTo>
                    <a:pt x="242" y="58"/>
                  </a:lnTo>
                  <a:lnTo>
                    <a:pt x="238" y="38"/>
                  </a:lnTo>
                  <a:lnTo>
                    <a:pt x="236" y="28"/>
                  </a:lnTo>
                  <a:lnTo>
                    <a:pt x="232" y="18"/>
                  </a:lnTo>
                  <a:lnTo>
                    <a:pt x="230" y="12"/>
                  </a:lnTo>
                  <a:lnTo>
                    <a:pt x="222" y="8"/>
                  </a:lnTo>
                  <a:lnTo>
                    <a:pt x="216" y="4"/>
                  </a:lnTo>
                  <a:lnTo>
                    <a:pt x="212" y="0"/>
                  </a:lnTo>
                  <a:lnTo>
                    <a:pt x="206" y="0"/>
                  </a:lnTo>
                  <a:lnTo>
                    <a:pt x="204" y="4"/>
                  </a:lnTo>
                  <a:lnTo>
                    <a:pt x="194" y="10"/>
                  </a:lnTo>
                  <a:lnTo>
                    <a:pt x="188" y="16"/>
                  </a:lnTo>
                  <a:lnTo>
                    <a:pt x="178" y="22"/>
                  </a:lnTo>
                  <a:lnTo>
                    <a:pt x="174" y="16"/>
                  </a:lnTo>
                  <a:lnTo>
                    <a:pt x="44" y="16"/>
                  </a:lnTo>
                  <a:lnTo>
                    <a:pt x="44" y="54"/>
                  </a:lnTo>
                  <a:lnTo>
                    <a:pt x="32" y="54"/>
                  </a:lnTo>
                  <a:lnTo>
                    <a:pt x="28" y="62"/>
                  </a:lnTo>
                  <a:lnTo>
                    <a:pt x="34" y="130"/>
                  </a:lnTo>
                  <a:lnTo>
                    <a:pt x="24" y="132"/>
                  </a:lnTo>
                  <a:lnTo>
                    <a:pt x="18" y="136"/>
                  </a:lnTo>
                  <a:lnTo>
                    <a:pt x="14" y="142"/>
                  </a:lnTo>
                  <a:lnTo>
                    <a:pt x="12" y="150"/>
                  </a:lnTo>
                  <a:lnTo>
                    <a:pt x="8" y="156"/>
                  </a:lnTo>
                  <a:lnTo>
                    <a:pt x="6" y="164"/>
                  </a:lnTo>
                  <a:lnTo>
                    <a:pt x="6" y="182"/>
                  </a:lnTo>
                  <a:lnTo>
                    <a:pt x="4" y="186"/>
                  </a:lnTo>
                  <a:lnTo>
                    <a:pt x="0" y="192"/>
                  </a:lnTo>
                  <a:lnTo>
                    <a:pt x="0" y="194"/>
                  </a:lnTo>
                  <a:lnTo>
                    <a:pt x="2" y="194"/>
                  </a:lnTo>
                  <a:lnTo>
                    <a:pt x="10" y="198"/>
                  </a:lnTo>
                  <a:lnTo>
                    <a:pt x="12" y="206"/>
                  </a:lnTo>
                  <a:lnTo>
                    <a:pt x="14" y="208"/>
                  </a:lnTo>
                  <a:lnTo>
                    <a:pt x="16" y="212"/>
                  </a:lnTo>
                  <a:lnTo>
                    <a:pt x="18" y="218"/>
                  </a:lnTo>
                  <a:lnTo>
                    <a:pt x="18" y="2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79" name="Freeform 104"/>
            <p:cNvSpPr/>
            <p:nvPr/>
          </p:nvSpPr>
          <p:spPr bwMode="auto">
            <a:xfrm>
              <a:off x="5592597" y="4223833"/>
              <a:ext cx="244459" cy="383631"/>
            </a:xfrm>
            <a:custGeom>
              <a:avLst/>
              <a:gdLst>
                <a:gd name="T0" fmla="*/ 2147483647 w 168"/>
                <a:gd name="T1" fmla="*/ 2147483647 h 244"/>
                <a:gd name="T2" fmla="*/ 2147483647 w 168"/>
                <a:gd name="T3" fmla="*/ 2147483647 h 244"/>
                <a:gd name="T4" fmla="*/ 2147483647 w 168"/>
                <a:gd name="T5" fmla="*/ 2147483647 h 244"/>
                <a:gd name="T6" fmla="*/ 2147483647 w 168"/>
                <a:gd name="T7" fmla="*/ 2147483647 h 244"/>
                <a:gd name="T8" fmla="*/ 2147483647 w 168"/>
                <a:gd name="T9" fmla="*/ 2147483647 h 244"/>
                <a:gd name="T10" fmla="*/ 2147483647 w 168"/>
                <a:gd name="T11" fmla="*/ 2147483647 h 244"/>
                <a:gd name="T12" fmla="*/ 2147483647 w 168"/>
                <a:gd name="T13" fmla="*/ 2147483647 h 244"/>
                <a:gd name="T14" fmla="*/ 2147483647 w 168"/>
                <a:gd name="T15" fmla="*/ 2147483647 h 244"/>
                <a:gd name="T16" fmla="*/ 2147483647 w 168"/>
                <a:gd name="T17" fmla="*/ 2147483647 h 244"/>
                <a:gd name="T18" fmla="*/ 2147483647 w 168"/>
                <a:gd name="T19" fmla="*/ 2147483647 h 244"/>
                <a:gd name="T20" fmla="*/ 2147483647 w 168"/>
                <a:gd name="T21" fmla="*/ 2147483647 h 244"/>
                <a:gd name="T22" fmla="*/ 2147483647 w 168"/>
                <a:gd name="T23" fmla="*/ 2147483647 h 244"/>
                <a:gd name="T24" fmla="*/ 2147483647 w 168"/>
                <a:gd name="T25" fmla="*/ 2147483647 h 244"/>
                <a:gd name="T26" fmla="*/ 2147483647 w 168"/>
                <a:gd name="T27" fmla="*/ 2147483647 h 244"/>
                <a:gd name="T28" fmla="*/ 2147483647 w 168"/>
                <a:gd name="T29" fmla="*/ 2147483647 h 244"/>
                <a:gd name="T30" fmla="*/ 2147483647 w 168"/>
                <a:gd name="T31" fmla="*/ 2147483647 h 244"/>
                <a:gd name="T32" fmla="*/ 2147483647 w 168"/>
                <a:gd name="T33" fmla="*/ 2147483647 h 244"/>
                <a:gd name="T34" fmla="*/ 2147483647 w 168"/>
                <a:gd name="T35" fmla="*/ 2147483647 h 244"/>
                <a:gd name="T36" fmla="*/ 2147483647 w 168"/>
                <a:gd name="T37" fmla="*/ 2147483647 h 244"/>
                <a:gd name="T38" fmla="*/ 2147483647 w 168"/>
                <a:gd name="T39" fmla="*/ 2147483647 h 244"/>
                <a:gd name="T40" fmla="*/ 2147483647 w 168"/>
                <a:gd name="T41" fmla="*/ 2147483647 h 244"/>
                <a:gd name="T42" fmla="*/ 2147483647 w 168"/>
                <a:gd name="T43" fmla="*/ 2147483647 h 244"/>
                <a:gd name="T44" fmla="*/ 2147483647 w 168"/>
                <a:gd name="T45" fmla="*/ 2147483647 h 244"/>
                <a:gd name="T46" fmla="*/ 2147483647 w 168"/>
                <a:gd name="T47" fmla="*/ 2147483647 h 244"/>
                <a:gd name="T48" fmla="*/ 2147483647 w 168"/>
                <a:gd name="T49" fmla="*/ 2147483647 h 244"/>
                <a:gd name="T50" fmla="*/ 2147483647 w 168"/>
                <a:gd name="T51" fmla="*/ 2147483647 h 244"/>
                <a:gd name="T52" fmla="*/ 2147483647 w 168"/>
                <a:gd name="T53" fmla="*/ 2147483647 h 244"/>
                <a:gd name="T54" fmla="*/ 2147483647 w 168"/>
                <a:gd name="T55" fmla="*/ 2147483647 h 244"/>
                <a:gd name="T56" fmla="*/ 2147483647 w 168"/>
                <a:gd name="T57" fmla="*/ 2147483647 h 244"/>
                <a:gd name="T58" fmla="*/ 2147483647 w 168"/>
                <a:gd name="T59" fmla="*/ 2147483647 h 244"/>
                <a:gd name="T60" fmla="*/ 2147483647 w 168"/>
                <a:gd name="T61" fmla="*/ 2147483647 h 244"/>
                <a:gd name="T62" fmla="*/ 2147483647 w 168"/>
                <a:gd name="T63" fmla="*/ 2147483647 h 244"/>
                <a:gd name="T64" fmla="*/ 0 w 168"/>
                <a:gd name="T65" fmla="*/ 2147483647 h 244"/>
                <a:gd name="T66" fmla="*/ 2147483647 w 168"/>
                <a:gd name="T67" fmla="*/ 2147483647 h 244"/>
                <a:gd name="T68" fmla="*/ 2147483647 w 168"/>
                <a:gd name="T69" fmla="*/ 2147483647 h 24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68"/>
                <a:gd name="T106" fmla="*/ 0 h 244"/>
                <a:gd name="T107" fmla="*/ 168 w 168"/>
                <a:gd name="T108" fmla="*/ 244 h 24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68" h="244">
                  <a:moveTo>
                    <a:pt x="18" y="146"/>
                  </a:moveTo>
                  <a:lnTo>
                    <a:pt x="24" y="142"/>
                  </a:lnTo>
                  <a:lnTo>
                    <a:pt x="32" y="138"/>
                  </a:lnTo>
                  <a:lnTo>
                    <a:pt x="38" y="134"/>
                  </a:lnTo>
                  <a:lnTo>
                    <a:pt x="44" y="130"/>
                  </a:lnTo>
                  <a:lnTo>
                    <a:pt x="50" y="128"/>
                  </a:lnTo>
                  <a:lnTo>
                    <a:pt x="56" y="128"/>
                  </a:lnTo>
                  <a:lnTo>
                    <a:pt x="60" y="130"/>
                  </a:lnTo>
                  <a:lnTo>
                    <a:pt x="64" y="128"/>
                  </a:lnTo>
                  <a:lnTo>
                    <a:pt x="66" y="126"/>
                  </a:lnTo>
                  <a:lnTo>
                    <a:pt x="70" y="122"/>
                  </a:lnTo>
                  <a:lnTo>
                    <a:pt x="74" y="114"/>
                  </a:lnTo>
                  <a:lnTo>
                    <a:pt x="90" y="94"/>
                  </a:lnTo>
                  <a:lnTo>
                    <a:pt x="100" y="86"/>
                  </a:lnTo>
                  <a:lnTo>
                    <a:pt x="106" y="74"/>
                  </a:lnTo>
                  <a:lnTo>
                    <a:pt x="92" y="72"/>
                  </a:lnTo>
                  <a:lnTo>
                    <a:pt x="80" y="70"/>
                  </a:lnTo>
                  <a:lnTo>
                    <a:pt x="66" y="64"/>
                  </a:lnTo>
                  <a:lnTo>
                    <a:pt x="54" y="60"/>
                  </a:lnTo>
                  <a:lnTo>
                    <a:pt x="44" y="52"/>
                  </a:lnTo>
                  <a:lnTo>
                    <a:pt x="34" y="44"/>
                  </a:lnTo>
                  <a:lnTo>
                    <a:pt x="30" y="32"/>
                  </a:lnTo>
                  <a:lnTo>
                    <a:pt x="28" y="24"/>
                  </a:lnTo>
                  <a:lnTo>
                    <a:pt x="28" y="16"/>
                  </a:lnTo>
                  <a:lnTo>
                    <a:pt x="38" y="6"/>
                  </a:lnTo>
                  <a:lnTo>
                    <a:pt x="38" y="10"/>
                  </a:lnTo>
                  <a:lnTo>
                    <a:pt x="38" y="12"/>
                  </a:lnTo>
                  <a:lnTo>
                    <a:pt x="38" y="16"/>
                  </a:lnTo>
                  <a:lnTo>
                    <a:pt x="42" y="20"/>
                  </a:lnTo>
                  <a:lnTo>
                    <a:pt x="48" y="24"/>
                  </a:lnTo>
                  <a:lnTo>
                    <a:pt x="52" y="28"/>
                  </a:lnTo>
                  <a:lnTo>
                    <a:pt x="58" y="28"/>
                  </a:lnTo>
                  <a:lnTo>
                    <a:pt x="62" y="28"/>
                  </a:lnTo>
                  <a:lnTo>
                    <a:pt x="66" y="24"/>
                  </a:lnTo>
                  <a:lnTo>
                    <a:pt x="70" y="20"/>
                  </a:lnTo>
                  <a:lnTo>
                    <a:pt x="74" y="20"/>
                  </a:lnTo>
                  <a:lnTo>
                    <a:pt x="86" y="20"/>
                  </a:lnTo>
                  <a:lnTo>
                    <a:pt x="96" y="18"/>
                  </a:lnTo>
                  <a:lnTo>
                    <a:pt x="106" y="16"/>
                  </a:lnTo>
                  <a:lnTo>
                    <a:pt x="118" y="12"/>
                  </a:lnTo>
                  <a:lnTo>
                    <a:pt x="132" y="12"/>
                  </a:lnTo>
                  <a:lnTo>
                    <a:pt x="136" y="12"/>
                  </a:lnTo>
                  <a:lnTo>
                    <a:pt x="140" y="10"/>
                  </a:lnTo>
                  <a:lnTo>
                    <a:pt x="144" y="6"/>
                  </a:lnTo>
                  <a:lnTo>
                    <a:pt x="148" y="2"/>
                  </a:lnTo>
                  <a:lnTo>
                    <a:pt x="152" y="2"/>
                  </a:lnTo>
                  <a:lnTo>
                    <a:pt x="156" y="0"/>
                  </a:lnTo>
                  <a:lnTo>
                    <a:pt x="162" y="2"/>
                  </a:lnTo>
                  <a:lnTo>
                    <a:pt x="168" y="2"/>
                  </a:lnTo>
                  <a:lnTo>
                    <a:pt x="164" y="6"/>
                  </a:lnTo>
                  <a:lnTo>
                    <a:pt x="162" y="14"/>
                  </a:lnTo>
                  <a:lnTo>
                    <a:pt x="162" y="26"/>
                  </a:lnTo>
                  <a:lnTo>
                    <a:pt x="160" y="36"/>
                  </a:lnTo>
                  <a:lnTo>
                    <a:pt x="154" y="50"/>
                  </a:lnTo>
                  <a:lnTo>
                    <a:pt x="144" y="76"/>
                  </a:lnTo>
                  <a:lnTo>
                    <a:pt x="126" y="112"/>
                  </a:lnTo>
                  <a:lnTo>
                    <a:pt x="106" y="142"/>
                  </a:lnTo>
                  <a:lnTo>
                    <a:pt x="96" y="156"/>
                  </a:lnTo>
                  <a:lnTo>
                    <a:pt x="84" y="170"/>
                  </a:lnTo>
                  <a:lnTo>
                    <a:pt x="70" y="182"/>
                  </a:lnTo>
                  <a:lnTo>
                    <a:pt x="56" y="196"/>
                  </a:lnTo>
                  <a:lnTo>
                    <a:pt x="40" y="208"/>
                  </a:lnTo>
                  <a:lnTo>
                    <a:pt x="32" y="218"/>
                  </a:lnTo>
                  <a:lnTo>
                    <a:pt x="10" y="244"/>
                  </a:lnTo>
                  <a:lnTo>
                    <a:pt x="4" y="240"/>
                  </a:lnTo>
                  <a:lnTo>
                    <a:pt x="0" y="236"/>
                  </a:lnTo>
                  <a:lnTo>
                    <a:pt x="0" y="170"/>
                  </a:lnTo>
                  <a:lnTo>
                    <a:pt x="8" y="152"/>
                  </a:lnTo>
                  <a:lnTo>
                    <a:pt x="14" y="148"/>
                  </a:lnTo>
                  <a:lnTo>
                    <a:pt x="18" y="1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0" name="Freeform 105"/>
            <p:cNvSpPr/>
            <p:nvPr/>
          </p:nvSpPr>
          <p:spPr bwMode="auto">
            <a:xfrm>
              <a:off x="4849994" y="4503924"/>
              <a:ext cx="42665" cy="38495"/>
            </a:xfrm>
            <a:custGeom>
              <a:avLst/>
              <a:gdLst>
                <a:gd name="T0" fmla="*/ 2147483647 w 28"/>
                <a:gd name="T1" fmla="*/ 2147483647 h 24"/>
                <a:gd name="T2" fmla="*/ 2147483647 w 28"/>
                <a:gd name="T3" fmla="*/ 2147483647 h 24"/>
                <a:gd name="T4" fmla="*/ 2147483647 w 28"/>
                <a:gd name="T5" fmla="*/ 2147483647 h 24"/>
                <a:gd name="T6" fmla="*/ 0 w 28"/>
                <a:gd name="T7" fmla="*/ 2147483647 h 24"/>
                <a:gd name="T8" fmla="*/ 2147483647 w 28"/>
                <a:gd name="T9" fmla="*/ 2147483647 h 24"/>
                <a:gd name="T10" fmla="*/ 2147483647 w 28"/>
                <a:gd name="T11" fmla="*/ 2147483647 h 24"/>
                <a:gd name="T12" fmla="*/ 2147483647 w 28"/>
                <a:gd name="T13" fmla="*/ 0 h 24"/>
                <a:gd name="T14" fmla="*/ 2147483647 w 28"/>
                <a:gd name="T15" fmla="*/ 2147483647 h 24"/>
                <a:gd name="T16" fmla="*/ 0 60000 65536"/>
                <a:gd name="T17" fmla="*/ 0 60000 65536"/>
                <a:gd name="T18" fmla="*/ 0 60000 65536"/>
                <a:gd name="T19" fmla="*/ 0 60000 65536"/>
                <a:gd name="T20" fmla="*/ 0 60000 65536"/>
                <a:gd name="T21" fmla="*/ 0 60000 65536"/>
                <a:gd name="T22" fmla="*/ 0 60000 65536"/>
                <a:gd name="T23" fmla="*/ 0 60000 65536"/>
                <a:gd name="T24" fmla="*/ 0 w 28"/>
                <a:gd name="T25" fmla="*/ 0 h 24"/>
                <a:gd name="T26" fmla="*/ 28 w 28"/>
                <a:gd name="T27" fmla="*/ 24 h 2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8" h="24">
                  <a:moveTo>
                    <a:pt x="28" y="24"/>
                  </a:moveTo>
                  <a:lnTo>
                    <a:pt x="18" y="24"/>
                  </a:lnTo>
                  <a:lnTo>
                    <a:pt x="12" y="24"/>
                  </a:lnTo>
                  <a:lnTo>
                    <a:pt x="0" y="22"/>
                  </a:lnTo>
                  <a:lnTo>
                    <a:pt x="6" y="2"/>
                  </a:lnTo>
                  <a:lnTo>
                    <a:pt x="28" y="4"/>
                  </a:lnTo>
                  <a:lnTo>
                    <a:pt x="28" y="0"/>
                  </a:lnTo>
                  <a:lnTo>
                    <a:pt x="28"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1" name="Freeform 106"/>
            <p:cNvSpPr/>
            <p:nvPr/>
          </p:nvSpPr>
          <p:spPr bwMode="auto">
            <a:xfrm>
              <a:off x="5623730" y="4916758"/>
              <a:ext cx="181038" cy="394250"/>
            </a:xfrm>
            <a:custGeom>
              <a:avLst/>
              <a:gdLst>
                <a:gd name="T0" fmla="*/ 2147483647 w 124"/>
                <a:gd name="T1" fmla="*/ 2147483647 h 250"/>
                <a:gd name="T2" fmla="*/ 2147483647 w 124"/>
                <a:gd name="T3" fmla="*/ 2147483647 h 250"/>
                <a:gd name="T4" fmla="*/ 2147483647 w 124"/>
                <a:gd name="T5" fmla="*/ 2147483647 h 250"/>
                <a:gd name="T6" fmla="*/ 2147483647 w 124"/>
                <a:gd name="T7" fmla="*/ 2147483647 h 250"/>
                <a:gd name="T8" fmla="*/ 2147483647 w 124"/>
                <a:gd name="T9" fmla="*/ 2147483647 h 250"/>
                <a:gd name="T10" fmla="*/ 2147483647 w 124"/>
                <a:gd name="T11" fmla="*/ 2147483647 h 250"/>
                <a:gd name="T12" fmla="*/ 2147483647 w 124"/>
                <a:gd name="T13" fmla="*/ 2147483647 h 250"/>
                <a:gd name="T14" fmla="*/ 2147483647 w 124"/>
                <a:gd name="T15" fmla="*/ 2147483647 h 250"/>
                <a:gd name="T16" fmla="*/ 2147483647 w 124"/>
                <a:gd name="T17" fmla="*/ 2147483647 h 250"/>
                <a:gd name="T18" fmla="*/ 2147483647 w 124"/>
                <a:gd name="T19" fmla="*/ 0 h 250"/>
                <a:gd name="T20" fmla="*/ 2147483647 w 124"/>
                <a:gd name="T21" fmla="*/ 2147483647 h 250"/>
                <a:gd name="T22" fmla="*/ 2147483647 w 124"/>
                <a:gd name="T23" fmla="*/ 2147483647 h 250"/>
                <a:gd name="T24" fmla="*/ 2147483647 w 124"/>
                <a:gd name="T25" fmla="*/ 2147483647 h 250"/>
                <a:gd name="T26" fmla="*/ 2147483647 w 124"/>
                <a:gd name="T27" fmla="*/ 2147483647 h 250"/>
                <a:gd name="T28" fmla="*/ 2147483647 w 124"/>
                <a:gd name="T29" fmla="*/ 2147483647 h 250"/>
                <a:gd name="T30" fmla="*/ 2147483647 w 124"/>
                <a:gd name="T31" fmla="*/ 2147483647 h 250"/>
                <a:gd name="T32" fmla="*/ 2147483647 w 124"/>
                <a:gd name="T33" fmla="*/ 2147483647 h 250"/>
                <a:gd name="T34" fmla="*/ 2147483647 w 124"/>
                <a:gd name="T35" fmla="*/ 2147483647 h 250"/>
                <a:gd name="T36" fmla="*/ 2147483647 w 124"/>
                <a:gd name="T37" fmla="*/ 2147483647 h 250"/>
                <a:gd name="T38" fmla="*/ 2147483647 w 124"/>
                <a:gd name="T39" fmla="*/ 2147483647 h 250"/>
                <a:gd name="T40" fmla="*/ 2147483647 w 124"/>
                <a:gd name="T41" fmla="*/ 2147483647 h 250"/>
                <a:gd name="T42" fmla="*/ 2147483647 w 124"/>
                <a:gd name="T43" fmla="*/ 2147483647 h 250"/>
                <a:gd name="T44" fmla="*/ 2147483647 w 124"/>
                <a:gd name="T45" fmla="*/ 2147483647 h 250"/>
                <a:gd name="T46" fmla="*/ 2147483647 w 124"/>
                <a:gd name="T47" fmla="*/ 2147483647 h 250"/>
                <a:gd name="T48" fmla="*/ 2147483647 w 124"/>
                <a:gd name="T49" fmla="*/ 2147483647 h 250"/>
                <a:gd name="T50" fmla="*/ 2147483647 w 124"/>
                <a:gd name="T51" fmla="*/ 2147483647 h 250"/>
                <a:gd name="T52" fmla="*/ 2147483647 w 124"/>
                <a:gd name="T53" fmla="*/ 2147483647 h 250"/>
                <a:gd name="T54" fmla="*/ 2147483647 w 124"/>
                <a:gd name="T55" fmla="*/ 2147483647 h 250"/>
                <a:gd name="T56" fmla="*/ 0 w 124"/>
                <a:gd name="T57" fmla="*/ 2147483647 h 250"/>
                <a:gd name="T58" fmla="*/ 2147483647 w 124"/>
                <a:gd name="T59" fmla="*/ 2147483647 h 250"/>
                <a:gd name="T60" fmla="*/ 2147483647 w 124"/>
                <a:gd name="T61" fmla="*/ 2147483647 h 250"/>
                <a:gd name="T62" fmla="*/ 2147483647 w 124"/>
                <a:gd name="T63" fmla="*/ 2147483647 h 250"/>
                <a:gd name="T64" fmla="*/ 2147483647 w 124"/>
                <a:gd name="T65" fmla="*/ 2147483647 h 250"/>
                <a:gd name="T66" fmla="*/ 2147483647 w 124"/>
                <a:gd name="T67" fmla="*/ 2147483647 h 250"/>
                <a:gd name="T68" fmla="*/ 2147483647 w 124"/>
                <a:gd name="T69" fmla="*/ 2147483647 h 25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24"/>
                <a:gd name="T106" fmla="*/ 0 h 250"/>
                <a:gd name="T107" fmla="*/ 124 w 124"/>
                <a:gd name="T108" fmla="*/ 250 h 25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24" h="250">
                  <a:moveTo>
                    <a:pt x="26" y="84"/>
                  </a:moveTo>
                  <a:lnTo>
                    <a:pt x="30" y="84"/>
                  </a:lnTo>
                  <a:lnTo>
                    <a:pt x="32" y="82"/>
                  </a:lnTo>
                  <a:lnTo>
                    <a:pt x="38" y="76"/>
                  </a:lnTo>
                  <a:lnTo>
                    <a:pt x="40" y="70"/>
                  </a:lnTo>
                  <a:lnTo>
                    <a:pt x="44" y="68"/>
                  </a:lnTo>
                  <a:lnTo>
                    <a:pt x="48" y="68"/>
                  </a:lnTo>
                  <a:lnTo>
                    <a:pt x="56" y="68"/>
                  </a:lnTo>
                  <a:lnTo>
                    <a:pt x="62" y="66"/>
                  </a:lnTo>
                  <a:lnTo>
                    <a:pt x="64" y="64"/>
                  </a:lnTo>
                  <a:lnTo>
                    <a:pt x="74" y="56"/>
                  </a:lnTo>
                  <a:lnTo>
                    <a:pt x="88" y="32"/>
                  </a:lnTo>
                  <a:lnTo>
                    <a:pt x="90" y="30"/>
                  </a:lnTo>
                  <a:lnTo>
                    <a:pt x="92" y="28"/>
                  </a:lnTo>
                  <a:lnTo>
                    <a:pt x="96" y="26"/>
                  </a:lnTo>
                  <a:lnTo>
                    <a:pt x="100" y="26"/>
                  </a:lnTo>
                  <a:lnTo>
                    <a:pt x="104" y="18"/>
                  </a:lnTo>
                  <a:lnTo>
                    <a:pt x="104" y="12"/>
                  </a:lnTo>
                  <a:lnTo>
                    <a:pt x="106" y="6"/>
                  </a:lnTo>
                  <a:lnTo>
                    <a:pt x="110" y="0"/>
                  </a:lnTo>
                  <a:lnTo>
                    <a:pt x="110" y="8"/>
                  </a:lnTo>
                  <a:lnTo>
                    <a:pt x="112" y="16"/>
                  </a:lnTo>
                  <a:lnTo>
                    <a:pt x="118" y="32"/>
                  </a:lnTo>
                  <a:lnTo>
                    <a:pt x="122" y="52"/>
                  </a:lnTo>
                  <a:lnTo>
                    <a:pt x="124" y="58"/>
                  </a:lnTo>
                  <a:lnTo>
                    <a:pt x="124" y="68"/>
                  </a:lnTo>
                  <a:lnTo>
                    <a:pt x="122" y="72"/>
                  </a:lnTo>
                  <a:lnTo>
                    <a:pt x="120" y="74"/>
                  </a:lnTo>
                  <a:lnTo>
                    <a:pt x="118" y="72"/>
                  </a:lnTo>
                  <a:lnTo>
                    <a:pt x="118" y="70"/>
                  </a:lnTo>
                  <a:lnTo>
                    <a:pt x="116" y="64"/>
                  </a:lnTo>
                  <a:lnTo>
                    <a:pt x="112" y="68"/>
                  </a:lnTo>
                  <a:lnTo>
                    <a:pt x="110" y="70"/>
                  </a:lnTo>
                  <a:lnTo>
                    <a:pt x="110" y="78"/>
                  </a:lnTo>
                  <a:lnTo>
                    <a:pt x="110" y="82"/>
                  </a:lnTo>
                  <a:lnTo>
                    <a:pt x="112" y="86"/>
                  </a:lnTo>
                  <a:lnTo>
                    <a:pt x="114" y="86"/>
                  </a:lnTo>
                  <a:lnTo>
                    <a:pt x="114" y="90"/>
                  </a:lnTo>
                  <a:lnTo>
                    <a:pt x="112" y="96"/>
                  </a:lnTo>
                  <a:lnTo>
                    <a:pt x="106" y="106"/>
                  </a:lnTo>
                  <a:lnTo>
                    <a:pt x="98" y="118"/>
                  </a:lnTo>
                  <a:lnTo>
                    <a:pt x="82" y="162"/>
                  </a:lnTo>
                  <a:lnTo>
                    <a:pt x="74" y="182"/>
                  </a:lnTo>
                  <a:lnTo>
                    <a:pt x="70" y="206"/>
                  </a:lnTo>
                  <a:lnTo>
                    <a:pt x="66" y="216"/>
                  </a:lnTo>
                  <a:lnTo>
                    <a:pt x="64" y="222"/>
                  </a:lnTo>
                  <a:lnTo>
                    <a:pt x="60" y="230"/>
                  </a:lnTo>
                  <a:lnTo>
                    <a:pt x="58" y="240"/>
                  </a:lnTo>
                  <a:lnTo>
                    <a:pt x="48" y="242"/>
                  </a:lnTo>
                  <a:lnTo>
                    <a:pt x="42" y="246"/>
                  </a:lnTo>
                  <a:lnTo>
                    <a:pt x="38" y="250"/>
                  </a:lnTo>
                  <a:lnTo>
                    <a:pt x="28" y="250"/>
                  </a:lnTo>
                  <a:lnTo>
                    <a:pt x="20" y="250"/>
                  </a:lnTo>
                  <a:lnTo>
                    <a:pt x="14" y="244"/>
                  </a:lnTo>
                  <a:lnTo>
                    <a:pt x="10" y="238"/>
                  </a:lnTo>
                  <a:lnTo>
                    <a:pt x="8" y="228"/>
                  </a:lnTo>
                  <a:lnTo>
                    <a:pt x="2" y="210"/>
                  </a:lnTo>
                  <a:lnTo>
                    <a:pt x="0" y="192"/>
                  </a:lnTo>
                  <a:lnTo>
                    <a:pt x="2" y="182"/>
                  </a:lnTo>
                  <a:lnTo>
                    <a:pt x="6" y="174"/>
                  </a:lnTo>
                  <a:lnTo>
                    <a:pt x="10" y="168"/>
                  </a:lnTo>
                  <a:lnTo>
                    <a:pt x="12" y="164"/>
                  </a:lnTo>
                  <a:lnTo>
                    <a:pt x="22" y="152"/>
                  </a:lnTo>
                  <a:lnTo>
                    <a:pt x="24" y="144"/>
                  </a:lnTo>
                  <a:lnTo>
                    <a:pt x="26" y="136"/>
                  </a:lnTo>
                  <a:lnTo>
                    <a:pt x="24" y="128"/>
                  </a:lnTo>
                  <a:lnTo>
                    <a:pt x="20" y="120"/>
                  </a:lnTo>
                  <a:lnTo>
                    <a:pt x="18" y="114"/>
                  </a:lnTo>
                  <a:lnTo>
                    <a:pt x="16" y="108"/>
                  </a:lnTo>
                  <a:lnTo>
                    <a:pt x="26" y="8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2" name="Freeform 107"/>
            <p:cNvSpPr/>
            <p:nvPr/>
          </p:nvSpPr>
          <p:spPr bwMode="auto">
            <a:xfrm>
              <a:off x="5185549" y="3653033"/>
              <a:ext cx="265215" cy="289383"/>
            </a:xfrm>
            <a:custGeom>
              <a:avLst/>
              <a:gdLst>
                <a:gd name="T0" fmla="*/ 2147483647 w 182"/>
                <a:gd name="T1" fmla="*/ 2147483647 h 182"/>
                <a:gd name="T2" fmla="*/ 2147483647 w 182"/>
                <a:gd name="T3" fmla="*/ 2147483647 h 182"/>
                <a:gd name="T4" fmla="*/ 2147483647 w 182"/>
                <a:gd name="T5" fmla="*/ 2147483647 h 182"/>
                <a:gd name="T6" fmla="*/ 2147483647 w 182"/>
                <a:gd name="T7" fmla="*/ 2147483647 h 182"/>
                <a:gd name="T8" fmla="*/ 2147483647 w 182"/>
                <a:gd name="T9" fmla="*/ 2147483647 h 182"/>
                <a:gd name="T10" fmla="*/ 2147483647 w 182"/>
                <a:gd name="T11" fmla="*/ 2147483647 h 182"/>
                <a:gd name="T12" fmla="*/ 0 w 182"/>
                <a:gd name="T13" fmla="*/ 2147483647 h 182"/>
                <a:gd name="T14" fmla="*/ 2147483647 w 182"/>
                <a:gd name="T15" fmla="*/ 2147483647 h 182"/>
                <a:gd name="T16" fmla="*/ 2147483647 w 182"/>
                <a:gd name="T17" fmla="*/ 2147483647 h 182"/>
                <a:gd name="T18" fmla="*/ 0 w 182"/>
                <a:gd name="T19" fmla="*/ 2147483647 h 182"/>
                <a:gd name="T20" fmla="*/ 2147483647 w 182"/>
                <a:gd name="T21" fmla="*/ 0 h 182"/>
                <a:gd name="T22" fmla="*/ 2147483647 w 182"/>
                <a:gd name="T23" fmla="*/ 2147483647 h 182"/>
                <a:gd name="T24" fmla="*/ 2147483647 w 182"/>
                <a:gd name="T25" fmla="*/ 2147483647 h 182"/>
                <a:gd name="T26" fmla="*/ 2147483647 w 182"/>
                <a:gd name="T27" fmla="*/ 2147483647 h 182"/>
                <a:gd name="T28" fmla="*/ 2147483647 w 182"/>
                <a:gd name="T29" fmla="*/ 2147483647 h 182"/>
                <a:gd name="T30" fmla="*/ 2147483647 w 182"/>
                <a:gd name="T31" fmla="*/ 2147483647 h 182"/>
                <a:gd name="T32" fmla="*/ 2147483647 w 182"/>
                <a:gd name="T33" fmla="*/ 2147483647 h 182"/>
                <a:gd name="T34" fmla="*/ 2147483647 w 182"/>
                <a:gd name="T35" fmla="*/ 2147483647 h 182"/>
                <a:gd name="T36" fmla="*/ 2147483647 w 182"/>
                <a:gd name="T37" fmla="*/ 2147483647 h 182"/>
                <a:gd name="T38" fmla="*/ 2147483647 w 182"/>
                <a:gd name="T39" fmla="*/ 2147483647 h 182"/>
                <a:gd name="T40" fmla="*/ 2147483647 w 182"/>
                <a:gd name="T41" fmla="*/ 2147483647 h 182"/>
                <a:gd name="T42" fmla="*/ 2147483647 w 182"/>
                <a:gd name="T43" fmla="*/ 2147483647 h 182"/>
                <a:gd name="T44" fmla="*/ 2147483647 w 182"/>
                <a:gd name="T45" fmla="*/ 2147483647 h 182"/>
                <a:gd name="T46" fmla="*/ 2147483647 w 182"/>
                <a:gd name="T47" fmla="*/ 2147483647 h 182"/>
                <a:gd name="T48" fmla="*/ 2147483647 w 182"/>
                <a:gd name="T49" fmla="*/ 2147483647 h 182"/>
                <a:gd name="T50" fmla="*/ 2147483647 w 182"/>
                <a:gd name="T51" fmla="*/ 2147483647 h 182"/>
                <a:gd name="T52" fmla="*/ 2147483647 w 182"/>
                <a:gd name="T53" fmla="*/ 2147483647 h 182"/>
                <a:gd name="T54" fmla="*/ 2147483647 w 182"/>
                <a:gd name="T55" fmla="*/ 2147483647 h 182"/>
                <a:gd name="T56" fmla="*/ 2147483647 w 182"/>
                <a:gd name="T57" fmla="*/ 2147483647 h 182"/>
                <a:gd name="T58" fmla="*/ 2147483647 w 182"/>
                <a:gd name="T59" fmla="*/ 2147483647 h 182"/>
                <a:gd name="T60" fmla="*/ 2147483647 w 182"/>
                <a:gd name="T61" fmla="*/ 2147483647 h 182"/>
                <a:gd name="T62" fmla="*/ 2147483647 w 182"/>
                <a:gd name="T63" fmla="*/ 2147483647 h 18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2"/>
                <a:gd name="T97" fmla="*/ 0 h 182"/>
                <a:gd name="T98" fmla="*/ 182 w 182"/>
                <a:gd name="T99" fmla="*/ 182 h 18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2" h="182">
                  <a:moveTo>
                    <a:pt x="180" y="160"/>
                  </a:moveTo>
                  <a:lnTo>
                    <a:pt x="174" y="160"/>
                  </a:lnTo>
                  <a:lnTo>
                    <a:pt x="172" y="164"/>
                  </a:lnTo>
                  <a:lnTo>
                    <a:pt x="162" y="170"/>
                  </a:lnTo>
                  <a:lnTo>
                    <a:pt x="156" y="176"/>
                  </a:lnTo>
                  <a:lnTo>
                    <a:pt x="146" y="182"/>
                  </a:lnTo>
                  <a:lnTo>
                    <a:pt x="142" y="176"/>
                  </a:lnTo>
                  <a:lnTo>
                    <a:pt x="12" y="176"/>
                  </a:lnTo>
                  <a:lnTo>
                    <a:pt x="8" y="50"/>
                  </a:lnTo>
                  <a:lnTo>
                    <a:pt x="8" y="44"/>
                  </a:lnTo>
                  <a:lnTo>
                    <a:pt x="4" y="40"/>
                  </a:lnTo>
                  <a:lnTo>
                    <a:pt x="2" y="38"/>
                  </a:lnTo>
                  <a:lnTo>
                    <a:pt x="0" y="30"/>
                  </a:lnTo>
                  <a:lnTo>
                    <a:pt x="0" y="26"/>
                  </a:lnTo>
                  <a:lnTo>
                    <a:pt x="2" y="22"/>
                  </a:lnTo>
                  <a:lnTo>
                    <a:pt x="4" y="18"/>
                  </a:lnTo>
                  <a:lnTo>
                    <a:pt x="6" y="14"/>
                  </a:lnTo>
                  <a:lnTo>
                    <a:pt x="2" y="12"/>
                  </a:lnTo>
                  <a:lnTo>
                    <a:pt x="0" y="10"/>
                  </a:lnTo>
                  <a:lnTo>
                    <a:pt x="0" y="8"/>
                  </a:lnTo>
                  <a:lnTo>
                    <a:pt x="2" y="4"/>
                  </a:lnTo>
                  <a:lnTo>
                    <a:pt x="6" y="0"/>
                  </a:lnTo>
                  <a:lnTo>
                    <a:pt x="36" y="8"/>
                  </a:lnTo>
                  <a:lnTo>
                    <a:pt x="54" y="12"/>
                  </a:lnTo>
                  <a:lnTo>
                    <a:pt x="68" y="14"/>
                  </a:lnTo>
                  <a:lnTo>
                    <a:pt x="76" y="12"/>
                  </a:lnTo>
                  <a:lnTo>
                    <a:pt x="84" y="8"/>
                  </a:lnTo>
                  <a:lnTo>
                    <a:pt x="92" y="4"/>
                  </a:lnTo>
                  <a:lnTo>
                    <a:pt x="100" y="2"/>
                  </a:lnTo>
                  <a:lnTo>
                    <a:pt x="104" y="2"/>
                  </a:lnTo>
                  <a:lnTo>
                    <a:pt x="108" y="6"/>
                  </a:lnTo>
                  <a:lnTo>
                    <a:pt x="112" y="8"/>
                  </a:lnTo>
                  <a:lnTo>
                    <a:pt x="118" y="10"/>
                  </a:lnTo>
                  <a:lnTo>
                    <a:pt x="124" y="10"/>
                  </a:lnTo>
                  <a:lnTo>
                    <a:pt x="132" y="8"/>
                  </a:lnTo>
                  <a:lnTo>
                    <a:pt x="138" y="8"/>
                  </a:lnTo>
                  <a:lnTo>
                    <a:pt x="140" y="8"/>
                  </a:lnTo>
                  <a:lnTo>
                    <a:pt x="142" y="10"/>
                  </a:lnTo>
                  <a:lnTo>
                    <a:pt x="146" y="14"/>
                  </a:lnTo>
                  <a:lnTo>
                    <a:pt x="152" y="22"/>
                  </a:lnTo>
                  <a:lnTo>
                    <a:pt x="156" y="32"/>
                  </a:lnTo>
                  <a:lnTo>
                    <a:pt x="158" y="42"/>
                  </a:lnTo>
                  <a:lnTo>
                    <a:pt x="154" y="56"/>
                  </a:lnTo>
                  <a:lnTo>
                    <a:pt x="154" y="64"/>
                  </a:lnTo>
                  <a:lnTo>
                    <a:pt x="158" y="66"/>
                  </a:lnTo>
                  <a:lnTo>
                    <a:pt x="152" y="68"/>
                  </a:lnTo>
                  <a:lnTo>
                    <a:pt x="152" y="66"/>
                  </a:lnTo>
                  <a:lnTo>
                    <a:pt x="150" y="66"/>
                  </a:lnTo>
                  <a:lnTo>
                    <a:pt x="146" y="66"/>
                  </a:lnTo>
                  <a:lnTo>
                    <a:pt x="142" y="64"/>
                  </a:lnTo>
                  <a:lnTo>
                    <a:pt x="134" y="52"/>
                  </a:lnTo>
                  <a:lnTo>
                    <a:pt x="128" y="40"/>
                  </a:lnTo>
                  <a:lnTo>
                    <a:pt x="120" y="32"/>
                  </a:lnTo>
                  <a:lnTo>
                    <a:pt x="122" y="38"/>
                  </a:lnTo>
                  <a:lnTo>
                    <a:pt x="124" y="46"/>
                  </a:lnTo>
                  <a:lnTo>
                    <a:pt x="136" y="66"/>
                  </a:lnTo>
                  <a:lnTo>
                    <a:pt x="156" y="102"/>
                  </a:lnTo>
                  <a:lnTo>
                    <a:pt x="162" y="112"/>
                  </a:lnTo>
                  <a:lnTo>
                    <a:pt x="168" y="120"/>
                  </a:lnTo>
                  <a:lnTo>
                    <a:pt x="174" y="126"/>
                  </a:lnTo>
                  <a:lnTo>
                    <a:pt x="176" y="138"/>
                  </a:lnTo>
                  <a:lnTo>
                    <a:pt x="178" y="150"/>
                  </a:lnTo>
                  <a:lnTo>
                    <a:pt x="182" y="160"/>
                  </a:lnTo>
                  <a:lnTo>
                    <a:pt x="180" y="16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3" name="Freeform 108"/>
            <p:cNvSpPr/>
            <p:nvPr/>
          </p:nvSpPr>
          <p:spPr bwMode="auto">
            <a:xfrm>
              <a:off x="4841923" y="3605245"/>
              <a:ext cx="362076" cy="398232"/>
            </a:xfrm>
            <a:custGeom>
              <a:avLst/>
              <a:gdLst>
                <a:gd name="T0" fmla="*/ 2147483647 w 247"/>
                <a:gd name="T1" fmla="*/ 2147483647 h 252"/>
                <a:gd name="T2" fmla="*/ 2147483647 w 247"/>
                <a:gd name="T3" fmla="*/ 2147483647 h 252"/>
                <a:gd name="T4" fmla="*/ 2147483647 w 247"/>
                <a:gd name="T5" fmla="*/ 2147483647 h 252"/>
                <a:gd name="T6" fmla="*/ 2147483647 w 247"/>
                <a:gd name="T7" fmla="*/ 2147483647 h 252"/>
                <a:gd name="T8" fmla="*/ 2147483647 w 247"/>
                <a:gd name="T9" fmla="*/ 2147483647 h 252"/>
                <a:gd name="T10" fmla="*/ 2147483647 w 247"/>
                <a:gd name="T11" fmla="*/ 2147483647 h 252"/>
                <a:gd name="T12" fmla="*/ 2147483647 w 247"/>
                <a:gd name="T13" fmla="*/ 2147483647 h 252"/>
                <a:gd name="T14" fmla="*/ 2147483647 w 247"/>
                <a:gd name="T15" fmla="*/ 2147483647 h 252"/>
                <a:gd name="T16" fmla="*/ 2147483647 w 247"/>
                <a:gd name="T17" fmla="*/ 2147483647 h 252"/>
                <a:gd name="T18" fmla="*/ 2147483647 w 247"/>
                <a:gd name="T19" fmla="*/ 2147483647 h 252"/>
                <a:gd name="T20" fmla="*/ 2147483647 w 247"/>
                <a:gd name="T21" fmla="*/ 2147483647 h 252"/>
                <a:gd name="T22" fmla="*/ 2147483647 w 247"/>
                <a:gd name="T23" fmla="*/ 2147483647 h 252"/>
                <a:gd name="T24" fmla="*/ 2147483647 w 247"/>
                <a:gd name="T25" fmla="*/ 2147483647 h 252"/>
                <a:gd name="T26" fmla="*/ 2147483647 w 247"/>
                <a:gd name="T27" fmla="*/ 2147483647 h 252"/>
                <a:gd name="T28" fmla="*/ 2147483647 w 247"/>
                <a:gd name="T29" fmla="*/ 2147483647 h 252"/>
                <a:gd name="T30" fmla="*/ 2147483647 w 247"/>
                <a:gd name="T31" fmla="*/ 2147483647 h 252"/>
                <a:gd name="T32" fmla="*/ 2147483647 w 247"/>
                <a:gd name="T33" fmla="*/ 2147483647 h 252"/>
                <a:gd name="T34" fmla="*/ 2147483647 w 247"/>
                <a:gd name="T35" fmla="*/ 2147483647 h 252"/>
                <a:gd name="T36" fmla="*/ 2147483647 w 247"/>
                <a:gd name="T37" fmla="*/ 2147483647 h 252"/>
                <a:gd name="T38" fmla="*/ 2147483647 w 247"/>
                <a:gd name="T39" fmla="*/ 2147483647 h 252"/>
                <a:gd name="T40" fmla="*/ 2147483647 w 247"/>
                <a:gd name="T41" fmla="*/ 2147483647 h 252"/>
                <a:gd name="T42" fmla="*/ 2147483647 w 247"/>
                <a:gd name="T43" fmla="*/ 2147483647 h 252"/>
                <a:gd name="T44" fmla="*/ 2147483647 w 247"/>
                <a:gd name="T45" fmla="*/ 2147483647 h 252"/>
                <a:gd name="T46" fmla="*/ 2147483647 w 247"/>
                <a:gd name="T47" fmla="*/ 2147483647 h 252"/>
                <a:gd name="T48" fmla="*/ 2147483647 w 247"/>
                <a:gd name="T49" fmla="*/ 0 h 252"/>
                <a:gd name="T50" fmla="*/ 2147483647 w 247"/>
                <a:gd name="T51" fmla="*/ 2147483647 h 252"/>
                <a:gd name="T52" fmla="*/ 2147483647 w 247"/>
                <a:gd name="T53" fmla="*/ 2147483647 h 252"/>
                <a:gd name="T54" fmla="*/ 2147483647 w 247"/>
                <a:gd name="T55" fmla="*/ 2147483647 h 252"/>
                <a:gd name="T56" fmla="*/ 2147483647 w 247"/>
                <a:gd name="T57" fmla="*/ 2147483647 h 252"/>
                <a:gd name="T58" fmla="*/ 2147483647 w 247"/>
                <a:gd name="T59" fmla="*/ 2147483647 h 252"/>
                <a:gd name="T60" fmla="*/ 0 w 247"/>
                <a:gd name="T61" fmla="*/ 2147483647 h 252"/>
                <a:gd name="T62" fmla="*/ 2147483647 w 247"/>
                <a:gd name="T63" fmla="*/ 2147483647 h 252"/>
                <a:gd name="T64" fmla="*/ 2147483647 w 247"/>
                <a:gd name="T65" fmla="*/ 2147483647 h 252"/>
                <a:gd name="T66" fmla="*/ 2147483647 w 247"/>
                <a:gd name="T67" fmla="*/ 2147483647 h 252"/>
                <a:gd name="T68" fmla="*/ 2147483647 w 247"/>
                <a:gd name="T69" fmla="*/ 2147483647 h 252"/>
                <a:gd name="T70" fmla="*/ 2147483647 w 247"/>
                <a:gd name="T71" fmla="*/ 2147483647 h 252"/>
                <a:gd name="T72" fmla="*/ 2147483647 w 247"/>
                <a:gd name="T73" fmla="*/ 2147483647 h 252"/>
                <a:gd name="T74" fmla="*/ 2147483647 w 247"/>
                <a:gd name="T75" fmla="*/ 2147483647 h 252"/>
                <a:gd name="T76" fmla="*/ 2147483647 w 247"/>
                <a:gd name="T77" fmla="*/ 2147483647 h 252"/>
                <a:gd name="T78" fmla="*/ 2147483647 w 247"/>
                <a:gd name="T79" fmla="*/ 2147483647 h 252"/>
                <a:gd name="T80" fmla="*/ 2147483647 w 247"/>
                <a:gd name="T81" fmla="*/ 2147483647 h 252"/>
                <a:gd name="T82" fmla="*/ 2147483647 w 247"/>
                <a:gd name="T83" fmla="*/ 2147483647 h 252"/>
                <a:gd name="T84" fmla="*/ 2147483647 w 247"/>
                <a:gd name="T85" fmla="*/ 2147483647 h 252"/>
                <a:gd name="T86" fmla="*/ 2147483647 w 247"/>
                <a:gd name="T87" fmla="*/ 2147483647 h 252"/>
                <a:gd name="T88" fmla="*/ 2147483647 w 247"/>
                <a:gd name="T89" fmla="*/ 2147483647 h 25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47"/>
                <a:gd name="T136" fmla="*/ 0 h 252"/>
                <a:gd name="T137" fmla="*/ 247 w 247"/>
                <a:gd name="T138" fmla="*/ 252 h 25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47" h="252">
                  <a:moveTo>
                    <a:pt x="247" y="206"/>
                  </a:moveTo>
                  <a:lnTo>
                    <a:pt x="243" y="80"/>
                  </a:lnTo>
                  <a:lnTo>
                    <a:pt x="243" y="74"/>
                  </a:lnTo>
                  <a:lnTo>
                    <a:pt x="239" y="70"/>
                  </a:lnTo>
                  <a:lnTo>
                    <a:pt x="237" y="68"/>
                  </a:lnTo>
                  <a:lnTo>
                    <a:pt x="235" y="60"/>
                  </a:lnTo>
                  <a:lnTo>
                    <a:pt x="235" y="56"/>
                  </a:lnTo>
                  <a:lnTo>
                    <a:pt x="237" y="52"/>
                  </a:lnTo>
                  <a:lnTo>
                    <a:pt x="239" y="48"/>
                  </a:lnTo>
                  <a:lnTo>
                    <a:pt x="241" y="44"/>
                  </a:lnTo>
                  <a:lnTo>
                    <a:pt x="237" y="42"/>
                  </a:lnTo>
                  <a:lnTo>
                    <a:pt x="235" y="40"/>
                  </a:lnTo>
                  <a:lnTo>
                    <a:pt x="235" y="38"/>
                  </a:lnTo>
                  <a:lnTo>
                    <a:pt x="237" y="34"/>
                  </a:lnTo>
                  <a:lnTo>
                    <a:pt x="241" y="30"/>
                  </a:lnTo>
                  <a:lnTo>
                    <a:pt x="215" y="20"/>
                  </a:lnTo>
                  <a:lnTo>
                    <a:pt x="209" y="16"/>
                  </a:lnTo>
                  <a:lnTo>
                    <a:pt x="203" y="12"/>
                  </a:lnTo>
                  <a:lnTo>
                    <a:pt x="197" y="6"/>
                  </a:lnTo>
                  <a:lnTo>
                    <a:pt x="193" y="4"/>
                  </a:lnTo>
                  <a:lnTo>
                    <a:pt x="189" y="4"/>
                  </a:lnTo>
                  <a:lnTo>
                    <a:pt x="181" y="6"/>
                  </a:lnTo>
                  <a:lnTo>
                    <a:pt x="171" y="12"/>
                  </a:lnTo>
                  <a:lnTo>
                    <a:pt x="163" y="20"/>
                  </a:lnTo>
                  <a:lnTo>
                    <a:pt x="163" y="24"/>
                  </a:lnTo>
                  <a:lnTo>
                    <a:pt x="161" y="28"/>
                  </a:lnTo>
                  <a:lnTo>
                    <a:pt x="163" y="36"/>
                  </a:lnTo>
                  <a:lnTo>
                    <a:pt x="163" y="38"/>
                  </a:lnTo>
                  <a:lnTo>
                    <a:pt x="165" y="40"/>
                  </a:lnTo>
                  <a:lnTo>
                    <a:pt x="163" y="44"/>
                  </a:lnTo>
                  <a:lnTo>
                    <a:pt x="161" y="48"/>
                  </a:lnTo>
                  <a:lnTo>
                    <a:pt x="157" y="52"/>
                  </a:lnTo>
                  <a:lnTo>
                    <a:pt x="149" y="54"/>
                  </a:lnTo>
                  <a:lnTo>
                    <a:pt x="145" y="54"/>
                  </a:lnTo>
                  <a:lnTo>
                    <a:pt x="139" y="52"/>
                  </a:lnTo>
                  <a:lnTo>
                    <a:pt x="133" y="46"/>
                  </a:lnTo>
                  <a:lnTo>
                    <a:pt x="125" y="40"/>
                  </a:lnTo>
                  <a:lnTo>
                    <a:pt x="115" y="38"/>
                  </a:lnTo>
                  <a:lnTo>
                    <a:pt x="111" y="36"/>
                  </a:lnTo>
                  <a:lnTo>
                    <a:pt x="107" y="36"/>
                  </a:lnTo>
                  <a:lnTo>
                    <a:pt x="103" y="36"/>
                  </a:lnTo>
                  <a:lnTo>
                    <a:pt x="99" y="34"/>
                  </a:lnTo>
                  <a:lnTo>
                    <a:pt x="93" y="30"/>
                  </a:lnTo>
                  <a:lnTo>
                    <a:pt x="89" y="24"/>
                  </a:lnTo>
                  <a:lnTo>
                    <a:pt x="85" y="18"/>
                  </a:lnTo>
                  <a:lnTo>
                    <a:pt x="81" y="16"/>
                  </a:lnTo>
                  <a:lnTo>
                    <a:pt x="77" y="14"/>
                  </a:lnTo>
                  <a:lnTo>
                    <a:pt x="53" y="10"/>
                  </a:lnTo>
                  <a:lnTo>
                    <a:pt x="42" y="6"/>
                  </a:lnTo>
                  <a:lnTo>
                    <a:pt x="30" y="0"/>
                  </a:lnTo>
                  <a:lnTo>
                    <a:pt x="26" y="4"/>
                  </a:lnTo>
                  <a:lnTo>
                    <a:pt x="26" y="10"/>
                  </a:lnTo>
                  <a:lnTo>
                    <a:pt x="26" y="12"/>
                  </a:lnTo>
                  <a:lnTo>
                    <a:pt x="26" y="18"/>
                  </a:lnTo>
                  <a:lnTo>
                    <a:pt x="18" y="24"/>
                  </a:lnTo>
                  <a:lnTo>
                    <a:pt x="12" y="30"/>
                  </a:lnTo>
                  <a:lnTo>
                    <a:pt x="8" y="36"/>
                  </a:lnTo>
                  <a:lnTo>
                    <a:pt x="8" y="40"/>
                  </a:lnTo>
                  <a:lnTo>
                    <a:pt x="10" y="40"/>
                  </a:lnTo>
                  <a:lnTo>
                    <a:pt x="4" y="52"/>
                  </a:lnTo>
                  <a:lnTo>
                    <a:pt x="0" y="56"/>
                  </a:lnTo>
                  <a:lnTo>
                    <a:pt x="0" y="62"/>
                  </a:lnTo>
                  <a:lnTo>
                    <a:pt x="0" y="68"/>
                  </a:lnTo>
                  <a:lnTo>
                    <a:pt x="2" y="74"/>
                  </a:lnTo>
                  <a:lnTo>
                    <a:pt x="4" y="80"/>
                  </a:lnTo>
                  <a:lnTo>
                    <a:pt x="4" y="88"/>
                  </a:lnTo>
                  <a:lnTo>
                    <a:pt x="6" y="120"/>
                  </a:lnTo>
                  <a:lnTo>
                    <a:pt x="2" y="124"/>
                  </a:lnTo>
                  <a:lnTo>
                    <a:pt x="0" y="132"/>
                  </a:lnTo>
                  <a:lnTo>
                    <a:pt x="2" y="136"/>
                  </a:lnTo>
                  <a:lnTo>
                    <a:pt x="4" y="140"/>
                  </a:lnTo>
                  <a:lnTo>
                    <a:pt x="10" y="152"/>
                  </a:lnTo>
                  <a:lnTo>
                    <a:pt x="12" y="158"/>
                  </a:lnTo>
                  <a:lnTo>
                    <a:pt x="18" y="162"/>
                  </a:lnTo>
                  <a:lnTo>
                    <a:pt x="28" y="166"/>
                  </a:lnTo>
                  <a:lnTo>
                    <a:pt x="32" y="168"/>
                  </a:lnTo>
                  <a:lnTo>
                    <a:pt x="36" y="174"/>
                  </a:lnTo>
                  <a:lnTo>
                    <a:pt x="40" y="182"/>
                  </a:lnTo>
                  <a:lnTo>
                    <a:pt x="42" y="182"/>
                  </a:lnTo>
                  <a:lnTo>
                    <a:pt x="46" y="182"/>
                  </a:lnTo>
                  <a:lnTo>
                    <a:pt x="55" y="182"/>
                  </a:lnTo>
                  <a:lnTo>
                    <a:pt x="61" y="184"/>
                  </a:lnTo>
                  <a:lnTo>
                    <a:pt x="67" y="186"/>
                  </a:lnTo>
                  <a:lnTo>
                    <a:pt x="71" y="190"/>
                  </a:lnTo>
                  <a:lnTo>
                    <a:pt x="75" y="196"/>
                  </a:lnTo>
                  <a:lnTo>
                    <a:pt x="105" y="182"/>
                  </a:lnTo>
                  <a:lnTo>
                    <a:pt x="231" y="252"/>
                  </a:lnTo>
                  <a:lnTo>
                    <a:pt x="235" y="244"/>
                  </a:lnTo>
                  <a:lnTo>
                    <a:pt x="247" y="244"/>
                  </a:lnTo>
                  <a:lnTo>
                    <a:pt x="247" y="20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4" name="Freeform 109"/>
            <p:cNvSpPr/>
            <p:nvPr/>
          </p:nvSpPr>
          <p:spPr bwMode="auto">
            <a:xfrm>
              <a:off x="4795798" y="3491085"/>
              <a:ext cx="89943" cy="213718"/>
            </a:xfrm>
            <a:custGeom>
              <a:avLst/>
              <a:gdLst>
                <a:gd name="T0" fmla="*/ 2147483647 w 62"/>
                <a:gd name="T1" fmla="*/ 2147483647 h 134"/>
                <a:gd name="T2" fmla="*/ 2147483647 w 62"/>
                <a:gd name="T3" fmla="*/ 2147483647 h 134"/>
                <a:gd name="T4" fmla="*/ 2147483647 w 62"/>
                <a:gd name="T5" fmla="*/ 2147483647 h 134"/>
                <a:gd name="T6" fmla="*/ 2147483647 w 62"/>
                <a:gd name="T7" fmla="*/ 2147483647 h 134"/>
                <a:gd name="T8" fmla="*/ 2147483647 w 62"/>
                <a:gd name="T9" fmla="*/ 2147483647 h 134"/>
                <a:gd name="T10" fmla="*/ 2147483647 w 62"/>
                <a:gd name="T11" fmla="*/ 2147483647 h 134"/>
                <a:gd name="T12" fmla="*/ 2147483647 w 62"/>
                <a:gd name="T13" fmla="*/ 2147483647 h 134"/>
                <a:gd name="T14" fmla="*/ 2147483647 w 62"/>
                <a:gd name="T15" fmla="*/ 2147483647 h 134"/>
                <a:gd name="T16" fmla="*/ 2147483647 w 62"/>
                <a:gd name="T17" fmla="*/ 2147483647 h 134"/>
                <a:gd name="T18" fmla="*/ 0 w 62"/>
                <a:gd name="T19" fmla="*/ 2147483647 h 134"/>
                <a:gd name="T20" fmla="*/ 0 w 62"/>
                <a:gd name="T21" fmla="*/ 2147483647 h 134"/>
                <a:gd name="T22" fmla="*/ 0 w 62"/>
                <a:gd name="T23" fmla="*/ 2147483647 h 134"/>
                <a:gd name="T24" fmla="*/ 2147483647 w 62"/>
                <a:gd name="T25" fmla="*/ 2147483647 h 134"/>
                <a:gd name="T26" fmla="*/ 2147483647 w 62"/>
                <a:gd name="T27" fmla="*/ 2147483647 h 134"/>
                <a:gd name="T28" fmla="*/ 2147483647 w 62"/>
                <a:gd name="T29" fmla="*/ 2147483647 h 134"/>
                <a:gd name="T30" fmla="*/ 2147483647 w 62"/>
                <a:gd name="T31" fmla="*/ 2147483647 h 134"/>
                <a:gd name="T32" fmla="*/ 2147483647 w 62"/>
                <a:gd name="T33" fmla="*/ 2147483647 h 134"/>
                <a:gd name="T34" fmla="*/ 2147483647 w 62"/>
                <a:gd name="T35" fmla="*/ 2147483647 h 134"/>
                <a:gd name="T36" fmla="*/ 2147483647 w 62"/>
                <a:gd name="T37" fmla="*/ 2147483647 h 134"/>
                <a:gd name="T38" fmla="*/ 2147483647 w 62"/>
                <a:gd name="T39" fmla="*/ 2147483647 h 134"/>
                <a:gd name="T40" fmla="*/ 2147483647 w 62"/>
                <a:gd name="T41" fmla="*/ 2147483647 h 134"/>
                <a:gd name="T42" fmla="*/ 2147483647 w 62"/>
                <a:gd name="T43" fmla="*/ 0 h 134"/>
                <a:gd name="T44" fmla="*/ 2147483647 w 62"/>
                <a:gd name="T45" fmla="*/ 0 h 134"/>
                <a:gd name="T46" fmla="*/ 2147483647 w 62"/>
                <a:gd name="T47" fmla="*/ 0 h 134"/>
                <a:gd name="T48" fmla="*/ 2147483647 w 62"/>
                <a:gd name="T49" fmla="*/ 2147483647 h 134"/>
                <a:gd name="T50" fmla="*/ 2147483647 w 62"/>
                <a:gd name="T51" fmla="*/ 2147483647 h 134"/>
                <a:gd name="T52" fmla="*/ 2147483647 w 62"/>
                <a:gd name="T53" fmla="*/ 2147483647 h 134"/>
                <a:gd name="T54" fmla="*/ 2147483647 w 62"/>
                <a:gd name="T55" fmla="*/ 2147483647 h 134"/>
                <a:gd name="T56" fmla="*/ 2147483647 w 62"/>
                <a:gd name="T57" fmla="*/ 2147483647 h 134"/>
                <a:gd name="T58" fmla="*/ 2147483647 w 62"/>
                <a:gd name="T59" fmla="*/ 2147483647 h 134"/>
                <a:gd name="T60" fmla="*/ 2147483647 w 62"/>
                <a:gd name="T61" fmla="*/ 2147483647 h 134"/>
                <a:gd name="T62" fmla="*/ 2147483647 w 62"/>
                <a:gd name="T63" fmla="*/ 2147483647 h 134"/>
                <a:gd name="T64" fmla="*/ 2147483647 w 62"/>
                <a:gd name="T65" fmla="*/ 2147483647 h 134"/>
                <a:gd name="T66" fmla="*/ 2147483647 w 62"/>
                <a:gd name="T67" fmla="*/ 2147483647 h 134"/>
                <a:gd name="T68" fmla="*/ 2147483647 w 62"/>
                <a:gd name="T69" fmla="*/ 2147483647 h 134"/>
                <a:gd name="T70" fmla="*/ 2147483647 w 62"/>
                <a:gd name="T71" fmla="*/ 2147483647 h 134"/>
                <a:gd name="T72" fmla="*/ 2147483647 w 62"/>
                <a:gd name="T73" fmla="*/ 2147483647 h 134"/>
                <a:gd name="T74" fmla="*/ 2147483647 w 62"/>
                <a:gd name="T75" fmla="*/ 2147483647 h 134"/>
                <a:gd name="T76" fmla="*/ 2147483647 w 62"/>
                <a:gd name="T77" fmla="*/ 2147483647 h 134"/>
                <a:gd name="T78" fmla="*/ 2147483647 w 62"/>
                <a:gd name="T79" fmla="*/ 2147483647 h 134"/>
                <a:gd name="T80" fmla="*/ 2147483647 w 62"/>
                <a:gd name="T81" fmla="*/ 2147483647 h 134"/>
                <a:gd name="T82" fmla="*/ 2147483647 w 62"/>
                <a:gd name="T83" fmla="*/ 2147483647 h 134"/>
                <a:gd name="T84" fmla="*/ 2147483647 w 62"/>
                <a:gd name="T85" fmla="*/ 2147483647 h 134"/>
                <a:gd name="T86" fmla="*/ 2147483647 w 62"/>
                <a:gd name="T87" fmla="*/ 2147483647 h 134"/>
                <a:gd name="T88" fmla="*/ 2147483647 w 62"/>
                <a:gd name="T89" fmla="*/ 2147483647 h 134"/>
                <a:gd name="T90" fmla="*/ 2147483647 w 62"/>
                <a:gd name="T91" fmla="*/ 2147483647 h 134"/>
                <a:gd name="T92" fmla="*/ 2147483647 w 62"/>
                <a:gd name="T93" fmla="*/ 2147483647 h 134"/>
                <a:gd name="T94" fmla="*/ 2147483647 w 62"/>
                <a:gd name="T95" fmla="*/ 2147483647 h 134"/>
                <a:gd name="T96" fmla="*/ 2147483647 w 62"/>
                <a:gd name="T97" fmla="*/ 2147483647 h 134"/>
                <a:gd name="T98" fmla="*/ 2147483647 w 62"/>
                <a:gd name="T99" fmla="*/ 2147483647 h 134"/>
                <a:gd name="T100" fmla="*/ 2147483647 w 62"/>
                <a:gd name="T101" fmla="*/ 2147483647 h 134"/>
                <a:gd name="T102" fmla="*/ 2147483647 w 62"/>
                <a:gd name="T103" fmla="*/ 2147483647 h 134"/>
                <a:gd name="T104" fmla="*/ 2147483647 w 62"/>
                <a:gd name="T105" fmla="*/ 2147483647 h 134"/>
                <a:gd name="T106" fmla="*/ 2147483647 w 62"/>
                <a:gd name="T107" fmla="*/ 2147483647 h 134"/>
                <a:gd name="T108" fmla="*/ 2147483647 w 62"/>
                <a:gd name="T109" fmla="*/ 2147483647 h 134"/>
                <a:gd name="T110" fmla="*/ 2147483647 w 62"/>
                <a:gd name="T111" fmla="*/ 2147483647 h 13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62"/>
                <a:gd name="T169" fmla="*/ 0 h 134"/>
                <a:gd name="T170" fmla="*/ 62 w 62"/>
                <a:gd name="T171" fmla="*/ 134 h 134"/>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62" h="134">
                  <a:moveTo>
                    <a:pt x="30" y="128"/>
                  </a:moveTo>
                  <a:lnTo>
                    <a:pt x="30" y="130"/>
                  </a:lnTo>
                  <a:lnTo>
                    <a:pt x="26" y="104"/>
                  </a:lnTo>
                  <a:lnTo>
                    <a:pt x="22" y="98"/>
                  </a:lnTo>
                  <a:lnTo>
                    <a:pt x="18" y="92"/>
                  </a:lnTo>
                  <a:lnTo>
                    <a:pt x="14" y="86"/>
                  </a:lnTo>
                  <a:lnTo>
                    <a:pt x="10" y="82"/>
                  </a:lnTo>
                  <a:lnTo>
                    <a:pt x="8" y="78"/>
                  </a:lnTo>
                  <a:lnTo>
                    <a:pt x="4" y="74"/>
                  </a:lnTo>
                  <a:lnTo>
                    <a:pt x="0" y="68"/>
                  </a:lnTo>
                  <a:lnTo>
                    <a:pt x="0" y="62"/>
                  </a:lnTo>
                  <a:lnTo>
                    <a:pt x="0" y="58"/>
                  </a:lnTo>
                  <a:lnTo>
                    <a:pt x="2" y="56"/>
                  </a:lnTo>
                  <a:lnTo>
                    <a:pt x="6" y="54"/>
                  </a:lnTo>
                  <a:lnTo>
                    <a:pt x="8" y="50"/>
                  </a:lnTo>
                  <a:lnTo>
                    <a:pt x="10" y="42"/>
                  </a:lnTo>
                  <a:lnTo>
                    <a:pt x="10" y="36"/>
                  </a:lnTo>
                  <a:lnTo>
                    <a:pt x="10" y="24"/>
                  </a:lnTo>
                  <a:lnTo>
                    <a:pt x="12" y="14"/>
                  </a:lnTo>
                  <a:lnTo>
                    <a:pt x="14" y="4"/>
                  </a:lnTo>
                  <a:lnTo>
                    <a:pt x="14" y="2"/>
                  </a:lnTo>
                  <a:lnTo>
                    <a:pt x="20" y="0"/>
                  </a:lnTo>
                  <a:lnTo>
                    <a:pt x="30" y="0"/>
                  </a:lnTo>
                  <a:lnTo>
                    <a:pt x="34" y="0"/>
                  </a:lnTo>
                  <a:lnTo>
                    <a:pt x="38" y="2"/>
                  </a:lnTo>
                  <a:lnTo>
                    <a:pt x="42" y="2"/>
                  </a:lnTo>
                  <a:lnTo>
                    <a:pt x="48" y="4"/>
                  </a:lnTo>
                  <a:lnTo>
                    <a:pt x="46" y="8"/>
                  </a:lnTo>
                  <a:lnTo>
                    <a:pt x="44" y="12"/>
                  </a:lnTo>
                  <a:lnTo>
                    <a:pt x="44" y="16"/>
                  </a:lnTo>
                  <a:lnTo>
                    <a:pt x="42" y="20"/>
                  </a:lnTo>
                  <a:lnTo>
                    <a:pt x="44" y="24"/>
                  </a:lnTo>
                  <a:lnTo>
                    <a:pt x="46" y="28"/>
                  </a:lnTo>
                  <a:lnTo>
                    <a:pt x="50" y="30"/>
                  </a:lnTo>
                  <a:lnTo>
                    <a:pt x="52" y="32"/>
                  </a:lnTo>
                  <a:lnTo>
                    <a:pt x="50" y="42"/>
                  </a:lnTo>
                  <a:lnTo>
                    <a:pt x="46" y="46"/>
                  </a:lnTo>
                  <a:lnTo>
                    <a:pt x="42" y="52"/>
                  </a:lnTo>
                  <a:lnTo>
                    <a:pt x="40" y="58"/>
                  </a:lnTo>
                  <a:lnTo>
                    <a:pt x="42" y="60"/>
                  </a:lnTo>
                  <a:lnTo>
                    <a:pt x="46" y="64"/>
                  </a:lnTo>
                  <a:lnTo>
                    <a:pt x="54" y="66"/>
                  </a:lnTo>
                  <a:lnTo>
                    <a:pt x="62" y="72"/>
                  </a:lnTo>
                  <a:lnTo>
                    <a:pt x="58" y="76"/>
                  </a:lnTo>
                  <a:lnTo>
                    <a:pt x="58" y="82"/>
                  </a:lnTo>
                  <a:lnTo>
                    <a:pt x="58" y="84"/>
                  </a:lnTo>
                  <a:lnTo>
                    <a:pt x="58" y="90"/>
                  </a:lnTo>
                  <a:lnTo>
                    <a:pt x="50" y="96"/>
                  </a:lnTo>
                  <a:lnTo>
                    <a:pt x="44" y="102"/>
                  </a:lnTo>
                  <a:lnTo>
                    <a:pt x="40" y="108"/>
                  </a:lnTo>
                  <a:lnTo>
                    <a:pt x="40" y="112"/>
                  </a:lnTo>
                  <a:lnTo>
                    <a:pt x="42" y="112"/>
                  </a:lnTo>
                  <a:lnTo>
                    <a:pt x="36" y="124"/>
                  </a:lnTo>
                  <a:lnTo>
                    <a:pt x="32" y="128"/>
                  </a:lnTo>
                  <a:lnTo>
                    <a:pt x="32" y="134"/>
                  </a:lnTo>
                  <a:lnTo>
                    <a:pt x="30" y="1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5" name="Freeform 110"/>
            <p:cNvSpPr/>
            <p:nvPr/>
          </p:nvSpPr>
          <p:spPr bwMode="auto">
            <a:xfrm>
              <a:off x="4434875" y="3496394"/>
              <a:ext cx="465856" cy="523013"/>
            </a:xfrm>
            <a:custGeom>
              <a:avLst/>
              <a:gdLst>
                <a:gd name="T0" fmla="*/ 2147483647 w 318"/>
                <a:gd name="T1" fmla="*/ 2147483647 h 332"/>
                <a:gd name="T2" fmla="*/ 2147483647 w 318"/>
                <a:gd name="T3" fmla="*/ 2147483647 h 332"/>
                <a:gd name="T4" fmla="*/ 2147483647 w 318"/>
                <a:gd name="T5" fmla="*/ 2147483647 h 332"/>
                <a:gd name="T6" fmla="*/ 2147483647 w 318"/>
                <a:gd name="T7" fmla="*/ 2147483647 h 332"/>
                <a:gd name="T8" fmla="*/ 2147483647 w 318"/>
                <a:gd name="T9" fmla="*/ 2147483647 h 332"/>
                <a:gd name="T10" fmla="*/ 2147483647 w 318"/>
                <a:gd name="T11" fmla="*/ 2147483647 h 332"/>
                <a:gd name="T12" fmla="*/ 2147483647 w 318"/>
                <a:gd name="T13" fmla="*/ 2147483647 h 332"/>
                <a:gd name="T14" fmla="*/ 2147483647 w 318"/>
                <a:gd name="T15" fmla="*/ 2147483647 h 332"/>
                <a:gd name="T16" fmla="*/ 2147483647 w 318"/>
                <a:gd name="T17" fmla="*/ 0 h 332"/>
                <a:gd name="T18" fmla="*/ 2147483647 w 318"/>
                <a:gd name="T19" fmla="*/ 2147483647 h 332"/>
                <a:gd name="T20" fmla="*/ 2147483647 w 318"/>
                <a:gd name="T21" fmla="*/ 2147483647 h 332"/>
                <a:gd name="T22" fmla="*/ 2147483647 w 318"/>
                <a:gd name="T23" fmla="*/ 2147483647 h 332"/>
                <a:gd name="T24" fmla="*/ 2147483647 w 318"/>
                <a:gd name="T25" fmla="*/ 2147483647 h 332"/>
                <a:gd name="T26" fmla="*/ 2147483647 w 318"/>
                <a:gd name="T27" fmla="*/ 2147483647 h 332"/>
                <a:gd name="T28" fmla="*/ 2147483647 w 318"/>
                <a:gd name="T29" fmla="*/ 2147483647 h 332"/>
                <a:gd name="T30" fmla="*/ 2147483647 w 318"/>
                <a:gd name="T31" fmla="*/ 2147483647 h 332"/>
                <a:gd name="T32" fmla="*/ 2147483647 w 318"/>
                <a:gd name="T33" fmla="*/ 2147483647 h 332"/>
                <a:gd name="T34" fmla="*/ 2147483647 w 318"/>
                <a:gd name="T35" fmla="*/ 2147483647 h 332"/>
                <a:gd name="T36" fmla="*/ 2147483647 w 318"/>
                <a:gd name="T37" fmla="*/ 2147483647 h 332"/>
                <a:gd name="T38" fmla="*/ 2147483647 w 318"/>
                <a:gd name="T39" fmla="*/ 2147483647 h 332"/>
                <a:gd name="T40" fmla="*/ 2147483647 w 318"/>
                <a:gd name="T41" fmla="*/ 2147483647 h 332"/>
                <a:gd name="T42" fmla="*/ 2147483647 w 318"/>
                <a:gd name="T43" fmla="*/ 2147483647 h 332"/>
                <a:gd name="T44" fmla="*/ 2147483647 w 318"/>
                <a:gd name="T45" fmla="*/ 2147483647 h 332"/>
                <a:gd name="T46" fmla="*/ 2147483647 w 318"/>
                <a:gd name="T47" fmla="*/ 2147483647 h 332"/>
                <a:gd name="T48" fmla="*/ 2147483647 w 318"/>
                <a:gd name="T49" fmla="*/ 2147483647 h 332"/>
                <a:gd name="T50" fmla="*/ 2147483647 w 318"/>
                <a:gd name="T51" fmla="*/ 2147483647 h 332"/>
                <a:gd name="T52" fmla="*/ 2147483647 w 318"/>
                <a:gd name="T53" fmla="*/ 2147483647 h 332"/>
                <a:gd name="T54" fmla="*/ 2147483647 w 318"/>
                <a:gd name="T55" fmla="*/ 2147483647 h 332"/>
                <a:gd name="T56" fmla="*/ 2147483647 w 318"/>
                <a:gd name="T57" fmla="*/ 2147483647 h 332"/>
                <a:gd name="T58" fmla="*/ 2147483647 w 318"/>
                <a:gd name="T59" fmla="*/ 2147483647 h 332"/>
                <a:gd name="T60" fmla="*/ 2147483647 w 318"/>
                <a:gd name="T61" fmla="*/ 2147483647 h 332"/>
                <a:gd name="T62" fmla="*/ 2147483647 w 318"/>
                <a:gd name="T63" fmla="*/ 2147483647 h 332"/>
                <a:gd name="T64" fmla="*/ 0 w 318"/>
                <a:gd name="T65" fmla="*/ 2147483647 h 332"/>
                <a:gd name="T66" fmla="*/ 2147483647 w 318"/>
                <a:gd name="T67" fmla="*/ 2147483647 h 332"/>
                <a:gd name="T68" fmla="*/ 2147483647 w 318"/>
                <a:gd name="T69" fmla="*/ 2147483647 h 332"/>
                <a:gd name="T70" fmla="*/ 2147483647 w 318"/>
                <a:gd name="T71" fmla="*/ 2147483647 h 332"/>
                <a:gd name="T72" fmla="*/ 2147483647 w 318"/>
                <a:gd name="T73" fmla="*/ 2147483647 h 332"/>
                <a:gd name="T74" fmla="*/ 2147483647 w 318"/>
                <a:gd name="T75" fmla="*/ 2147483647 h 332"/>
                <a:gd name="T76" fmla="*/ 2147483647 w 318"/>
                <a:gd name="T77" fmla="*/ 2147483647 h 332"/>
                <a:gd name="T78" fmla="*/ 2147483647 w 318"/>
                <a:gd name="T79" fmla="*/ 2147483647 h 332"/>
                <a:gd name="T80" fmla="*/ 2147483647 w 318"/>
                <a:gd name="T81" fmla="*/ 2147483647 h 332"/>
                <a:gd name="T82" fmla="*/ 2147483647 w 318"/>
                <a:gd name="T83" fmla="*/ 2147483647 h 332"/>
                <a:gd name="T84" fmla="*/ 2147483647 w 318"/>
                <a:gd name="T85" fmla="*/ 2147483647 h 332"/>
                <a:gd name="T86" fmla="*/ 2147483647 w 318"/>
                <a:gd name="T87" fmla="*/ 2147483647 h 33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318"/>
                <a:gd name="T133" fmla="*/ 0 h 332"/>
                <a:gd name="T134" fmla="*/ 318 w 318"/>
                <a:gd name="T135" fmla="*/ 332 h 33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318" h="332">
                  <a:moveTo>
                    <a:pt x="98" y="36"/>
                  </a:moveTo>
                  <a:lnTo>
                    <a:pt x="110" y="34"/>
                  </a:lnTo>
                  <a:lnTo>
                    <a:pt x="116" y="30"/>
                  </a:lnTo>
                  <a:lnTo>
                    <a:pt x="124" y="26"/>
                  </a:lnTo>
                  <a:lnTo>
                    <a:pt x="132" y="20"/>
                  </a:lnTo>
                  <a:lnTo>
                    <a:pt x="146" y="14"/>
                  </a:lnTo>
                  <a:lnTo>
                    <a:pt x="166" y="8"/>
                  </a:lnTo>
                  <a:lnTo>
                    <a:pt x="186" y="4"/>
                  </a:lnTo>
                  <a:lnTo>
                    <a:pt x="198" y="4"/>
                  </a:lnTo>
                  <a:lnTo>
                    <a:pt x="202" y="4"/>
                  </a:lnTo>
                  <a:lnTo>
                    <a:pt x="206" y="6"/>
                  </a:lnTo>
                  <a:lnTo>
                    <a:pt x="210" y="8"/>
                  </a:lnTo>
                  <a:lnTo>
                    <a:pt x="214" y="8"/>
                  </a:lnTo>
                  <a:lnTo>
                    <a:pt x="220" y="6"/>
                  </a:lnTo>
                  <a:lnTo>
                    <a:pt x="222" y="4"/>
                  </a:lnTo>
                  <a:lnTo>
                    <a:pt x="224" y="2"/>
                  </a:lnTo>
                  <a:lnTo>
                    <a:pt x="230" y="0"/>
                  </a:lnTo>
                  <a:lnTo>
                    <a:pt x="248" y="0"/>
                  </a:lnTo>
                  <a:lnTo>
                    <a:pt x="260" y="0"/>
                  </a:lnTo>
                  <a:lnTo>
                    <a:pt x="258" y="10"/>
                  </a:lnTo>
                  <a:lnTo>
                    <a:pt x="256" y="22"/>
                  </a:lnTo>
                  <a:lnTo>
                    <a:pt x="256" y="34"/>
                  </a:lnTo>
                  <a:lnTo>
                    <a:pt x="256" y="40"/>
                  </a:lnTo>
                  <a:lnTo>
                    <a:pt x="254" y="48"/>
                  </a:lnTo>
                  <a:lnTo>
                    <a:pt x="252" y="52"/>
                  </a:lnTo>
                  <a:lnTo>
                    <a:pt x="248" y="54"/>
                  </a:lnTo>
                  <a:lnTo>
                    <a:pt x="246" y="56"/>
                  </a:lnTo>
                  <a:lnTo>
                    <a:pt x="246" y="60"/>
                  </a:lnTo>
                  <a:lnTo>
                    <a:pt x="246" y="66"/>
                  </a:lnTo>
                  <a:lnTo>
                    <a:pt x="250" y="72"/>
                  </a:lnTo>
                  <a:lnTo>
                    <a:pt x="254" y="76"/>
                  </a:lnTo>
                  <a:lnTo>
                    <a:pt x="256" y="80"/>
                  </a:lnTo>
                  <a:lnTo>
                    <a:pt x="260" y="84"/>
                  </a:lnTo>
                  <a:lnTo>
                    <a:pt x="264" y="90"/>
                  </a:lnTo>
                  <a:lnTo>
                    <a:pt x="268" y="96"/>
                  </a:lnTo>
                  <a:lnTo>
                    <a:pt x="272" y="102"/>
                  </a:lnTo>
                  <a:lnTo>
                    <a:pt x="276" y="128"/>
                  </a:lnTo>
                  <a:lnTo>
                    <a:pt x="276" y="126"/>
                  </a:lnTo>
                  <a:lnTo>
                    <a:pt x="278" y="132"/>
                  </a:lnTo>
                  <a:lnTo>
                    <a:pt x="278" y="138"/>
                  </a:lnTo>
                  <a:lnTo>
                    <a:pt x="280" y="144"/>
                  </a:lnTo>
                  <a:lnTo>
                    <a:pt x="282" y="150"/>
                  </a:lnTo>
                  <a:lnTo>
                    <a:pt x="282" y="158"/>
                  </a:lnTo>
                  <a:lnTo>
                    <a:pt x="284" y="190"/>
                  </a:lnTo>
                  <a:lnTo>
                    <a:pt x="280" y="194"/>
                  </a:lnTo>
                  <a:lnTo>
                    <a:pt x="278" y="202"/>
                  </a:lnTo>
                  <a:lnTo>
                    <a:pt x="280" y="206"/>
                  </a:lnTo>
                  <a:lnTo>
                    <a:pt x="282" y="210"/>
                  </a:lnTo>
                  <a:lnTo>
                    <a:pt x="288" y="222"/>
                  </a:lnTo>
                  <a:lnTo>
                    <a:pt x="290" y="228"/>
                  </a:lnTo>
                  <a:lnTo>
                    <a:pt x="296" y="232"/>
                  </a:lnTo>
                  <a:lnTo>
                    <a:pt x="306" y="236"/>
                  </a:lnTo>
                  <a:lnTo>
                    <a:pt x="310" y="238"/>
                  </a:lnTo>
                  <a:lnTo>
                    <a:pt x="314" y="244"/>
                  </a:lnTo>
                  <a:lnTo>
                    <a:pt x="318" y="252"/>
                  </a:lnTo>
                  <a:lnTo>
                    <a:pt x="248" y="300"/>
                  </a:lnTo>
                  <a:lnTo>
                    <a:pt x="220" y="328"/>
                  </a:lnTo>
                  <a:lnTo>
                    <a:pt x="182" y="332"/>
                  </a:lnTo>
                  <a:lnTo>
                    <a:pt x="182" y="318"/>
                  </a:lnTo>
                  <a:lnTo>
                    <a:pt x="170" y="314"/>
                  </a:lnTo>
                  <a:lnTo>
                    <a:pt x="160" y="310"/>
                  </a:lnTo>
                  <a:lnTo>
                    <a:pt x="152" y="302"/>
                  </a:lnTo>
                  <a:lnTo>
                    <a:pt x="148" y="298"/>
                  </a:lnTo>
                  <a:lnTo>
                    <a:pt x="148" y="294"/>
                  </a:lnTo>
                  <a:lnTo>
                    <a:pt x="0" y="182"/>
                  </a:lnTo>
                  <a:lnTo>
                    <a:pt x="0" y="160"/>
                  </a:lnTo>
                  <a:lnTo>
                    <a:pt x="8" y="148"/>
                  </a:lnTo>
                  <a:lnTo>
                    <a:pt x="18" y="144"/>
                  </a:lnTo>
                  <a:lnTo>
                    <a:pt x="32" y="138"/>
                  </a:lnTo>
                  <a:lnTo>
                    <a:pt x="48" y="132"/>
                  </a:lnTo>
                  <a:lnTo>
                    <a:pt x="54" y="128"/>
                  </a:lnTo>
                  <a:lnTo>
                    <a:pt x="56" y="124"/>
                  </a:lnTo>
                  <a:lnTo>
                    <a:pt x="60" y="118"/>
                  </a:lnTo>
                  <a:lnTo>
                    <a:pt x="66" y="116"/>
                  </a:lnTo>
                  <a:lnTo>
                    <a:pt x="70" y="114"/>
                  </a:lnTo>
                  <a:lnTo>
                    <a:pt x="72" y="112"/>
                  </a:lnTo>
                  <a:lnTo>
                    <a:pt x="72" y="110"/>
                  </a:lnTo>
                  <a:lnTo>
                    <a:pt x="72" y="102"/>
                  </a:lnTo>
                  <a:lnTo>
                    <a:pt x="80" y="100"/>
                  </a:lnTo>
                  <a:lnTo>
                    <a:pt x="84" y="96"/>
                  </a:lnTo>
                  <a:lnTo>
                    <a:pt x="90" y="92"/>
                  </a:lnTo>
                  <a:lnTo>
                    <a:pt x="96" y="92"/>
                  </a:lnTo>
                  <a:lnTo>
                    <a:pt x="106" y="92"/>
                  </a:lnTo>
                  <a:lnTo>
                    <a:pt x="110" y="92"/>
                  </a:lnTo>
                  <a:lnTo>
                    <a:pt x="112" y="90"/>
                  </a:lnTo>
                  <a:lnTo>
                    <a:pt x="112" y="86"/>
                  </a:lnTo>
                  <a:lnTo>
                    <a:pt x="104" y="60"/>
                  </a:lnTo>
                  <a:lnTo>
                    <a:pt x="96" y="36"/>
                  </a:lnTo>
                  <a:lnTo>
                    <a:pt x="98"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6" name="Freeform 111"/>
            <p:cNvSpPr/>
            <p:nvPr/>
          </p:nvSpPr>
          <p:spPr bwMode="auto">
            <a:xfrm>
              <a:off x="4336861" y="3533563"/>
              <a:ext cx="262909" cy="242922"/>
            </a:xfrm>
            <a:custGeom>
              <a:avLst/>
              <a:gdLst>
                <a:gd name="T0" fmla="*/ 2147483647 w 180"/>
                <a:gd name="T1" fmla="*/ 2147483647 h 154"/>
                <a:gd name="T2" fmla="*/ 2147483647 w 180"/>
                <a:gd name="T3" fmla="*/ 2147483647 h 154"/>
                <a:gd name="T4" fmla="*/ 2147483647 w 180"/>
                <a:gd name="T5" fmla="*/ 2147483647 h 154"/>
                <a:gd name="T6" fmla="*/ 2147483647 w 180"/>
                <a:gd name="T7" fmla="*/ 2147483647 h 154"/>
                <a:gd name="T8" fmla="*/ 2147483647 w 180"/>
                <a:gd name="T9" fmla="*/ 2147483647 h 154"/>
                <a:gd name="T10" fmla="*/ 2147483647 w 180"/>
                <a:gd name="T11" fmla="*/ 2147483647 h 154"/>
                <a:gd name="T12" fmla="*/ 2147483647 w 180"/>
                <a:gd name="T13" fmla="*/ 2147483647 h 154"/>
                <a:gd name="T14" fmla="*/ 2147483647 w 180"/>
                <a:gd name="T15" fmla="*/ 2147483647 h 154"/>
                <a:gd name="T16" fmla="*/ 2147483647 w 180"/>
                <a:gd name="T17" fmla="*/ 2147483647 h 154"/>
                <a:gd name="T18" fmla="*/ 2147483647 w 180"/>
                <a:gd name="T19" fmla="*/ 2147483647 h 154"/>
                <a:gd name="T20" fmla="*/ 2147483647 w 180"/>
                <a:gd name="T21" fmla="*/ 2147483647 h 154"/>
                <a:gd name="T22" fmla="*/ 2147483647 w 180"/>
                <a:gd name="T23" fmla="*/ 2147483647 h 154"/>
                <a:gd name="T24" fmla="*/ 2147483647 w 180"/>
                <a:gd name="T25" fmla="*/ 2147483647 h 154"/>
                <a:gd name="T26" fmla="*/ 2147483647 w 180"/>
                <a:gd name="T27" fmla="*/ 2147483647 h 154"/>
                <a:gd name="T28" fmla="*/ 2147483647 w 180"/>
                <a:gd name="T29" fmla="*/ 2147483647 h 154"/>
                <a:gd name="T30" fmla="*/ 2147483647 w 180"/>
                <a:gd name="T31" fmla="*/ 2147483647 h 154"/>
                <a:gd name="T32" fmla="*/ 2147483647 w 180"/>
                <a:gd name="T33" fmla="*/ 2147483647 h 154"/>
                <a:gd name="T34" fmla="*/ 2147483647 w 180"/>
                <a:gd name="T35" fmla="*/ 2147483647 h 154"/>
                <a:gd name="T36" fmla="*/ 2147483647 w 180"/>
                <a:gd name="T37" fmla="*/ 2147483647 h 154"/>
                <a:gd name="T38" fmla="*/ 2147483647 w 180"/>
                <a:gd name="T39" fmla="*/ 2147483647 h 154"/>
                <a:gd name="T40" fmla="*/ 2147483647 w 180"/>
                <a:gd name="T41" fmla="*/ 2147483647 h 154"/>
                <a:gd name="T42" fmla="*/ 2147483647 w 180"/>
                <a:gd name="T43" fmla="*/ 2147483647 h 154"/>
                <a:gd name="T44" fmla="*/ 2147483647 w 180"/>
                <a:gd name="T45" fmla="*/ 2147483647 h 154"/>
                <a:gd name="T46" fmla="*/ 2147483647 w 180"/>
                <a:gd name="T47" fmla="*/ 2147483647 h 154"/>
                <a:gd name="T48" fmla="*/ 2147483647 w 180"/>
                <a:gd name="T49" fmla="*/ 2147483647 h 154"/>
                <a:gd name="T50" fmla="*/ 2147483647 w 180"/>
                <a:gd name="T51" fmla="*/ 2147483647 h 154"/>
                <a:gd name="T52" fmla="*/ 2147483647 w 180"/>
                <a:gd name="T53" fmla="*/ 2147483647 h 154"/>
                <a:gd name="T54" fmla="*/ 2147483647 w 180"/>
                <a:gd name="T55" fmla="*/ 2147483647 h 154"/>
                <a:gd name="T56" fmla="*/ 2147483647 w 180"/>
                <a:gd name="T57" fmla="*/ 2147483647 h 154"/>
                <a:gd name="T58" fmla="*/ 2147483647 w 180"/>
                <a:gd name="T59" fmla="*/ 2147483647 h 154"/>
                <a:gd name="T60" fmla="*/ 2147483647 w 180"/>
                <a:gd name="T61" fmla="*/ 2147483647 h 154"/>
                <a:gd name="T62" fmla="*/ 2147483647 w 180"/>
                <a:gd name="T63" fmla="*/ 0 h 154"/>
                <a:gd name="T64" fmla="*/ 2147483647 w 180"/>
                <a:gd name="T65" fmla="*/ 2147483647 h 154"/>
                <a:gd name="T66" fmla="*/ 2147483647 w 180"/>
                <a:gd name="T67" fmla="*/ 2147483647 h 154"/>
                <a:gd name="T68" fmla="*/ 2147483647 w 180"/>
                <a:gd name="T69" fmla="*/ 2147483647 h 154"/>
                <a:gd name="T70" fmla="*/ 2147483647 w 180"/>
                <a:gd name="T71" fmla="*/ 2147483647 h 154"/>
                <a:gd name="T72" fmla="*/ 2147483647 w 180"/>
                <a:gd name="T73" fmla="*/ 2147483647 h 154"/>
                <a:gd name="T74" fmla="*/ 2147483647 w 180"/>
                <a:gd name="T75" fmla="*/ 2147483647 h 154"/>
                <a:gd name="T76" fmla="*/ 2147483647 w 180"/>
                <a:gd name="T77" fmla="*/ 2147483647 h 154"/>
                <a:gd name="T78" fmla="*/ 2147483647 w 180"/>
                <a:gd name="T79" fmla="*/ 2147483647 h 154"/>
                <a:gd name="T80" fmla="*/ 2147483647 w 180"/>
                <a:gd name="T81" fmla="*/ 2147483647 h 154"/>
                <a:gd name="T82" fmla="*/ 2147483647 w 180"/>
                <a:gd name="T83" fmla="*/ 2147483647 h 154"/>
                <a:gd name="T84" fmla="*/ 2147483647 w 180"/>
                <a:gd name="T85" fmla="*/ 2147483647 h 154"/>
                <a:gd name="T86" fmla="*/ 2147483647 w 180"/>
                <a:gd name="T87" fmla="*/ 2147483647 h 154"/>
                <a:gd name="T88" fmla="*/ 2147483647 w 180"/>
                <a:gd name="T89" fmla="*/ 2147483647 h 154"/>
                <a:gd name="T90" fmla="*/ 2147483647 w 180"/>
                <a:gd name="T91" fmla="*/ 2147483647 h 154"/>
                <a:gd name="T92" fmla="*/ 2147483647 w 180"/>
                <a:gd name="T93" fmla="*/ 2147483647 h 154"/>
                <a:gd name="T94" fmla="*/ 2147483647 w 180"/>
                <a:gd name="T95" fmla="*/ 2147483647 h 154"/>
                <a:gd name="T96" fmla="*/ 2147483647 w 180"/>
                <a:gd name="T97" fmla="*/ 2147483647 h 154"/>
                <a:gd name="T98" fmla="*/ 2147483647 w 180"/>
                <a:gd name="T99" fmla="*/ 2147483647 h 154"/>
                <a:gd name="T100" fmla="*/ 2147483647 w 180"/>
                <a:gd name="T101" fmla="*/ 2147483647 h 154"/>
                <a:gd name="T102" fmla="*/ 2147483647 w 180"/>
                <a:gd name="T103" fmla="*/ 2147483647 h 154"/>
                <a:gd name="T104" fmla="*/ 2147483647 w 180"/>
                <a:gd name="T105" fmla="*/ 2147483647 h 154"/>
                <a:gd name="T106" fmla="*/ 0 w 180"/>
                <a:gd name="T107" fmla="*/ 2147483647 h 154"/>
                <a:gd name="T108" fmla="*/ 2147483647 w 180"/>
                <a:gd name="T109" fmla="*/ 2147483647 h 15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0"/>
                <a:gd name="T166" fmla="*/ 0 h 154"/>
                <a:gd name="T167" fmla="*/ 180 w 180"/>
                <a:gd name="T168" fmla="*/ 154 h 154"/>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0" h="154">
                  <a:moveTo>
                    <a:pt x="68" y="152"/>
                  </a:moveTo>
                  <a:lnTo>
                    <a:pt x="68" y="136"/>
                  </a:lnTo>
                  <a:lnTo>
                    <a:pt x="76" y="124"/>
                  </a:lnTo>
                  <a:lnTo>
                    <a:pt x="86" y="120"/>
                  </a:lnTo>
                  <a:lnTo>
                    <a:pt x="100" y="114"/>
                  </a:lnTo>
                  <a:lnTo>
                    <a:pt x="116" y="108"/>
                  </a:lnTo>
                  <a:lnTo>
                    <a:pt x="122" y="104"/>
                  </a:lnTo>
                  <a:lnTo>
                    <a:pt x="124" y="100"/>
                  </a:lnTo>
                  <a:lnTo>
                    <a:pt x="128" y="94"/>
                  </a:lnTo>
                  <a:lnTo>
                    <a:pt x="134" y="92"/>
                  </a:lnTo>
                  <a:lnTo>
                    <a:pt x="138" y="90"/>
                  </a:lnTo>
                  <a:lnTo>
                    <a:pt x="140" y="88"/>
                  </a:lnTo>
                  <a:lnTo>
                    <a:pt x="140" y="86"/>
                  </a:lnTo>
                  <a:lnTo>
                    <a:pt x="140" y="78"/>
                  </a:lnTo>
                  <a:lnTo>
                    <a:pt x="148" y="76"/>
                  </a:lnTo>
                  <a:lnTo>
                    <a:pt x="152" y="72"/>
                  </a:lnTo>
                  <a:lnTo>
                    <a:pt x="158" y="68"/>
                  </a:lnTo>
                  <a:lnTo>
                    <a:pt x="164" y="68"/>
                  </a:lnTo>
                  <a:lnTo>
                    <a:pt x="174" y="68"/>
                  </a:lnTo>
                  <a:lnTo>
                    <a:pt x="178" y="68"/>
                  </a:lnTo>
                  <a:lnTo>
                    <a:pt x="180" y="66"/>
                  </a:lnTo>
                  <a:lnTo>
                    <a:pt x="180" y="62"/>
                  </a:lnTo>
                  <a:lnTo>
                    <a:pt x="172" y="36"/>
                  </a:lnTo>
                  <a:lnTo>
                    <a:pt x="164" y="12"/>
                  </a:lnTo>
                  <a:lnTo>
                    <a:pt x="166" y="12"/>
                  </a:lnTo>
                  <a:lnTo>
                    <a:pt x="148" y="14"/>
                  </a:lnTo>
                  <a:lnTo>
                    <a:pt x="136" y="12"/>
                  </a:lnTo>
                  <a:lnTo>
                    <a:pt x="126" y="10"/>
                  </a:lnTo>
                  <a:lnTo>
                    <a:pt x="124" y="8"/>
                  </a:lnTo>
                  <a:lnTo>
                    <a:pt x="124" y="4"/>
                  </a:lnTo>
                  <a:lnTo>
                    <a:pt x="122" y="2"/>
                  </a:lnTo>
                  <a:lnTo>
                    <a:pt x="118" y="0"/>
                  </a:lnTo>
                  <a:lnTo>
                    <a:pt x="114" y="2"/>
                  </a:lnTo>
                  <a:lnTo>
                    <a:pt x="110" y="4"/>
                  </a:lnTo>
                  <a:lnTo>
                    <a:pt x="106" y="14"/>
                  </a:lnTo>
                  <a:lnTo>
                    <a:pt x="102" y="26"/>
                  </a:lnTo>
                  <a:lnTo>
                    <a:pt x="98" y="32"/>
                  </a:lnTo>
                  <a:lnTo>
                    <a:pt x="92" y="40"/>
                  </a:lnTo>
                  <a:lnTo>
                    <a:pt x="82" y="44"/>
                  </a:lnTo>
                  <a:lnTo>
                    <a:pt x="74" y="52"/>
                  </a:lnTo>
                  <a:lnTo>
                    <a:pt x="66" y="58"/>
                  </a:lnTo>
                  <a:lnTo>
                    <a:pt x="62" y="64"/>
                  </a:lnTo>
                  <a:lnTo>
                    <a:pt x="60" y="70"/>
                  </a:lnTo>
                  <a:lnTo>
                    <a:pt x="60" y="82"/>
                  </a:lnTo>
                  <a:lnTo>
                    <a:pt x="58" y="94"/>
                  </a:lnTo>
                  <a:lnTo>
                    <a:pt x="54" y="108"/>
                  </a:lnTo>
                  <a:lnTo>
                    <a:pt x="50" y="114"/>
                  </a:lnTo>
                  <a:lnTo>
                    <a:pt x="44" y="118"/>
                  </a:lnTo>
                  <a:lnTo>
                    <a:pt x="32" y="130"/>
                  </a:lnTo>
                  <a:lnTo>
                    <a:pt x="24" y="136"/>
                  </a:lnTo>
                  <a:lnTo>
                    <a:pt x="18" y="140"/>
                  </a:lnTo>
                  <a:lnTo>
                    <a:pt x="12" y="142"/>
                  </a:lnTo>
                  <a:lnTo>
                    <a:pt x="4" y="146"/>
                  </a:lnTo>
                  <a:lnTo>
                    <a:pt x="0" y="154"/>
                  </a:lnTo>
                  <a:lnTo>
                    <a:pt x="68" y="1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7" name="Freeform 112"/>
            <p:cNvSpPr/>
            <p:nvPr/>
          </p:nvSpPr>
          <p:spPr bwMode="auto">
            <a:xfrm>
              <a:off x="4248071" y="3772503"/>
              <a:ext cx="184497" cy="185842"/>
            </a:xfrm>
            <a:custGeom>
              <a:avLst/>
              <a:gdLst>
                <a:gd name="T0" fmla="*/ 2147483647 w 126"/>
                <a:gd name="T1" fmla="*/ 0 h 116"/>
                <a:gd name="T2" fmla="*/ 2147483647 w 126"/>
                <a:gd name="T3" fmla="*/ 2147483647 h 116"/>
                <a:gd name="T4" fmla="*/ 2147483647 w 126"/>
                <a:gd name="T5" fmla="*/ 2147483647 h 116"/>
                <a:gd name="T6" fmla="*/ 2147483647 w 126"/>
                <a:gd name="T7" fmla="*/ 2147483647 h 116"/>
                <a:gd name="T8" fmla="*/ 2147483647 w 126"/>
                <a:gd name="T9" fmla="*/ 2147483647 h 116"/>
                <a:gd name="T10" fmla="*/ 2147483647 w 126"/>
                <a:gd name="T11" fmla="*/ 2147483647 h 116"/>
                <a:gd name="T12" fmla="*/ 2147483647 w 126"/>
                <a:gd name="T13" fmla="*/ 2147483647 h 116"/>
                <a:gd name="T14" fmla="*/ 0 w 126"/>
                <a:gd name="T15" fmla="*/ 2147483647 h 116"/>
                <a:gd name="T16" fmla="*/ 0 w 126"/>
                <a:gd name="T17" fmla="*/ 2147483647 h 116"/>
                <a:gd name="T18" fmla="*/ 2147483647 w 126"/>
                <a:gd name="T19" fmla="*/ 2147483647 h 116"/>
                <a:gd name="T20" fmla="*/ 2147483647 w 126"/>
                <a:gd name="T21" fmla="*/ 2147483647 h 116"/>
                <a:gd name="T22" fmla="*/ 2147483647 w 126"/>
                <a:gd name="T23" fmla="*/ 2147483647 h 116"/>
                <a:gd name="T24" fmla="*/ 2147483647 w 126"/>
                <a:gd name="T25" fmla="*/ 2147483647 h 116"/>
                <a:gd name="T26" fmla="*/ 2147483647 w 126"/>
                <a:gd name="T27" fmla="*/ 2147483647 h 116"/>
                <a:gd name="T28" fmla="*/ 2147483647 w 126"/>
                <a:gd name="T29" fmla="*/ 2147483647 h 116"/>
                <a:gd name="T30" fmla="*/ 2147483647 w 126"/>
                <a:gd name="T31" fmla="*/ 2147483647 h 116"/>
                <a:gd name="T32" fmla="*/ 2147483647 w 126"/>
                <a:gd name="T33" fmla="*/ 2147483647 h 116"/>
                <a:gd name="T34" fmla="*/ 2147483647 w 126"/>
                <a:gd name="T35" fmla="*/ 0 h 1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26"/>
                <a:gd name="T55" fmla="*/ 0 h 116"/>
                <a:gd name="T56" fmla="*/ 126 w 126"/>
                <a:gd name="T57" fmla="*/ 116 h 1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26" h="116">
                  <a:moveTo>
                    <a:pt x="126" y="0"/>
                  </a:moveTo>
                  <a:lnTo>
                    <a:pt x="126" y="32"/>
                  </a:lnTo>
                  <a:lnTo>
                    <a:pt x="76" y="32"/>
                  </a:lnTo>
                  <a:lnTo>
                    <a:pt x="76" y="78"/>
                  </a:lnTo>
                  <a:lnTo>
                    <a:pt x="66" y="82"/>
                  </a:lnTo>
                  <a:lnTo>
                    <a:pt x="58" y="90"/>
                  </a:lnTo>
                  <a:lnTo>
                    <a:pt x="56" y="116"/>
                  </a:lnTo>
                  <a:lnTo>
                    <a:pt x="0" y="116"/>
                  </a:lnTo>
                  <a:lnTo>
                    <a:pt x="0" y="108"/>
                  </a:lnTo>
                  <a:lnTo>
                    <a:pt x="2" y="100"/>
                  </a:lnTo>
                  <a:lnTo>
                    <a:pt x="10" y="88"/>
                  </a:lnTo>
                  <a:lnTo>
                    <a:pt x="20" y="74"/>
                  </a:lnTo>
                  <a:lnTo>
                    <a:pt x="24" y="66"/>
                  </a:lnTo>
                  <a:lnTo>
                    <a:pt x="38" y="42"/>
                  </a:lnTo>
                  <a:lnTo>
                    <a:pt x="50" y="20"/>
                  </a:lnTo>
                  <a:lnTo>
                    <a:pt x="56" y="12"/>
                  </a:lnTo>
                  <a:lnTo>
                    <a:pt x="60" y="2"/>
                  </a:lnTo>
                  <a:lnTo>
                    <a:pt x="12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8" name="Freeform 113"/>
            <p:cNvSpPr/>
            <p:nvPr/>
          </p:nvSpPr>
          <p:spPr bwMode="auto">
            <a:xfrm>
              <a:off x="4248071" y="3772503"/>
              <a:ext cx="272133" cy="378321"/>
            </a:xfrm>
            <a:custGeom>
              <a:avLst/>
              <a:gdLst>
                <a:gd name="T0" fmla="*/ 2147483647 w 186"/>
                <a:gd name="T1" fmla="*/ 0 h 238"/>
                <a:gd name="T2" fmla="*/ 2147483647 w 186"/>
                <a:gd name="T3" fmla="*/ 0 h 238"/>
                <a:gd name="T4" fmla="*/ 2147483647 w 186"/>
                <a:gd name="T5" fmla="*/ 2147483647 h 238"/>
                <a:gd name="T6" fmla="*/ 2147483647 w 186"/>
                <a:gd name="T7" fmla="*/ 2147483647 h 238"/>
                <a:gd name="T8" fmla="*/ 2147483647 w 186"/>
                <a:gd name="T9" fmla="*/ 2147483647 h 238"/>
                <a:gd name="T10" fmla="*/ 2147483647 w 186"/>
                <a:gd name="T11" fmla="*/ 2147483647 h 238"/>
                <a:gd name="T12" fmla="*/ 2147483647 w 186"/>
                <a:gd name="T13" fmla="*/ 2147483647 h 238"/>
                <a:gd name="T14" fmla="*/ 2147483647 w 186"/>
                <a:gd name="T15" fmla="*/ 2147483647 h 238"/>
                <a:gd name="T16" fmla="*/ 0 w 186"/>
                <a:gd name="T17" fmla="*/ 2147483647 h 238"/>
                <a:gd name="T18" fmla="*/ 2147483647 w 186"/>
                <a:gd name="T19" fmla="*/ 2147483647 h 238"/>
                <a:gd name="T20" fmla="*/ 2147483647 w 186"/>
                <a:gd name="T21" fmla="*/ 2147483647 h 238"/>
                <a:gd name="T22" fmla="*/ 2147483647 w 186"/>
                <a:gd name="T23" fmla="*/ 2147483647 h 238"/>
                <a:gd name="T24" fmla="*/ 2147483647 w 186"/>
                <a:gd name="T25" fmla="*/ 2147483647 h 238"/>
                <a:gd name="T26" fmla="*/ 2147483647 w 186"/>
                <a:gd name="T27" fmla="*/ 2147483647 h 238"/>
                <a:gd name="T28" fmla="*/ 2147483647 w 186"/>
                <a:gd name="T29" fmla="*/ 2147483647 h 238"/>
                <a:gd name="T30" fmla="*/ 2147483647 w 186"/>
                <a:gd name="T31" fmla="*/ 2147483647 h 238"/>
                <a:gd name="T32" fmla="*/ 2147483647 w 186"/>
                <a:gd name="T33" fmla="*/ 2147483647 h 238"/>
                <a:gd name="T34" fmla="*/ 2147483647 w 186"/>
                <a:gd name="T35" fmla="*/ 2147483647 h 238"/>
                <a:gd name="T36" fmla="*/ 2147483647 w 186"/>
                <a:gd name="T37" fmla="*/ 2147483647 h 238"/>
                <a:gd name="T38" fmla="*/ 2147483647 w 186"/>
                <a:gd name="T39" fmla="*/ 2147483647 h 238"/>
                <a:gd name="T40" fmla="*/ 2147483647 w 186"/>
                <a:gd name="T41" fmla="*/ 2147483647 h 238"/>
                <a:gd name="T42" fmla="*/ 2147483647 w 186"/>
                <a:gd name="T43" fmla="*/ 2147483647 h 238"/>
                <a:gd name="T44" fmla="*/ 2147483647 w 186"/>
                <a:gd name="T45" fmla="*/ 2147483647 h 238"/>
                <a:gd name="T46" fmla="*/ 2147483647 w 186"/>
                <a:gd name="T47" fmla="*/ 2147483647 h 238"/>
                <a:gd name="T48" fmla="*/ 2147483647 w 186"/>
                <a:gd name="T49" fmla="*/ 2147483647 h 238"/>
                <a:gd name="T50" fmla="*/ 2147483647 w 186"/>
                <a:gd name="T51" fmla="*/ 2147483647 h 238"/>
                <a:gd name="T52" fmla="*/ 2147483647 w 186"/>
                <a:gd name="T53" fmla="*/ 2147483647 h 238"/>
                <a:gd name="T54" fmla="*/ 2147483647 w 186"/>
                <a:gd name="T55" fmla="*/ 2147483647 h 238"/>
                <a:gd name="T56" fmla="*/ 2147483647 w 186"/>
                <a:gd name="T57" fmla="*/ 2147483647 h 238"/>
                <a:gd name="T58" fmla="*/ 2147483647 w 186"/>
                <a:gd name="T59" fmla="*/ 2147483647 h 238"/>
                <a:gd name="T60" fmla="*/ 2147483647 w 186"/>
                <a:gd name="T61" fmla="*/ 2147483647 h 238"/>
                <a:gd name="T62" fmla="*/ 2147483647 w 186"/>
                <a:gd name="T63" fmla="*/ 2147483647 h 238"/>
                <a:gd name="T64" fmla="*/ 2147483647 w 186"/>
                <a:gd name="T65" fmla="*/ 2147483647 h 238"/>
                <a:gd name="T66" fmla="*/ 2147483647 w 186"/>
                <a:gd name="T67" fmla="*/ 2147483647 h 238"/>
                <a:gd name="T68" fmla="*/ 2147483647 w 186"/>
                <a:gd name="T69" fmla="*/ 2147483647 h 238"/>
                <a:gd name="T70" fmla="*/ 2147483647 w 186"/>
                <a:gd name="T71" fmla="*/ 2147483647 h 238"/>
                <a:gd name="T72" fmla="*/ 2147483647 w 186"/>
                <a:gd name="T73" fmla="*/ 2147483647 h 238"/>
                <a:gd name="T74" fmla="*/ 2147483647 w 186"/>
                <a:gd name="T75" fmla="*/ 2147483647 h 238"/>
                <a:gd name="T76" fmla="*/ 2147483647 w 186"/>
                <a:gd name="T77" fmla="*/ 2147483647 h 238"/>
                <a:gd name="T78" fmla="*/ 2147483647 w 186"/>
                <a:gd name="T79" fmla="*/ 2147483647 h 238"/>
                <a:gd name="T80" fmla="*/ 2147483647 w 186"/>
                <a:gd name="T81" fmla="*/ 2147483647 h 238"/>
                <a:gd name="T82" fmla="*/ 2147483647 w 186"/>
                <a:gd name="T83" fmla="*/ 2147483647 h 238"/>
                <a:gd name="T84" fmla="*/ 2147483647 w 186"/>
                <a:gd name="T85" fmla="*/ 2147483647 h 238"/>
                <a:gd name="T86" fmla="*/ 2147483647 w 186"/>
                <a:gd name="T87" fmla="*/ 2147483647 h 238"/>
                <a:gd name="T88" fmla="*/ 2147483647 w 186"/>
                <a:gd name="T89" fmla="*/ 2147483647 h 238"/>
                <a:gd name="T90" fmla="*/ 2147483647 w 186"/>
                <a:gd name="T91" fmla="*/ 2147483647 h 238"/>
                <a:gd name="T92" fmla="*/ 2147483647 w 186"/>
                <a:gd name="T93" fmla="*/ 2147483647 h 238"/>
                <a:gd name="T94" fmla="*/ 2147483647 w 186"/>
                <a:gd name="T95" fmla="*/ 2147483647 h 238"/>
                <a:gd name="T96" fmla="*/ 2147483647 w 186"/>
                <a:gd name="T97" fmla="*/ 2147483647 h 238"/>
                <a:gd name="T98" fmla="*/ 2147483647 w 186"/>
                <a:gd name="T99" fmla="*/ 2147483647 h 238"/>
                <a:gd name="T100" fmla="*/ 2147483647 w 186"/>
                <a:gd name="T101" fmla="*/ 2147483647 h 238"/>
                <a:gd name="T102" fmla="*/ 2147483647 w 186"/>
                <a:gd name="T103" fmla="*/ 2147483647 h 238"/>
                <a:gd name="T104" fmla="*/ 2147483647 w 186"/>
                <a:gd name="T105" fmla="*/ 2147483647 h 238"/>
                <a:gd name="T106" fmla="*/ 2147483647 w 186"/>
                <a:gd name="T107" fmla="*/ 2147483647 h 238"/>
                <a:gd name="T108" fmla="*/ 2147483647 w 186"/>
                <a:gd name="T109" fmla="*/ 2147483647 h 238"/>
                <a:gd name="T110" fmla="*/ 2147483647 w 186"/>
                <a:gd name="T111" fmla="*/ 2147483647 h 238"/>
                <a:gd name="T112" fmla="*/ 2147483647 w 186"/>
                <a:gd name="T113" fmla="*/ 2147483647 h 238"/>
                <a:gd name="T114" fmla="*/ 2147483647 w 186"/>
                <a:gd name="T115" fmla="*/ 2147483647 h 238"/>
                <a:gd name="T116" fmla="*/ 2147483647 w 186"/>
                <a:gd name="T117" fmla="*/ 2147483647 h 238"/>
                <a:gd name="T118" fmla="*/ 2147483647 w 186"/>
                <a:gd name="T119" fmla="*/ 2147483647 h 238"/>
                <a:gd name="T120" fmla="*/ 2147483647 w 186"/>
                <a:gd name="T121" fmla="*/ 0 h 2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86"/>
                <a:gd name="T184" fmla="*/ 0 h 238"/>
                <a:gd name="T185" fmla="*/ 186 w 186"/>
                <a:gd name="T186" fmla="*/ 238 h 238"/>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86" h="238">
                  <a:moveTo>
                    <a:pt x="128" y="0"/>
                  </a:moveTo>
                  <a:lnTo>
                    <a:pt x="126" y="0"/>
                  </a:lnTo>
                  <a:lnTo>
                    <a:pt x="126" y="32"/>
                  </a:lnTo>
                  <a:lnTo>
                    <a:pt x="76" y="32"/>
                  </a:lnTo>
                  <a:lnTo>
                    <a:pt x="76" y="78"/>
                  </a:lnTo>
                  <a:lnTo>
                    <a:pt x="66" y="82"/>
                  </a:lnTo>
                  <a:lnTo>
                    <a:pt x="58" y="90"/>
                  </a:lnTo>
                  <a:lnTo>
                    <a:pt x="56" y="116"/>
                  </a:lnTo>
                  <a:lnTo>
                    <a:pt x="0" y="116"/>
                  </a:lnTo>
                  <a:lnTo>
                    <a:pt x="2" y="124"/>
                  </a:lnTo>
                  <a:lnTo>
                    <a:pt x="6" y="128"/>
                  </a:lnTo>
                  <a:lnTo>
                    <a:pt x="10" y="134"/>
                  </a:lnTo>
                  <a:lnTo>
                    <a:pt x="12" y="138"/>
                  </a:lnTo>
                  <a:lnTo>
                    <a:pt x="10" y="142"/>
                  </a:lnTo>
                  <a:lnTo>
                    <a:pt x="8" y="146"/>
                  </a:lnTo>
                  <a:lnTo>
                    <a:pt x="6" y="150"/>
                  </a:lnTo>
                  <a:lnTo>
                    <a:pt x="6" y="152"/>
                  </a:lnTo>
                  <a:lnTo>
                    <a:pt x="6" y="156"/>
                  </a:lnTo>
                  <a:lnTo>
                    <a:pt x="10" y="158"/>
                  </a:lnTo>
                  <a:lnTo>
                    <a:pt x="14" y="166"/>
                  </a:lnTo>
                  <a:lnTo>
                    <a:pt x="12" y="166"/>
                  </a:lnTo>
                  <a:lnTo>
                    <a:pt x="14" y="176"/>
                  </a:lnTo>
                  <a:lnTo>
                    <a:pt x="12" y="186"/>
                  </a:lnTo>
                  <a:lnTo>
                    <a:pt x="10" y="196"/>
                  </a:lnTo>
                  <a:lnTo>
                    <a:pt x="6" y="206"/>
                  </a:lnTo>
                  <a:lnTo>
                    <a:pt x="10" y="206"/>
                  </a:lnTo>
                  <a:lnTo>
                    <a:pt x="12" y="206"/>
                  </a:lnTo>
                  <a:lnTo>
                    <a:pt x="16" y="206"/>
                  </a:lnTo>
                  <a:lnTo>
                    <a:pt x="18" y="204"/>
                  </a:lnTo>
                  <a:lnTo>
                    <a:pt x="22" y="202"/>
                  </a:lnTo>
                  <a:lnTo>
                    <a:pt x="26" y="202"/>
                  </a:lnTo>
                  <a:lnTo>
                    <a:pt x="34" y="204"/>
                  </a:lnTo>
                  <a:lnTo>
                    <a:pt x="42" y="208"/>
                  </a:lnTo>
                  <a:lnTo>
                    <a:pt x="48" y="210"/>
                  </a:lnTo>
                  <a:lnTo>
                    <a:pt x="50" y="216"/>
                  </a:lnTo>
                  <a:lnTo>
                    <a:pt x="60" y="230"/>
                  </a:lnTo>
                  <a:lnTo>
                    <a:pt x="64" y="234"/>
                  </a:lnTo>
                  <a:lnTo>
                    <a:pt x="70" y="238"/>
                  </a:lnTo>
                  <a:lnTo>
                    <a:pt x="76" y="228"/>
                  </a:lnTo>
                  <a:lnTo>
                    <a:pt x="78" y="222"/>
                  </a:lnTo>
                  <a:lnTo>
                    <a:pt x="82" y="222"/>
                  </a:lnTo>
                  <a:lnTo>
                    <a:pt x="88" y="220"/>
                  </a:lnTo>
                  <a:lnTo>
                    <a:pt x="86" y="226"/>
                  </a:lnTo>
                  <a:lnTo>
                    <a:pt x="88" y="230"/>
                  </a:lnTo>
                  <a:lnTo>
                    <a:pt x="92" y="224"/>
                  </a:lnTo>
                  <a:lnTo>
                    <a:pt x="94" y="224"/>
                  </a:lnTo>
                  <a:lnTo>
                    <a:pt x="96" y="222"/>
                  </a:lnTo>
                  <a:lnTo>
                    <a:pt x="98" y="224"/>
                  </a:lnTo>
                  <a:lnTo>
                    <a:pt x="100" y="226"/>
                  </a:lnTo>
                  <a:lnTo>
                    <a:pt x="102" y="228"/>
                  </a:lnTo>
                  <a:lnTo>
                    <a:pt x="106" y="226"/>
                  </a:lnTo>
                  <a:lnTo>
                    <a:pt x="110" y="224"/>
                  </a:lnTo>
                  <a:lnTo>
                    <a:pt x="172" y="224"/>
                  </a:lnTo>
                  <a:lnTo>
                    <a:pt x="174" y="216"/>
                  </a:lnTo>
                  <a:lnTo>
                    <a:pt x="176" y="208"/>
                  </a:lnTo>
                  <a:lnTo>
                    <a:pt x="172" y="208"/>
                  </a:lnTo>
                  <a:lnTo>
                    <a:pt x="170" y="206"/>
                  </a:lnTo>
                  <a:lnTo>
                    <a:pt x="158" y="50"/>
                  </a:lnTo>
                  <a:lnTo>
                    <a:pt x="186" y="50"/>
                  </a:lnTo>
                  <a:lnTo>
                    <a:pt x="128" y="6"/>
                  </a:lnTo>
                  <a:lnTo>
                    <a:pt x="1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89" name="Freeform 114"/>
            <p:cNvSpPr/>
            <p:nvPr/>
          </p:nvSpPr>
          <p:spPr bwMode="auto">
            <a:xfrm>
              <a:off x="4347239" y="3852149"/>
              <a:ext cx="374760" cy="427437"/>
            </a:xfrm>
            <a:custGeom>
              <a:avLst/>
              <a:gdLst>
                <a:gd name="T0" fmla="*/ 2147483647 w 256"/>
                <a:gd name="T1" fmla="*/ 2147483647 h 270"/>
                <a:gd name="T2" fmla="*/ 2147483647 w 256"/>
                <a:gd name="T3" fmla="*/ 2147483647 h 270"/>
                <a:gd name="T4" fmla="*/ 2147483647 w 256"/>
                <a:gd name="T5" fmla="*/ 2147483647 h 270"/>
                <a:gd name="T6" fmla="*/ 2147483647 w 256"/>
                <a:gd name="T7" fmla="*/ 2147483647 h 270"/>
                <a:gd name="T8" fmla="*/ 2147483647 w 256"/>
                <a:gd name="T9" fmla="*/ 2147483647 h 270"/>
                <a:gd name="T10" fmla="*/ 2147483647 w 256"/>
                <a:gd name="T11" fmla="*/ 2147483647 h 270"/>
                <a:gd name="T12" fmla="*/ 2147483647 w 256"/>
                <a:gd name="T13" fmla="*/ 2147483647 h 270"/>
                <a:gd name="T14" fmla="*/ 2147483647 w 256"/>
                <a:gd name="T15" fmla="*/ 2147483647 h 270"/>
                <a:gd name="T16" fmla="*/ 2147483647 w 256"/>
                <a:gd name="T17" fmla="*/ 2147483647 h 270"/>
                <a:gd name="T18" fmla="*/ 2147483647 w 256"/>
                <a:gd name="T19" fmla="*/ 2147483647 h 270"/>
                <a:gd name="T20" fmla="*/ 2147483647 w 256"/>
                <a:gd name="T21" fmla="*/ 0 h 270"/>
                <a:gd name="T22" fmla="*/ 2147483647 w 256"/>
                <a:gd name="T23" fmla="*/ 2147483647 h 270"/>
                <a:gd name="T24" fmla="*/ 2147483647 w 256"/>
                <a:gd name="T25" fmla="*/ 2147483647 h 270"/>
                <a:gd name="T26" fmla="*/ 2147483647 w 256"/>
                <a:gd name="T27" fmla="*/ 2147483647 h 270"/>
                <a:gd name="T28" fmla="*/ 2147483647 w 256"/>
                <a:gd name="T29" fmla="*/ 2147483647 h 270"/>
                <a:gd name="T30" fmla="*/ 2147483647 w 256"/>
                <a:gd name="T31" fmla="*/ 2147483647 h 270"/>
                <a:gd name="T32" fmla="*/ 2147483647 w 256"/>
                <a:gd name="T33" fmla="*/ 2147483647 h 270"/>
                <a:gd name="T34" fmla="*/ 2147483647 w 256"/>
                <a:gd name="T35" fmla="*/ 2147483647 h 270"/>
                <a:gd name="T36" fmla="*/ 2147483647 w 256"/>
                <a:gd name="T37" fmla="*/ 2147483647 h 270"/>
                <a:gd name="T38" fmla="*/ 2147483647 w 256"/>
                <a:gd name="T39" fmla="*/ 2147483647 h 270"/>
                <a:gd name="T40" fmla="*/ 2147483647 w 256"/>
                <a:gd name="T41" fmla="*/ 2147483647 h 270"/>
                <a:gd name="T42" fmla="*/ 2147483647 w 256"/>
                <a:gd name="T43" fmla="*/ 2147483647 h 270"/>
                <a:gd name="T44" fmla="*/ 2147483647 w 256"/>
                <a:gd name="T45" fmla="*/ 2147483647 h 270"/>
                <a:gd name="T46" fmla="*/ 2147483647 w 256"/>
                <a:gd name="T47" fmla="*/ 2147483647 h 270"/>
                <a:gd name="T48" fmla="*/ 2147483647 w 256"/>
                <a:gd name="T49" fmla="*/ 2147483647 h 270"/>
                <a:gd name="T50" fmla="*/ 2147483647 w 256"/>
                <a:gd name="T51" fmla="*/ 2147483647 h 270"/>
                <a:gd name="T52" fmla="*/ 2147483647 w 256"/>
                <a:gd name="T53" fmla="*/ 2147483647 h 270"/>
                <a:gd name="T54" fmla="*/ 2147483647 w 256"/>
                <a:gd name="T55" fmla="*/ 2147483647 h 270"/>
                <a:gd name="T56" fmla="*/ 2147483647 w 256"/>
                <a:gd name="T57" fmla="*/ 2147483647 h 270"/>
                <a:gd name="T58" fmla="*/ 2147483647 w 256"/>
                <a:gd name="T59" fmla="*/ 2147483647 h 270"/>
                <a:gd name="T60" fmla="*/ 2147483647 w 256"/>
                <a:gd name="T61" fmla="*/ 2147483647 h 270"/>
                <a:gd name="T62" fmla="*/ 2147483647 w 256"/>
                <a:gd name="T63" fmla="*/ 2147483647 h 270"/>
                <a:gd name="T64" fmla="*/ 2147483647 w 256"/>
                <a:gd name="T65" fmla="*/ 2147483647 h 270"/>
                <a:gd name="T66" fmla="*/ 2147483647 w 256"/>
                <a:gd name="T67" fmla="*/ 2147483647 h 270"/>
                <a:gd name="T68" fmla="*/ 2147483647 w 256"/>
                <a:gd name="T69" fmla="*/ 2147483647 h 270"/>
                <a:gd name="T70" fmla="*/ 2147483647 w 256"/>
                <a:gd name="T71" fmla="*/ 2147483647 h 270"/>
                <a:gd name="T72" fmla="*/ 2147483647 w 256"/>
                <a:gd name="T73" fmla="*/ 2147483647 h 270"/>
                <a:gd name="T74" fmla="*/ 2147483647 w 256"/>
                <a:gd name="T75" fmla="*/ 2147483647 h 270"/>
                <a:gd name="T76" fmla="*/ 2147483647 w 256"/>
                <a:gd name="T77" fmla="*/ 2147483647 h 27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256"/>
                <a:gd name="T118" fmla="*/ 0 h 270"/>
                <a:gd name="T119" fmla="*/ 256 w 256"/>
                <a:gd name="T120" fmla="*/ 270 h 27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256" h="270">
                  <a:moveTo>
                    <a:pt x="2" y="188"/>
                  </a:moveTo>
                  <a:lnTo>
                    <a:pt x="8" y="178"/>
                  </a:lnTo>
                  <a:lnTo>
                    <a:pt x="10" y="172"/>
                  </a:lnTo>
                  <a:lnTo>
                    <a:pt x="14" y="172"/>
                  </a:lnTo>
                  <a:lnTo>
                    <a:pt x="20" y="170"/>
                  </a:lnTo>
                  <a:lnTo>
                    <a:pt x="18" y="176"/>
                  </a:lnTo>
                  <a:lnTo>
                    <a:pt x="20" y="180"/>
                  </a:lnTo>
                  <a:lnTo>
                    <a:pt x="24" y="174"/>
                  </a:lnTo>
                  <a:lnTo>
                    <a:pt x="26" y="174"/>
                  </a:lnTo>
                  <a:lnTo>
                    <a:pt x="28" y="172"/>
                  </a:lnTo>
                  <a:lnTo>
                    <a:pt x="30" y="174"/>
                  </a:lnTo>
                  <a:lnTo>
                    <a:pt x="32" y="176"/>
                  </a:lnTo>
                  <a:lnTo>
                    <a:pt x="34" y="178"/>
                  </a:lnTo>
                  <a:lnTo>
                    <a:pt x="38" y="176"/>
                  </a:lnTo>
                  <a:lnTo>
                    <a:pt x="42" y="174"/>
                  </a:lnTo>
                  <a:lnTo>
                    <a:pt x="104" y="174"/>
                  </a:lnTo>
                  <a:lnTo>
                    <a:pt x="106" y="166"/>
                  </a:lnTo>
                  <a:lnTo>
                    <a:pt x="108" y="158"/>
                  </a:lnTo>
                  <a:lnTo>
                    <a:pt x="104" y="158"/>
                  </a:lnTo>
                  <a:lnTo>
                    <a:pt x="102" y="156"/>
                  </a:lnTo>
                  <a:lnTo>
                    <a:pt x="90" y="0"/>
                  </a:lnTo>
                  <a:lnTo>
                    <a:pt x="118" y="0"/>
                  </a:lnTo>
                  <a:lnTo>
                    <a:pt x="208" y="68"/>
                  </a:lnTo>
                  <a:lnTo>
                    <a:pt x="208" y="72"/>
                  </a:lnTo>
                  <a:lnTo>
                    <a:pt x="212" y="76"/>
                  </a:lnTo>
                  <a:lnTo>
                    <a:pt x="220" y="84"/>
                  </a:lnTo>
                  <a:lnTo>
                    <a:pt x="230" y="88"/>
                  </a:lnTo>
                  <a:lnTo>
                    <a:pt x="242" y="92"/>
                  </a:lnTo>
                  <a:lnTo>
                    <a:pt x="242" y="106"/>
                  </a:lnTo>
                  <a:lnTo>
                    <a:pt x="256" y="104"/>
                  </a:lnTo>
                  <a:lnTo>
                    <a:pt x="256" y="154"/>
                  </a:lnTo>
                  <a:lnTo>
                    <a:pt x="252" y="162"/>
                  </a:lnTo>
                  <a:lnTo>
                    <a:pt x="248" y="170"/>
                  </a:lnTo>
                  <a:lnTo>
                    <a:pt x="240" y="174"/>
                  </a:lnTo>
                  <a:lnTo>
                    <a:pt x="230" y="176"/>
                  </a:lnTo>
                  <a:lnTo>
                    <a:pt x="218" y="176"/>
                  </a:lnTo>
                  <a:lnTo>
                    <a:pt x="206" y="178"/>
                  </a:lnTo>
                  <a:lnTo>
                    <a:pt x="186" y="184"/>
                  </a:lnTo>
                  <a:lnTo>
                    <a:pt x="150" y="196"/>
                  </a:lnTo>
                  <a:lnTo>
                    <a:pt x="146" y="198"/>
                  </a:lnTo>
                  <a:lnTo>
                    <a:pt x="144" y="200"/>
                  </a:lnTo>
                  <a:lnTo>
                    <a:pt x="142" y="206"/>
                  </a:lnTo>
                  <a:lnTo>
                    <a:pt x="138" y="212"/>
                  </a:lnTo>
                  <a:lnTo>
                    <a:pt x="136" y="212"/>
                  </a:lnTo>
                  <a:lnTo>
                    <a:pt x="132" y="212"/>
                  </a:lnTo>
                  <a:lnTo>
                    <a:pt x="124" y="212"/>
                  </a:lnTo>
                  <a:lnTo>
                    <a:pt x="124" y="222"/>
                  </a:lnTo>
                  <a:lnTo>
                    <a:pt x="124" y="228"/>
                  </a:lnTo>
                  <a:lnTo>
                    <a:pt x="122" y="232"/>
                  </a:lnTo>
                  <a:lnTo>
                    <a:pt x="116" y="236"/>
                  </a:lnTo>
                  <a:lnTo>
                    <a:pt x="110" y="240"/>
                  </a:lnTo>
                  <a:lnTo>
                    <a:pt x="108" y="244"/>
                  </a:lnTo>
                  <a:lnTo>
                    <a:pt x="108" y="248"/>
                  </a:lnTo>
                  <a:lnTo>
                    <a:pt x="106" y="256"/>
                  </a:lnTo>
                  <a:lnTo>
                    <a:pt x="104" y="264"/>
                  </a:lnTo>
                  <a:lnTo>
                    <a:pt x="100" y="266"/>
                  </a:lnTo>
                  <a:lnTo>
                    <a:pt x="94" y="270"/>
                  </a:lnTo>
                  <a:lnTo>
                    <a:pt x="90" y="264"/>
                  </a:lnTo>
                  <a:lnTo>
                    <a:pt x="82" y="266"/>
                  </a:lnTo>
                  <a:lnTo>
                    <a:pt x="76" y="268"/>
                  </a:lnTo>
                  <a:lnTo>
                    <a:pt x="70" y="270"/>
                  </a:lnTo>
                  <a:lnTo>
                    <a:pt x="64" y="268"/>
                  </a:lnTo>
                  <a:lnTo>
                    <a:pt x="62" y="266"/>
                  </a:lnTo>
                  <a:lnTo>
                    <a:pt x="58" y="252"/>
                  </a:lnTo>
                  <a:lnTo>
                    <a:pt x="54" y="240"/>
                  </a:lnTo>
                  <a:lnTo>
                    <a:pt x="50" y="234"/>
                  </a:lnTo>
                  <a:lnTo>
                    <a:pt x="44" y="232"/>
                  </a:lnTo>
                  <a:lnTo>
                    <a:pt x="42" y="234"/>
                  </a:lnTo>
                  <a:lnTo>
                    <a:pt x="40" y="236"/>
                  </a:lnTo>
                  <a:lnTo>
                    <a:pt x="34" y="236"/>
                  </a:lnTo>
                  <a:lnTo>
                    <a:pt x="20" y="234"/>
                  </a:lnTo>
                  <a:lnTo>
                    <a:pt x="10" y="232"/>
                  </a:lnTo>
                  <a:lnTo>
                    <a:pt x="10" y="224"/>
                  </a:lnTo>
                  <a:lnTo>
                    <a:pt x="10" y="218"/>
                  </a:lnTo>
                  <a:lnTo>
                    <a:pt x="8" y="210"/>
                  </a:lnTo>
                  <a:lnTo>
                    <a:pt x="4" y="200"/>
                  </a:lnTo>
                  <a:lnTo>
                    <a:pt x="0" y="186"/>
                  </a:lnTo>
                  <a:lnTo>
                    <a:pt x="2" y="186"/>
                  </a:lnTo>
                  <a:lnTo>
                    <a:pt x="2" y="18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0" name="Freeform 115"/>
            <p:cNvSpPr/>
            <p:nvPr/>
          </p:nvSpPr>
          <p:spPr bwMode="auto">
            <a:xfrm>
              <a:off x="4630903" y="3891972"/>
              <a:ext cx="365535" cy="343808"/>
            </a:xfrm>
            <a:custGeom>
              <a:avLst/>
              <a:gdLst>
                <a:gd name="T0" fmla="*/ 2147483647 w 249"/>
                <a:gd name="T1" fmla="*/ 2147483647 h 216"/>
                <a:gd name="T2" fmla="*/ 2147483647 w 249"/>
                <a:gd name="T3" fmla="*/ 2147483647 h 216"/>
                <a:gd name="T4" fmla="*/ 2147483647 w 249"/>
                <a:gd name="T5" fmla="*/ 0 h 216"/>
                <a:gd name="T6" fmla="*/ 2147483647 w 249"/>
                <a:gd name="T7" fmla="*/ 0 h 216"/>
                <a:gd name="T8" fmla="*/ 2147483647 w 249"/>
                <a:gd name="T9" fmla="*/ 2147483647 h 216"/>
                <a:gd name="T10" fmla="*/ 2147483647 w 249"/>
                <a:gd name="T11" fmla="*/ 2147483647 h 216"/>
                <a:gd name="T12" fmla="*/ 2147483647 w 249"/>
                <a:gd name="T13" fmla="*/ 2147483647 h 216"/>
                <a:gd name="T14" fmla="*/ 2147483647 w 249"/>
                <a:gd name="T15" fmla="*/ 2147483647 h 216"/>
                <a:gd name="T16" fmla="*/ 0 w 249"/>
                <a:gd name="T17" fmla="*/ 2147483647 h 216"/>
                <a:gd name="T18" fmla="*/ 2147483647 w 249"/>
                <a:gd name="T19" fmla="*/ 2147483647 h 216"/>
                <a:gd name="T20" fmla="*/ 2147483647 w 249"/>
                <a:gd name="T21" fmla="*/ 2147483647 h 216"/>
                <a:gd name="T22" fmla="*/ 2147483647 w 249"/>
                <a:gd name="T23" fmla="*/ 2147483647 h 216"/>
                <a:gd name="T24" fmla="*/ 2147483647 w 249"/>
                <a:gd name="T25" fmla="*/ 2147483647 h 216"/>
                <a:gd name="T26" fmla="*/ 2147483647 w 249"/>
                <a:gd name="T27" fmla="*/ 2147483647 h 216"/>
                <a:gd name="T28" fmla="*/ 2147483647 w 249"/>
                <a:gd name="T29" fmla="*/ 2147483647 h 216"/>
                <a:gd name="T30" fmla="*/ 2147483647 w 249"/>
                <a:gd name="T31" fmla="*/ 2147483647 h 216"/>
                <a:gd name="T32" fmla="*/ 2147483647 w 249"/>
                <a:gd name="T33" fmla="*/ 2147483647 h 216"/>
                <a:gd name="T34" fmla="*/ 2147483647 w 249"/>
                <a:gd name="T35" fmla="*/ 2147483647 h 216"/>
                <a:gd name="T36" fmla="*/ 2147483647 w 249"/>
                <a:gd name="T37" fmla="*/ 2147483647 h 216"/>
                <a:gd name="T38" fmla="*/ 2147483647 w 249"/>
                <a:gd name="T39" fmla="*/ 2147483647 h 216"/>
                <a:gd name="T40" fmla="*/ 2147483647 w 249"/>
                <a:gd name="T41" fmla="*/ 2147483647 h 216"/>
                <a:gd name="T42" fmla="*/ 2147483647 w 249"/>
                <a:gd name="T43" fmla="*/ 2147483647 h 216"/>
                <a:gd name="T44" fmla="*/ 2147483647 w 249"/>
                <a:gd name="T45" fmla="*/ 2147483647 h 216"/>
                <a:gd name="T46" fmla="*/ 2147483647 w 249"/>
                <a:gd name="T47" fmla="*/ 2147483647 h 216"/>
                <a:gd name="T48" fmla="*/ 2147483647 w 249"/>
                <a:gd name="T49" fmla="*/ 2147483647 h 216"/>
                <a:gd name="T50" fmla="*/ 2147483647 w 249"/>
                <a:gd name="T51" fmla="*/ 2147483647 h 216"/>
                <a:gd name="T52" fmla="*/ 2147483647 w 249"/>
                <a:gd name="T53" fmla="*/ 2147483647 h 216"/>
                <a:gd name="T54" fmla="*/ 2147483647 w 249"/>
                <a:gd name="T55" fmla="*/ 2147483647 h 216"/>
                <a:gd name="T56" fmla="*/ 2147483647 w 249"/>
                <a:gd name="T57" fmla="*/ 2147483647 h 216"/>
                <a:gd name="T58" fmla="*/ 2147483647 w 249"/>
                <a:gd name="T59" fmla="*/ 2147483647 h 216"/>
                <a:gd name="T60" fmla="*/ 2147483647 w 249"/>
                <a:gd name="T61" fmla="*/ 2147483647 h 216"/>
                <a:gd name="T62" fmla="*/ 2147483647 w 249"/>
                <a:gd name="T63" fmla="*/ 2147483647 h 216"/>
                <a:gd name="T64" fmla="*/ 2147483647 w 249"/>
                <a:gd name="T65" fmla="*/ 2147483647 h 216"/>
                <a:gd name="T66" fmla="*/ 2147483647 w 249"/>
                <a:gd name="T67" fmla="*/ 2147483647 h 216"/>
                <a:gd name="T68" fmla="*/ 2147483647 w 249"/>
                <a:gd name="T69" fmla="*/ 2147483647 h 216"/>
                <a:gd name="T70" fmla="*/ 2147483647 w 249"/>
                <a:gd name="T71" fmla="*/ 2147483647 h 216"/>
                <a:gd name="T72" fmla="*/ 2147483647 w 249"/>
                <a:gd name="T73" fmla="*/ 2147483647 h 216"/>
                <a:gd name="T74" fmla="*/ 2147483647 w 249"/>
                <a:gd name="T75" fmla="*/ 2147483647 h 216"/>
                <a:gd name="T76" fmla="*/ 2147483647 w 249"/>
                <a:gd name="T77" fmla="*/ 2147483647 h 216"/>
                <a:gd name="T78" fmla="*/ 2147483647 w 249"/>
                <a:gd name="T79" fmla="*/ 2147483647 h 216"/>
                <a:gd name="T80" fmla="*/ 2147483647 w 249"/>
                <a:gd name="T81" fmla="*/ 2147483647 h 21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49"/>
                <a:gd name="T124" fmla="*/ 0 h 216"/>
                <a:gd name="T125" fmla="*/ 249 w 249"/>
                <a:gd name="T126" fmla="*/ 216 h 21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49" h="216">
                  <a:moveTo>
                    <a:pt x="219" y="14"/>
                  </a:moveTo>
                  <a:lnTo>
                    <a:pt x="215" y="8"/>
                  </a:lnTo>
                  <a:lnTo>
                    <a:pt x="211" y="4"/>
                  </a:lnTo>
                  <a:lnTo>
                    <a:pt x="205" y="2"/>
                  </a:lnTo>
                  <a:lnTo>
                    <a:pt x="199" y="0"/>
                  </a:lnTo>
                  <a:lnTo>
                    <a:pt x="190" y="0"/>
                  </a:lnTo>
                  <a:lnTo>
                    <a:pt x="186" y="0"/>
                  </a:lnTo>
                  <a:lnTo>
                    <a:pt x="184" y="0"/>
                  </a:lnTo>
                  <a:lnTo>
                    <a:pt x="114" y="48"/>
                  </a:lnTo>
                  <a:lnTo>
                    <a:pt x="86" y="76"/>
                  </a:lnTo>
                  <a:lnTo>
                    <a:pt x="62" y="78"/>
                  </a:lnTo>
                  <a:lnTo>
                    <a:pt x="62" y="128"/>
                  </a:lnTo>
                  <a:lnTo>
                    <a:pt x="58" y="136"/>
                  </a:lnTo>
                  <a:lnTo>
                    <a:pt x="54" y="144"/>
                  </a:lnTo>
                  <a:lnTo>
                    <a:pt x="46" y="148"/>
                  </a:lnTo>
                  <a:lnTo>
                    <a:pt x="36" y="150"/>
                  </a:lnTo>
                  <a:lnTo>
                    <a:pt x="16" y="152"/>
                  </a:lnTo>
                  <a:lnTo>
                    <a:pt x="0" y="156"/>
                  </a:lnTo>
                  <a:lnTo>
                    <a:pt x="0" y="166"/>
                  </a:lnTo>
                  <a:lnTo>
                    <a:pt x="4" y="172"/>
                  </a:lnTo>
                  <a:lnTo>
                    <a:pt x="8" y="174"/>
                  </a:lnTo>
                  <a:lnTo>
                    <a:pt x="12" y="178"/>
                  </a:lnTo>
                  <a:lnTo>
                    <a:pt x="14" y="182"/>
                  </a:lnTo>
                  <a:lnTo>
                    <a:pt x="14" y="186"/>
                  </a:lnTo>
                  <a:lnTo>
                    <a:pt x="14" y="190"/>
                  </a:lnTo>
                  <a:lnTo>
                    <a:pt x="14" y="194"/>
                  </a:lnTo>
                  <a:lnTo>
                    <a:pt x="18" y="198"/>
                  </a:lnTo>
                  <a:lnTo>
                    <a:pt x="24" y="198"/>
                  </a:lnTo>
                  <a:lnTo>
                    <a:pt x="30" y="200"/>
                  </a:lnTo>
                  <a:lnTo>
                    <a:pt x="32" y="204"/>
                  </a:lnTo>
                  <a:lnTo>
                    <a:pt x="32" y="206"/>
                  </a:lnTo>
                  <a:lnTo>
                    <a:pt x="42" y="206"/>
                  </a:lnTo>
                  <a:lnTo>
                    <a:pt x="46" y="212"/>
                  </a:lnTo>
                  <a:lnTo>
                    <a:pt x="52" y="216"/>
                  </a:lnTo>
                  <a:lnTo>
                    <a:pt x="56" y="202"/>
                  </a:lnTo>
                  <a:lnTo>
                    <a:pt x="60" y="188"/>
                  </a:lnTo>
                  <a:lnTo>
                    <a:pt x="64" y="184"/>
                  </a:lnTo>
                  <a:lnTo>
                    <a:pt x="70" y="180"/>
                  </a:lnTo>
                  <a:lnTo>
                    <a:pt x="76" y="176"/>
                  </a:lnTo>
                  <a:lnTo>
                    <a:pt x="86" y="176"/>
                  </a:lnTo>
                  <a:lnTo>
                    <a:pt x="88" y="176"/>
                  </a:lnTo>
                  <a:lnTo>
                    <a:pt x="92" y="178"/>
                  </a:lnTo>
                  <a:lnTo>
                    <a:pt x="98" y="184"/>
                  </a:lnTo>
                  <a:lnTo>
                    <a:pt x="104" y="188"/>
                  </a:lnTo>
                  <a:lnTo>
                    <a:pt x="106" y="190"/>
                  </a:lnTo>
                  <a:lnTo>
                    <a:pt x="110" y="192"/>
                  </a:lnTo>
                  <a:lnTo>
                    <a:pt x="114" y="190"/>
                  </a:lnTo>
                  <a:lnTo>
                    <a:pt x="114" y="188"/>
                  </a:lnTo>
                  <a:lnTo>
                    <a:pt x="116" y="186"/>
                  </a:lnTo>
                  <a:lnTo>
                    <a:pt x="120" y="186"/>
                  </a:lnTo>
                  <a:lnTo>
                    <a:pt x="128" y="186"/>
                  </a:lnTo>
                  <a:lnTo>
                    <a:pt x="132" y="190"/>
                  </a:lnTo>
                  <a:lnTo>
                    <a:pt x="136" y="192"/>
                  </a:lnTo>
                  <a:lnTo>
                    <a:pt x="142" y="194"/>
                  </a:lnTo>
                  <a:lnTo>
                    <a:pt x="150" y="192"/>
                  </a:lnTo>
                  <a:lnTo>
                    <a:pt x="156" y="188"/>
                  </a:lnTo>
                  <a:lnTo>
                    <a:pt x="162" y="186"/>
                  </a:lnTo>
                  <a:lnTo>
                    <a:pt x="170" y="184"/>
                  </a:lnTo>
                  <a:lnTo>
                    <a:pt x="176" y="184"/>
                  </a:lnTo>
                  <a:lnTo>
                    <a:pt x="180" y="186"/>
                  </a:lnTo>
                  <a:lnTo>
                    <a:pt x="184" y="186"/>
                  </a:lnTo>
                  <a:lnTo>
                    <a:pt x="193" y="188"/>
                  </a:lnTo>
                  <a:lnTo>
                    <a:pt x="197" y="186"/>
                  </a:lnTo>
                  <a:lnTo>
                    <a:pt x="203" y="184"/>
                  </a:lnTo>
                  <a:lnTo>
                    <a:pt x="213" y="176"/>
                  </a:lnTo>
                  <a:lnTo>
                    <a:pt x="215" y="166"/>
                  </a:lnTo>
                  <a:lnTo>
                    <a:pt x="217" y="158"/>
                  </a:lnTo>
                  <a:lnTo>
                    <a:pt x="221" y="150"/>
                  </a:lnTo>
                  <a:lnTo>
                    <a:pt x="225" y="144"/>
                  </a:lnTo>
                  <a:lnTo>
                    <a:pt x="235" y="132"/>
                  </a:lnTo>
                  <a:lnTo>
                    <a:pt x="239" y="126"/>
                  </a:lnTo>
                  <a:lnTo>
                    <a:pt x="243" y="118"/>
                  </a:lnTo>
                  <a:lnTo>
                    <a:pt x="243" y="76"/>
                  </a:lnTo>
                  <a:lnTo>
                    <a:pt x="243" y="72"/>
                  </a:lnTo>
                  <a:lnTo>
                    <a:pt x="245" y="68"/>
                  </a:lnTo>
                  <a:lnTo>
                    <a:pt x="247" y="64"/>
                  </a:lnTo>
                  <a:lnTo>
                    <a:pt x="249" y="58"/>
                  </a:lnTo>
                  <a:lnTo>
                    <a:pt x="247" y="48"/>
                  </a:lnTo>
                  <a:lnTo>
                    <a:pt x="241" y="34"/>
                  </a:lnTo>
                  <a:lnTo>
                    <a:pt x="235" y="22"/>
                  </a:lnTo>
                  <a:lnTo>
                    <a:pt x="231" y="8"/>
                  </a:lnTo>
                  <a:lnTo>
                    <a:pt x="229" y="8"/>
                  </a:lnTo>
                  <a:lnTo>
                    <a:pt x="219"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1" name="Freeform 116"/>
            <p:cNvSpPr/>
            <p:nvPr/>
          </p:nvSpPr>
          <p:spPr bwMode="auto">
            <a:xfrm>
              <a:off x="4942243" y="3891972"/>
              <a:ext cx="246766" cy="465932"/>
            </a:xfrm>
            <a:custGeom>
              <a:avLst/>
              <a:gdLst>
                <a:gd name="T0" fmla="*/ 2147483647 w 168"/>
                <a:gd name="T1" fmla="*/ 2147483647 h 294"/>
                <a:gd name="T2" fmla="*/ 2147483647 w 168"/>
                <a:gd name="T3" fmla="*/ 2147483647 h 294"/>
                <a:gd name="T4" fmla="*/ 2147483647 w 168"/>
                <a:gd name="T5" fmla="*/ 2147483647 h 294"/>
                <a:gd name="T6" fmla="*/ 2147483647 w 168"/>
                <a:gd name="T7" fmla="*/ 2147483647 h 294"/>
                <a:gd name="T8" fmla="*/ 2147483647 w 168"/>
                <a:gd name="T9" fmla="*/ 2147483647 h 294"/>
                <a:gd name="T10" fmla="*/ 2147483647 w 168"/>
                <a:gd name="T11" fmla="*/ 2147483647 h 294"/>
                <a:gd name="T12" fmla="*/ 2147483647 w 168"/>
                <a:gd name="T13" fmla="*/ 2147483647 h 294"/>
                <a:gd name="T14" fmla="*/ 2147483647 w 168"/>
                <a:gd name="T15" fmla="*/ 2147483647 h 294"/>
                <a:gd name="T16" fmla="*/ 2147483647 w 168"/>
                <a:gd name="T17" fmla="*/ 2147483647 h 294"/>
                <a:gd name="T18" fmla="*/ 2147483647 w 168"/>
                <a:gd name="T19" fmla="*/ 2147483647 h 294"/>
                <a:gd name="T20" fmla="*/ 2147483647 w 168"/>
                <a:gd name="T21" fmla="*/ 2147483647 h 294"/>
                <a:gd name="T22" fmla="*/ 2147483647 w 168"/>
                <a:gd name="T23" fmla="*/ 2147483647 h 294"/>
                <a:gd name="T24" fmla="*/ 2147483647 w 168"/>
                <a:gd name="T25" fmla="*/ 2147483647 h 294"/>
                <a:gd name="T26" fmla="*/ 2147483647 w 168"/>
                <a:gd name="T27" fmla="*/ 2147483647 h 294"/>
                <a:gd name="T28" fmla="*/ 2147483647 w 168"/>
                <a:gd name="T29" fmla="*/ 2147483647 h 294"/>
                <a:gd name="T30" fmla="*/ 2147483647 w 168"/>
                <a:gd name="T31" fmla="*/ 2147483647 h 294"/>
                <a:gd name="T32" fmla="*/ 2147483647 w 168"/>
                <a:gd name="T33" fmla="*/ 2147483647 h 294"/>
                <a:gd name="T34" fmla="*/ 2147483647 w 168"/>
                <a:gd name="T35" fmla="*/ 2147483647 h 294"/>
                <a:gd name="T36" fmla="*/ 2147483647 w 168"/>
                <a:gd name="T37" fmla="*/ 2147483647 h 294"/>
                <a:gd name="T38" fmla="*/ 2147483647 w 168"/>
                <a:gd name="T39" fmla="*/ 2147483647 h 294"/>
                <a:gd name="T40" fmla="*/ 2147483647 w 168"/>
                <a:gd name="T41" fmla="*/ 2147483647 h 294"/>
                <a:gd name="T42" fmla="*/ 2147483647 w 168"/>
                <a:gd name="T43" fmla="*/ 2147483647 h 294"/>
                <a:gd name="T44" fmla="*/ 2147483647 w 168"/>
                <a:gd name="T45" fmla="*/ 2147483647 h 294"/>
                <a:gd name="T46" fmla="*/ 2147483647 w 168"/>
                <a:gd name="T47" fmla="*/ 2147483647 h 294"/>
                <a:gd name="T48" fmla="*/ 2147483647 w 168"/>
                <a:gd name="T49" fmla="*/ 2147483647 h 294"/>
                <a:gd name="T50" fmla="*/ 2147483647 w 168"/>
                <a:gd name="T51" fmla="*/ 2147483647 h 294"/>
                <a:gd name="T52" fmla="*/ 2147483647 w 168"/>
                <a:gd name="T53" fmla="*/ 2147483647 h 294"/>
                <a:gd name="T54" fmla="*/ 2147483647 w 168"/>
                <a:gd name="T55" fmla="*/ 2147483647 h 294"/>
                <a:gd name="T56" fmla="*/ 2147483647 w 168"/>
                <a:gd name="T57" fmla="*/ 2147483647 h 294"/>
                <a:gd name="T58" fmla="*/ 2147483647 w 168"/>
                <a:gd name="T59" fmla="*/ 2147483647 h 294"/>
                <a:gd name="T60" fmla="*/ 2147483647 w 168"/>
                <a:gd name="T61" fmla="*/ 2147483647 h 294"/>
                <a:gd name="T62" fmla="*/ 2147483647 w 168"/>
                <a:gd name="T63" fmla="*/ 2147483647 h 294"/>
                <a:gd name="T64" fmla="*/ 2147483647 w 168"/>
                <a:gd name="T65" fmla="*/ 2147483647 h 294"/>
                <a:gd name="T66" fmla="*/ 2147483647 w 168"/>
                <a:gd name="T67" fmla="*/ 2147483647 h 294"/>
                <a:gd name="T68" fmla="*/ 2147483647 w 168"/>
                <a:gd name="T69" fmla="*/ 2147483647 h 294"/>
                <a:gd name="T70" fmla="*/ 2147483647 w 168"/>
                <a:gd name="T71" fmla="*/ 2147483647 h 294"/>
                <a:gd name="T72" fmla="*/ 2147483647 w 168"/>
                <a:gd name="T73" fmla="*/ 2147483647 h 294"/>
                <a:gd name="T74" fmla="*/ 2147483647 w 168"/>
                <a:gd name="T75" fmla="*/ 2147483647 h 294"/>
                <a:gd name="T76" fmla="*/ 2147483647 w 168"/>
                <a:gd name="T77" fmla="*/ 2147483647 h 294"/>
                <a:gd name="T78" fmla="*/ 2147483647 w 168"/>
                <a:gd name="T79" fmla="*/ 2147483647 h 29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68"/>
                <a:gd name="T121" fmla="*/ 0 h 294"/>
                <a:gd name="T122" fmla="*/ 168 w 168"/>
                <a:gd name="T123" fmla="*/ 294 h 29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68" h="294">
                  <a:moveTo>
                    <a:pt x="162" y="68"/>
                  </a:moveTo>
                  <a:lnTo>
                    <a:pt x="168" y="138"/>
                  </a:lnTo>
                  <a:lnTo>
                    <a:pt x="158" y="140"/>
                  </a:lnTo>
                  <a:lnTo>
                    <a:pt x="152" y="144"/>
                  </a:lnTo>
                  <a:lnTo>
                    <a:pt x="148" y="150"/>
                  </a:lnTo>
                  <a:lnTo>
                    <a:pt x="146" y="158"/>
                  </a:lnTo>
                  <a:lnTo>
                    <a:pt x="142" y="164"/>
                  </a:lnTo>
                  <a:lnTo>
                    <a:pt x="140" y="172"/>
                  </a:lnTo>
                  <a:lnTo>
                    <a:pt x="140" y="190"/>
                  </a:lnTo>
                  <a:lnTo>
                    <a:pt x="138" y="194"/>
                  </a:lnTo>
                  <a:lnTo>
                    <a:pt x="134" y="200"/>
                  </a:lnTo>
                  <a:lnTo>
                    <a:pt x="134" y="202"/>
                  </a:lnTo>
                  <a:lnTo>
                    <a:pt x="136" y="202"/>
                  </a:lnTo>
                  <a:lnTo>
                    <a:pt x="144" y="206"/>
                  </a:lnTo>
                  <a:lnTo>
                    <a:pt x="146" y="214"/>
                  </a:lnTo>
                  <a:lnTo>
                    <a:pt x="148" y="216"/>
                  </a:lnTo>
                  <a:lnTo>
                    <a:pt x="150" y="220"/>
                  </a:lnTo>
                  <a:lnTo>
                    <a:pt x="152" y="228"/>
                  </a:lnTo>
                  <a:lnTo>
                    <a:pt x="146" y="228"/>
                  </a:lnTo>
                  <a:lnTo>
                    <a:pt x="142" y="228"/>
                  </a:lnTo>
                  <a:lnTo>
                    <a:pt x="138" y="230"/>
                  </a:lnTo>
                  <a:lnTo>
                    <a:pt x="130" y="238"/>
                  </a:lnTo>
                  <a:lnTo>
                    <a:pt x="126" y="246"/>
                  </a:lnTo>
                  <a:lnTo>
                    <a:pt x="122" y="256"/>
                  </a:lnTo>
                  <a:lnTo>
                    <a:pt x="120" y="258"/>
                  </a:lnTo>
                  <a:lnTo>
                    <a:pt x="118" y="260"/>
                  </a:lnTo>
                  <a:lnTo>
                    <a:pt x="108" y="262"/>
                  </a:lnTo>
                  <a:lnTo>
                    <a:pt x="90" y="264"/>
                  </a:lnTo>
                  <a:lnTo>
                    <a:pt x="88" y="270"/>
                  </a:lnTo>
                  <a:lnTo>
                    <a:pt x="86" y="276"/>
                  </a:lnTo>
                  <a:lnTo>
                    <a:pt x="82" y="280"/>
                  </a:lnTo>
                  <a:lnTo>
                    <a:pt x="76" y="284"/>
                  </a:lnTo>
                  <a:lnTo>
                    <a:pt x="64" y="288"/>
                  </a:lnTo>
                  <a:lnTo>
                    <a:pt x="52" y="290"/>
                  </a:lnTo>
                  <a:lnTo>
                    <a:pt x="48" y="288"/>
                  </a:lnTo>
                  <a:lnTo>
                    <a:pt x="46" y="286"/>
                  </a:lnTo>
                  <a:lnTo>
                    <a:pt x="42" y="288"/>
                  </a:lnTo>
                  <a:lnTo>
                    <a:pt x="38" y="292"/>
                  </a:lnTo>
                  <a:lnTo>
                    <a:pt x="38" y="294"/>
                  </a:lnTo>
                  <a:lnTo>
                    <a:pt x="36" y="292"/>
                  </a:lnTo>
                  <a:lnTo>
                    <a:pt x="34" y="282"/>
                  </a:lnTo>
                  <a:lnTo>
                    <a:pt x="30" y="274"/>
                  </a:lnTo>
                  <a:lnTo>
                    <a:pt x="20" y="264"/>
                  </a:lnTo>
                  <a:lnTo>
                    <a:pt x="12" y="256"/>
                  </a:lnTo>
                  <a:lnTo>
                    <a:pt x="8" y="252"/>
                  </a:lnTo>
                  <a:lnTo>
                    <a:pt x="10" y="250"/>
                  </a:lnTo>
                  <a:lnTo>
                    <a:pt x="12" y="248"/>
                  </a:lnTo>
                  <a:lnTo>
                    <a:pt x="18" y="246"/>
                  </a:lnTo>
                  <a:lnTo>
                    <a:pt x="36" y="246"/>
                  </a:lnTo>
                  <a:lnTo>
                    <a:pt x="28" y="240"/>
                  </a:lnTo>
                  <a:lnTo>
                    <a:pt x="28" y="236"/>
                  </a:lnTo>
                  <a:lnTo>
                    <a:pt x="26" y="230"/>
                  </a:lnTo>
                  <a:lnTo>
                    <a:pt x="28" y="212"/>
                  </a:lnTo>
                  <a:lnTo>
                    <a:pt x="26" y="206"/>
                  </a:lnTo>
                  <a:lnTo>
                    <a:pt x="22" y="200"/>
                  </a:lnTo>
                  <a:lnTo>
                    <a:pt x="16" y="192"/>
                  </a:lnTo>
                  <a:lnTo>
                    <a:pt x="12" y="186"/>
                  </a:lnTo>
                  <a:lnTo>
                    <a:pt x="10" y="188"/>
                  </a:lnTo>
                  <a:lnTo>
                    <a:pt x="8" y="186"/>
                  </a:lnTo>
                  <a:lnTo>
                    <a:pt x="4" y="182"/>
                  </a:lnTo>
                  <a:lnTo>
                    <a:pt x="0" y="176"/>
                  </a:lnTo>
                  <a:lnTo>
                    <a:pt x="2" y="166"/>
                  </a:lnTo>
                  <a:lnTo>
                    <a:pt x="4" y="158"/>
                  </a:lnTo>
                  <a:lnTo>
                    <a:pt x="8" y="150"/>
                  </a:lnTo>
                  <a:lnTo>
                    <a:pt x="12" y="144"/>
                  </a:lnTo>
                  <a:lnTo>
                    <a:pt x="22" y="132"/>
                  </a:lnTo>
                  <a:lnTo>
                    <a:pt x="26" y="126"/>
                  </a:lnTo>
                  <a:lnTo>
                    <a:pt x="30" y="118"/>
                  </a:lnTo>
                  <a:lnTo>
                    <a:pt x="30" y="76"/>
                  </a:lnTo>
                  <a:lnTo>
                    <a:pt x="30" y="72"/>
                  </a:lnTo>
                  <a:lnTo>
                    <a:pt x="32" y="68"/>
                  </a:lnTo>
                  <a:lnTo>
                    <a:pt x="34" y="64"/>
                  </a:lnTo>
                  <a:lnTo>
                    <a:pt x="36" y="58"/>
                  </a:lnTo>
                  <a:lnTo>
                    <a:pt x="34" y="48"/>
                  </a:lnTo>
                  <a:lnTo>
                    <a:pt x="28" y="34"/>
                  </a:lnTo>
                  <a:lnTo>
                    <a:pt x="22" y="22"/>
                  </a:lnTo>
                  <a:lnTo>
                    <a:pt x="18" y="8"/>
                  </a:lnTo>
                  <a:lnTo>
                    <a:pt x="20" y="8"/>
                  </a:lnTo>
                  <a:lnTo>
                    <a:pt x="36" y="0"/>
                  </a:lnTo>
                  <a:lnTo>
                    <a:pt x="162" y="70"/>
                  </a:lnTo>
                  <a:lnTo>
                    <a:pt x="162" y="6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2" name="Freeform 117"/>
            <p:cNvSpPr/>
            <p:nvPr/>
          </p:nvSpPr>
          <p:spPr bwMode="auto">
            <a:xfrm>
              <a:off x="5602974" y="4190647"/>
              <a:ext cx="48431" cy="63717"/>
            </a:xfrm>
            <a:custGeom>
              <a:avLst/>
              <a:gdLst>
                <a:gd name="T0" fmla="*/ 2147483647 w 32"/>
                <a:gd name="T1" fmla="*/ 0 h 40"/>
                <a:gd name="T2" fmla="*/ 2147483647 w 32"/>
                <a:gd name="T3" fmla="*/ 2147483647 h 40"/>
                <a:gd name="T4" fmla="*/ 2147483647 w 32"/>
                <a:gd name="T5" fmla="*/ 2147483647 h 40"/>
                <a:gd name="T6" fmla="*/ 2147483647 w 32"/>
                <a:gd name="T7" fmla="*/ 2147483647 h 40"/>
                <a:gd name="T8" fmla="*/ 2147483647 w 32"/>
                <a:gd name="T9" fmla="*/ 2147483647 h 40"/>
                <a:gd name="T10" fmla="*/ 2147483647 w 32"/>
                <a:gd name="T11" fmla="*/ 2147483647 h 40"/>
                <a:gd name="T12" fmla="*/ 2147483647 w 32"/>
                <a:gd name="T13" fmla="*/ 2147483647 h 40"/>
                <a:gd name="T14" fmla="*/ 2147483647 w 32"/>
                <a:gd name="T15" fmla="*/ 2147483647 h 40"/>
                <a:gd name="T16" fmla="*/ 2147483647 w 32"/>
                <a:gd name="T17" fmla="*/ 2147483647 h 40"/>
                <a:gd name="T18" fmla="*/ 2147483647 w 32"/>
                <a:gd name="T19" fmla="*/ 2147483647 h 40"/>
                <a:gd name="T20" fmla="*/ 0 w 32"/>
                <a:gd name="T21" fmla="*/ 2147483647 h 40"/>
                <a:gd name="T22" fmla="*/ 2147483647 w 32"/>
                <a:gd name="T23" fmla="*/ 2147483647 h 40"/>
                <a:gd name="T24" fmla="*/ 2147483647 w 32"/>
                <a:gd name="T25" fmla="*/ 2147483647 h 40"/>
                <a:gd name="T26" fmla="*/ 2147483647 w 32"/>
                <a:gd name="T27" fmla="*/ 2147483647 h 40"/>
                <a:gd name="T28" fmla="*/ 2147483647 w 32"/>
                <a:gd name="T29" fmla="*/ 0 h 4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40"/>
                <a:gd name="T47" fmla="*/ 32 w 32"/>
                <a:gd name="T48" fmla="*/ 40 h 4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40">
                  <a:moveTo>
                    <a:pt x="16" y="0"/>
                  </a:moveTo>
                  <a:lnTo>
                    <a:pt x="24" y="8"/>
                  </a:lnTo>
                  <a:lnTo>
                    <a:pt x="30" y="14"/>
                  </a:lnTo>
                  <a:lnTo>
                    <a:pt x="32" y="20"/>
                  </a:lnTo>
                  <a:lnTo>
                    <a:pt x="30" y="26"/>
                  </a:lnTo>
                  <a:lnTo>
                    <a:pt x="26" y="30"/>
                  </a:lnTo>
                  <a:lnTo>
                    <a:pt x="22" y="34"/>
                  </a:lnTo>
                  <a:lnTo>
                    <a:pt x="16" y="38"/>
                  </a:lnTo>
                  <a:lnTo>
                    <a:pt x="6" y="40"/>
                  </a:lnTo>
                  <a:lnTo>
                    <a:pt x="2" y="38"/>
                  </a:lnTo>
                  <a:lnTo>
                    <a:pt x="0" y="32"/>
                  </a:lnTo>
                  <a:lnTo>
                    <a:pt x="2" y="24"/>
                  </a:lnTo>
                  <a:lnTo>
                    <a:pt x="8" y="16"/>
                  </a:lnTo>
                  <a:lnTo>
                    <a:pt x="22" y="6"/>
                  </a:lnTo>
                  <a:lnTo>
                    <a:pt x="1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3" name="Freeform 118"/>
            <p:cNvSpPr/>
            <p:nvPr/>
          </p:nvSpPr>
          <p:spPr bwMode="auto">
            <a:xfrm>
              <a:off x="5401180" y="4049938"/>
              <a:ext cx="345933" cy="419472"/>
            </a:xfrm>
            <a:custGeom>
              <a:avLst/>
              <a:gdLst>
                <a:gd name="T0" fmla="*/ 2147483647 w 236"/>
                <a:gd name="T1" fmla="*/ 2147483647 h 264"/>
                <a:gd name="T2" fmla="*/ 2147483647 w 236"/>
                <a:gd name="T3" fmla="*/ 2147483647 h 264"/>
                <a:gd name="T4" fmla="*/ 2147483647 w 236"/>
                <a:gd name="T5" fmla="*/ 2147483647 h 264"/>
                <a:gd name="T6" fmla="*/ 2147483647 w 236"/>
                <a:gd name="T7" fmla="*/ 2147483647 h 264"/>
                <a:gd name="T8" fmla="*/ 2147483647 w 236"/>
                <a:gd name="T9" fmla="*/ 2147483647 h 264"/>
                <a:gd name="T10" fmla="*/ 2147483647 w 236"/>
                <a:gd name="T11" fmla="*/ 2147483647 h 264"/>
                <a:gd name="T12" fmla="*/ 2147483647 w 236"/>
                <a:gd name="T13" fmla="*/ 2147483647 h 264"/>
                <a:gd name="T14" fmla="*/ 2147483647 w 236"/>
                <a:gd name="T15" fmla="*/ 2147483647 h 264"/>
                <a:gd name="T16" fmla="*/ 2147483647 w 236"/>
                <a:gd name="T17" fmla="*/ 2147483647 h 264"/>
                <a:gd name="T18" fmla="*/ 2147483647 w 236"/>
                <a:gd name="T19" fmla="*/ 2147483647 h 264"/>
                <a:gd name="T20" fmla="*/ 2147483647 w 236"/>
                <a:gd name="T21" fmla="*/ 2147483647 h 264"/>
                <a:gd name="T22" fmla="*/ 2147483647 w 236"/>
                <a:gd name="T23" fmla="*/ 2147483647 h 264"/>
                <a:gd name="T24" fmla="*/ 2147483647 w 236"/>
                <a:gd name="T25" fmla="*/ 2147483647 h 264"/>
                <a:gd name="T26" fmla="*/ 2147483647 w 236"/>
                <a:gd name="T27" fmla="*/ 2147483647 h 264"/>
                <a:gd name="T28" fmla="*/ 2147483647 w 236"/>
                <a:gd name="T29" fmla="*/ 2147483647 h 264"/>
                <a:gd name="T30" fmla="*/ 2147483647 w 236"/>
                <a:gd name="T31" fmla="*/ 2147483647 h 264"/>
                <a:gd name="T32" fmla="*/ 2147483647 w 236"/>
                <a:gd name="T33" fmla="*/ 2147483647 h 264"/>
                <a:gd name="T34" fmla="*/ 2147483647 w 236"/>
                <a:gd name="T35" fmla="*/ 2147483647 h 264"/>
                <a:gd name="T36" fmla="*/ 2147483647 w 236"/>
                <a:gd name="T37" fmla="*/ 2147483647 h 264"/>
                <a:gd name="T38" fmla="*/ 2147483647 w 236"/>
                <a:gd name="T39" fmla="*/ 2147483647 h 264"/>
                <a:gd name="T40" fmla="*/ 2147483647 w 236"/>
                <a:gd name="T41" fmla="*/ 2147483647 h 264"/>
                <a:gd name="T42" fmla="*/ 2147483647 w 236"/>
                <a:gd name="T43" fmla="*/ 2147483647 h 264"/>
                <a:gd name="T44" fmla="*/ 2147483647 w 236"/>
                <a:gd name="T45" fmla="*/ 2147483647 h 264"/>
                <a:gd name="T46" fmla="*/ 2147483647 w 236"/>
                <a:gd name="T47" fmla="*/ 2147483647 h 264"/>
                <a:gd name="T48" fmla="*/ 2147483647 w 236"/>
                <a:gd name="T49" fmla="*/ 2147483647 h 264"/>
                <a:gd name="T50" fmla="*/ 2147483647 w 236"/>
                <a:gd name="T51" fmla="*/ 2147483647 h 264"/>
                <a:gd name="T52" fmla="*/ 2147483647 w 236"/>
                <a:gd name="T53" fmla="*/ 2147483647 h 264"/>
                <a:gd name="T54" fmla="*/ 2147483647 w 236"/>
                <a:gd name="T55" fmla="*/ 2147483647 h 264"/>
                <a:gd name="T56" fmla="*/ 2147483647 w 236"/>
                <a:gd name="T57" fmla="*/ 2147483647 h 264"/>
                <a:gd name="T58" fmla="*/ 2147483647 w 236"/>
                <a:gd name="T59" fmla="*/ 2147483647 h 264"/>
                <a:gd name="T60" fmla="*/ 0 w 236"/>
                <a:gd name="T61" fmla="*/ 2147483647 h 264"/>
                <a:gd name="T62" fmla="*/ 2147483647 w 236"/>
                <a:gd name="T63" fmla="*/ 2147483647 h 264"/>
                <a:gd name="T64" fmla="*/ 2147483647 w 236"/>
                <a:gd name="T65" fmla="*/ 2147483647 h 264"/>
                <a:gd name="T66" fmla="*/ 2147483647 w 236"/>
                <a:gd name="T67" fmla="*/ 2147483647 h 264"/>
                <a:gd name="T68" fmla="*/ 2147483647 w 236"/>
                <a:gd name="T69" fmla="*/ 2147483647 h 264"/>
                <a:gd name="T70" fmla="*/ 2147483647 w 236"/>
                <a:gd name="T71" fmla="*/ 2147483647 h 264"/>
                <a:gd name="T72" fmla="*/ 2147483647 w 236"/>
                <a:gd name="T73" fmla="*/ 2147483647 h 264"/>
                <a:gd name="T74" fmla="*/ 2147483647 w 236"/>
                <a:gd name="T75" fmla="*/ 2147483647 h 264"/>
                <a:gd name="T76" fmla="*/ 2147483647 w 236"/>
                <a:gd name="T77" fmla="*/ 2147483647 h 264"/>
                <a:gd name="T78" fmla="*/ 2147483647 w 236"/>
                <a:gd name="T79" fmla="*/ 2147483647 h 264"/>
                <a:gd name="T80" fmla="*/ 2147483647 w 236"/>
                <a:gd name="T81" fmla="*/ 2147483647 h 264"/>
                <a:gd name="T82" fmla="*/ 2147483647 w 236"/>
                <a:gd name="T83" fmla="*/ 2147483647 h 264"/>
                <a:gd name="T84" fmla="*/ 2147483647 w 236"/>
                <a:gd name="T85" fmla="*/ 2147483647 h 264"/>
                <a:gd name="T86" fmla="*/ 2147483647 w 236"/>
                <a:gd name="T87" fmla="*/ 2147483647 h 264"/>
                <a:gd name="T88" fmla="*/ 2147483647 w 236"/>
                <a:gd name="T89" fmla="*/ 2147483647 h 264"/>
                <a:gd name="T90" fmla="*/ 2147483647 w 236"/>
                <a:gd name="T91" fmla="*/ 2147483647 h 264"/>
                <a:gd name="T92" fmla="*/ 2147483647 w 236"/>
                <a:gd name="T93" fmla="*/ 2147483647 h 264"/>
                <a:gd name="T94" fmla="*/ 2147483647 w 236"/>
                <a:gd name="T95" fmla="*/ 2147483647 h 26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36"/>
                <a:gd name="T145" fmla="*/ 0 h 264"/>
                <a:gd name="T146" fmla="*/ 236 w 236"/>
                <a:gd name="T147" fmla="*/ 264 h 26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36" h="264">
                  <a:moveTo>
                    <a:pt x="160" y="94"/>
                  </a:moveTo>
                  <a:lnTo>
                    <a:pt x="154" y="88"/>
                  </a:lnTo>
                  <a:lnTo>
                    <a:pt x="160" y="94"/>
                  </a:lnTo>
                  <a:lnTo>
                    <a:pt x="146" y="104"/>
                  </a:lnTo>
                  <a:lnTo>
                    <a:pt x="140" y="112"/>
                  </a:lnTo>
                  <a:lnTo>
                    <a:pt x="138" y="120"/>
                  </a:lnTo>
                  <a:lnTo>
                    <a:pt x="140" y="126"/>
                  </a:lnTo>
                  <a:lnTo>
                    <a:pt x="144" y="128"/>
                  </a:lnTo>
                  <a:lnTo>
                    <a:pt x="152" y="126"/>
                  </a:lnTo>
                  <a:lnTo>
                    <a:pt x="158" y="124"/>
                  </a:lnTo>
                  <a:lnTo>
                    <a:pt x="158" y="132"/>
                  </a:lnTo>
                  <a:lnTo>
                    <a:pt x="160" y="140"/>
                  </a:lnTo>
                  <a:lnTo>
                    <a:pt x="164" y="152"/>
                  </a:lnTo>
                  <a:lnTo>
                    <a:pt x="174" y="160"/>
                  </a:lnTo>
                  <a:lnTo>
                    <a:pt x="184" y="168"/>
                  </a:lnTo>
                  <a:lnTo>
                    <a:pt x="196" y="172"/>
                  </a:lnTo>
                  <a:lnTo>
                    <a:pt x="210" y="178"/>
                  </a:lnTo>
                  <a:lnTo>
                    <a:pt x="222" y="180"/>
                  </a:lnTo>
                  <a:lnTo>
                    <a:pt x="236" y="182"/>
                  </a:lnTo>
                  <a:lnTo>
                    <a:pt x="230" y="194"/>
                  </a:lnTo>
                  <a:lnTo>
                    <a:pt x="220" y="202"/>
                  </a:lnTo>
                  <a:lnTo>
                    <a:pt x="204" y="222"/>
                  </a:lnTo>
                  <a:lnTo>
                    <a:pt x="200" y="230"/>
                  </a:lnTo>
                  <a:lnTo>
                    <a:pt x="196" y="234"/>
                  </a:lnTo>
                  <a:lnTo>
                    <a:pt x="194" y="236"/>
                  </a:lnTo>
                  <a:lnTo>
                    <a:pt x="190" y="238"/>
                  </a:lnTo>
                  <a:lnTo>
                    <a:pt x="186" y="236"/>
                  </a:lnTo>
                  <a:lnTo>
                    <a:pt x="180" y="236"/>
                  </a:lnTo>
                  <a:lnTo>
                    <a:pt x="174" y="238"/>
                  </a:lnTo>
                  <a:lnTo>
                    <a:pt x="168" y="242"/>
                  </a:lnTo>
                  <a:lnTo>
                    <a:pt x="160" y="246"/>
                  </a:lnTo>
                  <a:lnTo>
                    <a:pt x="150" y="254"/>
                  </a:lnTo>
                  <a:lnTo>
                    <a:pt x="144" y="256"/>
                  </a:lnTo>
                  <a:lnTo>
                    <a:pt x="138" y="256"/>
                  </a:lnTo>
                  <a:lnTo>
                    <a:pt x="134" y="256"/>
                  </a:lnTo>
                  <a:lnTo>
                    <a:pt x="130" y="252"/>
                  </a:lnTo>
                  <a:lnTo>
                    <a:pt x="128" y="250"/>
                  </a:lnTo>
                  <a:lnTo>
                    <a:pt x="124" y="250"/>
                  </a:lnTo>
                  <a:lnTo>
                    <a:pt x="120" y="250"/>
                  </a:lnTo>
                  <a:lnTo>
                    <a:pt x="118" y="252"/>
                  </a:lnTo>
                  <a:lnTo>
                    <a:pt x="114" y="256"/>
                  </a:lnTo>
                  <a:lnTo>
                    <a:pt x="108" y="262"/>
                  </a:lnTo>
                  <a:lnTo>
                    <a:pt x="108" y="264"/>
                  </a:lnTo>
                  <a:lnTo>
                    <a:pt x="104" y="264"/>
                  </a:lnTo>
                  <a:lnTo>
                    <a:pt x="96" y="264"/>
                  </a:lnTo>
                  <a:lnTo>
                    <a:pt x="88" y="260"/>
                  </a:lnTo>
                  <a:lnTo>
                    <a:pt x="76" y="254"/>
                  </a:lnTo>
                  <a:lnTo>
                    <a:pt x="62" y="250"/>
                  </a:lnTo>
                  <a:lnTo>
                    <a:pt x="54" y="248"/>
                  </a:lnTo>
                  <a:lnTo>
                    <a:pt x="46" y="246"/>
                  </a:lnTo>
                  <a:lnTo>
                    <a:pt x="48" y="246"/>
                  </a:lnTo>
                  <a:lnTo>
                    <a:pt x="44" y="238"/>
                  </a:lnTo>
                  <a:lnTo>
                    <a:pt x="40" y="232"/>
                  </a:lnTo>
                  <a:lnTo>
                    <a:pt x="36" y="226"/>
                  </a:lnTo>
                  <a:lnTo>
                    <a:pt x="32" y="222"/>
                  </a:lnTo>
                  <a:lnTo>
                    <a:pt x="30" y="208"/>
                  </a:lnTo>
                  <a:lnTo>
                    <a:pt x="26" y="204"/>
                  </a:lnTo>
                  <a:lnTo>
                    <a:pt x="24" y="200"/>
                  </a:lnTo>
                  <a:lnTo>
                    <a:pt x="10" y="192"/>
                  </a:lnTo>
                  <a:lnTo>
                    <a:pt x="4" y="186"/>
                  </a:lnTo>
                  <a:lnTo>
                    <a:pt x="0" y="182"/>
                  </a:lnTo>
                  <a:lnTo>
                    <a:pt x="0" y="180"/>
                  </a:lnTo>
                  <a:lnTo>
                    <a:pt x="2" y="178"/>
                  </a:lnTo>
                  <a:lnTo>
                    <a:pt x="6" y="176"/>
                  </a:lnTo>
                  <a:lnTo>
                    <a:pt x="12" y="174"/>
                  </a:lnTo>
                  <a:lnTo>
                    <a:pt x="16" y="170"/>
                  </a:lnTo>
                  <a:lnTo>
                    <a:pt x="18" y="160"/>
                  </a:lnTo>
                  <a:lnTo>
                    <a:pt x="18" y="152"/>
                  </a:lnTo>
                  <a:lnTo>
                    <a:pt x="18" y="142"/>
                  </a:lnTo>
                  <a:lnTo>
                    <a:pt x="20" y="134"/>
                  </a:lnTo>
                  <a:lnTo>
                    <a:pt x="24" y="132"/>
                  </a:lnTo>
                  <a:lnTo>
                    <a:pt x="30" y="130"/>
                  </a:lnTo>
                  <a:lnTo>
                    <a:pt x="32" y="120"/>
                  </a:lnTo>
                  <a:lnTo>
                    <a:pt x="34" y="112"/>
                  </a:lnTo>
                  <a:lnTo>
                    <a:pt x="42" y="98"/>
                  </a:lnTo>
                  <a:lnTo>
                    <a:pt x="52" y="86"/>
                  </a:lnTo>
                  <a:lnTo>
                    <a:pt x="52" y="78"/>
                  </a:lnTo>
                  <a:lnTo>
                    <a:pt x="52" y="70"/>
                  </a:lnTo>
                  <a:lnTo>
                    <a:pt x="52" y="46"/>
                  </a:lnTo>
                  <a:lnTo>
                    <a:pt x="54" y="42"/>
                  </a:lnTo>
                  <a:lnTo>
                    <a:pt x="56" y="34"/>
                  </a:lnTo>
                  <a:lnTo>
                    <a:pt x="58" y="28"/>
                  </a:lnTo>
                  <a:lnTo>
                    <a:pt x="58" y="16"/>
                  </a:lnTo>
                  <a:lnTo>
                    <a:pt x="66" y="14"/>
                  </a:lnTo>
                  <a:lnTo>
                    <a:pt x="74" y="10"/>
                  </a:lnTo>
                  <a:lnTo>
                    <a:pt x="80" y="4"/>
                  </a:lnTo>
                  <a:lnTo>
                    <a:pt x="84" y="0"/>
                  </a:lnTo>
                  <a:lnTo>
                    <a:pt x="90" y="10"/>
                  </a:lnTo>
                  <a:lnTo>
                    <a:pt x="96" y="28"/>
                  </a:lnTo>
                  <a:lnTo>
                    <a:pt x="102" y="40"/>
                  </a:lnTo>
                  <a:lnTo>
                    <a:pt x="104" y="44"/>
                  </a:lnTo>
                  <a:lnTo>
                    <a:pt x="110" y="46"/>
                  </a:lnTo>
                  <a:lnTo>
                    <a:pt x="126" y="56"/>
                  </a:lnTo>
                  <a:lnTo>
                    <a:pt x="138" y="68"/>
                  </a:lnTo>
                  <a:lnTo>
                    <a:pt x="154" y="88"/>
                  </a:lnTo>
                  <a:lnTo>
                    <a:pt x="160" y="9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4" name="Freeform 119"/>
            <p:cNvSpPr/>
            <p:nvPr/>
          </p:nvSpPr>
          <p:spPr bwMode="auto">
            <a:xfrm>
              <a:off x="4968765" y="4254364"/>
              <a:ext cx="303268" cy="237612"/>
            </a:xfrm>
            <a:custGeom>
              <a:avLst/>
              <a:gdLst>
                <a:gd name="T0" fmla="*/ 2147483647 w 206"/>
                <a:gd name="T1" fmla="*/ 2147483647 h 152"/>
                <a:gd name="T2" fmla="*/ 2147483647 w 206"/>
                <a:gd name="T3" fmla="*/ 2147483647 h 152"/>
                <a:gd name="T4" fmla="*/ 2147483647 w 206"/>
                <a:gd name="T5" fmla="*/ 2147483647 h 152"/>
                <a:gd name="T6" fmla="*/ 2147483647 w 206"/>
                <a:gd name="T7" fmla="*/ 2147483647 h 152"/>
                <a:gd name="T8" fmla="*/ 2147483647 w 206"/>
                <a:gd name="T9" fmla="*/ 2147483647 h 152"/>
                <a:gd name="T10" fmla="*/ 2147483647 w 206"/>
                <a:gd name="T11" fmla="*/ 2147483647 h 152"/>
                <a:gd name="T12" fmla="*/ 2147483647 w 206"/>
                <a:gd name="T13" fmla="*/ 2147483647 h 152"/>
                <a:gd name="T14" fmla="*/ 2147483647 w 206"/>
                <a:gd name="T15" fmla="*/ 2147483647 h 152"/>
                <a:gd name="T16" fmla="*/ 2147483647 w 206"/>
                <a:gd name="T17" fmla="*/ 2147483647 h 152"/>
                <a:gd name="T18" fmla="*/ 2147483647 w 206"/>
                <a:gd name="T19" fmla="*/ 2147483647 h 152"/>
                <a:gd name="T20" fmla="*/ 2147483647 w 206"/>
                <a:gd name="T21" fmla="*/ 0 h 152"/>
                <a:gd name="T22" fmla="*/ 2147483647 w 206"/>
                <a:gd name="T23" fmla="*/ 0 h 152"/>
                <a:gd name="T24" fmla="*/ 2147483647 w 206"/>
                <a:gd name="T25" fmla="*/ 0 h 152"/>
                <a:gd name="T26" fmla="*/ 2147483647 w 206"/>
                <a:gd name="T27" fmla="*/ 2147483647 h 152"/>
                <a:gd name="T28" fmla="*/ 2147483647 w 206"/>
                <a:gd name="T29" fmla="*/ 2147483647 h 152"/>
                <a:gd name="T30" fmla="*/ 2147483647 w 206"/>
                <a:gd name="T31" fmla="*/ 2147483647 h 152"/>
                <a:gd name="T32" fmla="*/ 2147483647 w 206"/>
                <a:gd name="T33" fmla="*/ 2147483647 h 152"/>
                <a:gd name="T34" fmla="*/ 2147483647 w 206"/>
                <a:gd name="T35" fmla="*/ 2147483647 h 152"/>
                <a:gd name="T36" fmla="*/ 2147483647 w 206"/>
                <a:gd name="T37" fmla="*/ 2147483647 h 152"/>
                <a:gd name="T38" fmla="*/ 2147483647 w 206"/>
                <a:gd name="T39" fmla="*/ 2147483647 h 152"/>
                <a:gd name="T40" fmla="*/ 2147483647 w 206"/>
                <a:gd name="T41" fmla="*/ 2147483647 h 152"/>
                <a:gd name="T42" fmla="*/ 2147483647 w 206"/>
                <a:gd name="T43" fmla="*/ 2147483647 h 152"/>
                <a:gd name="T44" fmla="*/ 2147483647 w 206"/>
                <a:gd name="T45" fmla="*/ 2147483647 h 152"/>
                <a:gd name="T46" fmla="*/ 2147483647 w 206"/>
                <a:gd name="T47" fmla="*/ 2147483647 h 152"/>
                <a:gd name="T48" fmla="*/ 0 w 206"/>
                <a:gd name="T49" fmla="*/ 2147483647 h 152"/>
                <a:gd name="T50" fmla="*/ 2147483647 w 206"/>
                <a:gd name="T51" fmla="*/ 2147483647 h 152"/>
                <a:gd name="T52" fmla="*/ 2147483647 w 206"/>
                <a:gd name="T53" fmla="*/ 2147483647 h 152"/>
                <a:gd name="T54" fmla="*/ 2147483647 w 206"/>
                <a:gd name="T55" fmla="*/ 2147483647 h 152"/>
                <a:gd name="T56" fmla="*/ 2147483647 w 206"/>
                <a:gd name="T57" fmla="*/ 2147483647 h 152"/>
                <a:gd name="T58" fmla="*/ 2147483647 w 206"/>
                <a:gd name="T59" fmla="*/ 2147483647 h 152"/>
                <a:gd name="T60" fmla="*/ 2147483647 w 206"/>
                <a:gd name="T61" fmla="*/ 2147483647 h 152"/>
                <a:gd name="T62" fmla="*/ 2147483647 w 206"/>
                <a:gd name="T63" fmla="*/ 2147483647 h 152"/>
                <a:gd name="T64" fmla="*/ 2147483647 w 206"/>
                <a:gd name="T65" fmla="*/ 2147483647 h 152"/>
                <a:gd name="T66" fmla="*/ 2147483647 w 206"/>
                <a:gd name="T67" fmla="*/ 2147483647 h 152"/>
                <a:gd name="T68" fmla="*/ 2147483647 w 206"/>
                <a:gd name="T69" fmla="*/ 2147483647 h 152"/>
                <a:gd name="T70" fmla="*/ 2147483647 w 206"/>
                <a:gd name="T71" fmla="*/ 2147483647 h 152"/>
                <a:gd name="T72" fmla="*/ 2147483647 w 206"/>
                <a:gd name="T73" fmla="*/ 2147483647 h 152"/>
                <a:gd name="T74" fmla="*/ 2147483647 w 206"/>
                <a:gd name="T75" fmla="*/ 2147483647 h 152"/>
                <a:gd name="T76" fmla="*/ 2147483647 w 206"/>
                <a:gd name="T77" fmla="*/ 2147483647 h 152"/>
                <a:gd name="T78" fmla="*/ 2147483647 w 206"/>
                <a:gd name="T79" fmla="*/ 2147483647 h 152"/>
                <a:gd name="T80" fmla="*/ 2147483647 w 206"/>
                <a:gd name="T81" fmla="*/ 2147483647 h 152"/>
                <a:gd name="T82" fmla="*/ 2147483647 w 206"/>
                <a:gd name="T83" fmla="*/ 2147483647 h 152"/>
                <a:gd name="T84" fmla="*/ 2147483647 w 206"/>
                <a:gd name="T85" fmla="*/ 2147483647 h 152"/>
                <a:gd name="T86" fmla="*/ 2147483647 w 206"/>
                <a:gd name="T87" fmla="*/ 2147483647 h 15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6"/>
                <a:gd name="T133" fmla="*/ 0 h 152"/>
                <a:gd name="T134" fmla="*/ 206 w 206"/>
                <a:gd name="T135" fmla="*/ 152 h 15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6" h="152">
                  <a:moveTo>
                    <a:pt x="206" y="108"/>
                  </a:moveTo>
                  <a:lnTo>
                    <a:pt x="204" y="106"/>
                  </a:lnTo>
                  <a:lnTo>
                    <a:pt x="204" y="102"/>
                  </a:lnTo>
                  <a:lnTo>
                    <a:pt x="204" y="96"/>
                  </a:lnTo>
                  <a:lnTo>
                    <a:pt x="200" y="92"/>
                  </a:lnTo>
                  <a:lnTo>
                    <a:pt x="196" y="88"/>
                  </a:lnTo>
                  <a:lnTo>
                    <a:pt x="186" y="80"/>
                  </a:lnTo>
                  <a:lnTo>
                    <a:pt x="178" y="70"/>
                  </a:lnTo>
                  <a:lnTo>
                    <a:pt x="174" y="68"/>
                  </a:lnTo>
                  <a:lnTo>
                    <a:pt x="170" y="62"/>
                  </a:lnTo>
                  <a:lnTo>
                    <a:pt x="170" y="56"/>
                  </a:lnTo>
                  <a:lnTo>
                    <a:pt x="168" y="54"/>
                  </a:lnTo>
                  <a:lnTo>
                    <a:pt x="162" y="50"/>
                  </a:lnTo>
                  <a:lnTo>
                    <a:pt x="158" y="46"/>
                  </a:lnTo>
                  <a:lnTo>
                    <a:pt x="156" y="44"/>
                  </a:lnTo>
                  <a:lnTo>
                    <a:pt x="156" y="40"/>
                  </a:lnTo>
                  <a:lnTo>
                    <a:pt x="144" y="40"/>
                  </a:lnTo>
                  <a:lnTo>
                    <a:pt x="144" y="28"/>
                  </a:lnTo>
                  <a:lnTo>
                    <a:pt x="142" y="20"/>
                  </a:lnTo>
                  <a:lnTo>
                    <a:pt x="140" y="12"/>
                  </a:lnTo>
                  <a:lnTo>
                    <a:pt x="136" y="6"/>
                  </a:lnTo>
                  <a:lnTo>
                    <a:pt x="136" y="0"/>
                  </a:lnTo>
                  <a:lnTo>
                    <a:pt x="134" y="0"/>
                  </a:lnTo>
                  <a:lnTo>
                    <a:pt x="132" y="0"/>
                  </a:lnTo>
                  <a:lnTo>
                    <a:pt x="128" y="0"/>
                  </a:lnTo>
                  <a:lnTo>
                    <a:pt x="124" y="0"/>
                  </a:lnTo>
                  <a:lnTo>
                    <a:pt x="120" y="2"/>
                  </a:lnTo>
                  <a:lnTo>
                    <a:pt x="112" y="10"/>
                  </a:lnTo>
                  <a:lnTo>
                    <a:pt x="108" y="18"/>
                  </a:lnTo>
                  <a:lnTo>
                    <a:pt x="104" y="28"/>
                  </a:lnTo>
                  <a:lnTo>
                    <a:pt x="102" y="30"/>
                  </a:lnTo>
                  <a:lnTo>
                    <a:pt x="100" y="32"/>
                  </a:lnTo>
                  <a:lnTo>
                    <a:pt x="90" y="34"/>
                  </a:lnTo>
                  <a:lnTo>
                    <a:pt x="72" y="36"/>
                  </a:lnTo>
                  <a:lnTo>
                    <a:pt x="70" y="42"/>
                  </a:lnTo>
                  <a:lnTo>
                    <a:pt x="68" y="48"/>
                  </a:lnTo>
                  <a:lnTo>
                    <a:pt x="64" y="52"/>
                  </a:lnTo>
                  <a:lnTo>
                    <a:pt x="58" y="56"/>
                  </a:lnTo>
                  <a:lnTo>
                    <a:pt x="46" y="60"/>
                  </a:lnTo>
                  <a:lnTo>
                    <a:pt x="34" y="62"/>
                  </a:lnTo>
                  <a:lnTo>
                    <a:pt x="30" y="60"/>
                  </a:lnTo>
                  <a:lnTo>
                    <a:pt x="28" y="58"/>
                  </a:lnTo>
                  <a:lnTo>
                    <a:pt x="24" y="60"/>
                  </a:lnTo>
                  <a:lnTo>
                    <a:pt x="20" y="64"/>
                  </a:lnTo>
                  <a:lnTo>
                    <a:pt x="20" y="66"/>
                  </a:lnTo>
                  <a:lnTo>
                    <a:pt x="18" y="64"/>
                  </a:lnTo>
                  <a:lnTo>
                    <a:pt x="14" y="68"/>
                  </a:lnTo>
                  <a:lnTo>
                    <a:pt x="8" y="74"/>
                  </a:lnTo>
                  <a:lnTo>
                    <a:pt x="2" y="84"/>
                  </a:lnTo>
                  <a:lnTo>
                    <a:pt x="0" y="94"/>
                  </a:lnTo>
                  <a:lnTo>
                    <a:pt x="0" y="102"/>
                  </a:lnTo>
                  <a:lnTo>
                    <a:pt x="2" y="112"/>
                  </a:lnTo>
                  <a:lnTo>
                    <a:pt x="10" y="126"/>
                  </a:lnTo>
                  <a:lnTo>
                    <a:pt x="20" y="140"/>
                  </a:lnTo>
                  <a:lnTo>
                    <a:pt x="28" y="152"/>
                  </a:lnTo>
                  <a:lnTo>
                    <a:pt x="32" y="146"/>
                  </a:lnTo>
                  <a:lnTo>
                    <a:pt x="36" y="140"/>
                  </a:lnTo>
                  <a:lnTo>
                    <a:pt x="42" y="136"/>
                  </a:lnTo>
                  <a:lnTo>
                    <a:pt x="52" y="136"/>
                  </a:lnTo>
                  <a:lnTo>
                    <a:pt x="62" y="136"/>
                  </a:lnTo>
                  <a:lnTo>
                    <a:pt x="64" y="126"/>
                  </a:lnTo>
                  <a:lnTo>
                    <a:pt x="66" y="118"/>
                  </a:lnTo>
                  <a:lnTo>
                    <a:pt x="68" y="114"/>
                  </a:lnTo>
                  <a:lnTo>
                    <a:pt x="72" y="112"/>
                  </a:lnTo>
                  <a:lnTo>
                    <a:pt x="76" y="108"/>
                  </a:lnTo>
                  <a:lnTo>
                    <a:pt x="78" y="108"/>
                  </a:lnTo>
                  <a:lnTo>
                    <a:pt x="84" y="108"/>
                  </a:lnTo>
                  <a:lnTo>
                    <a:pt x="90" y="110"/>
                  </a:lnTo>
                  <a:lnTo>
                    <a:pt x="102" y="116"/>
                  </a:lnTo>
                  <a:lnTo>
                    <a:pt x="112" y="122"/>
                  </a:lnTo>
                  <a:lnTo>
                    <a:pt x="120" y="122"/>
                  </a:lnTo>
                  <a:lnTo>
                    <a:pt x="128" y="122"/>
                  </a:lnTo>
                  <a:lnTo>
                    <a:pt x="130" y="122"/>
                  </a:lnTo>
                  <a:lnTo>
                    <a:pt x="130" y="120"/>
                  </a:lnTo>
                  <a:lnTo>
                    <a:pt x="132" y="116"/>
                  </a:lnTo>
                  <a:lnTo>
                    <a:pt x="134" y="114"/>
                  </a:lnTo>
                  <a:lnTo>
                    <a:pt x="138" y="116"/>
                  </a:lnTo>
                  <a:lnTo>
                    <a:pt x="140" y="116"/>
                  </a:lnTo>
                  <a:lnTo>
                    <a:pt x="146" y="114"/>
                  </a:lnTo>
                  <a:lnTo>
                    <a:pt x="150" y="112"/>
                  </a:lnTo>
                  <a:lnTo>
                    <a:pt x="156" y="110"/>
                  </a:lnTo>
                  <a:lnTo>
                    <a:pt x="160" y="110"/>
                  </a:lnTo>
                  <a:lnTo>
                    <a:pt x="172" y="110"/>
                  </a:lnTo>
                  <a:lnTo>
                    <a:pt x="174" y="104"/>
                  </a:lnTo>
                  <a:lnTo>
                    <a:pt x="178" y="102"/>
                  </a:lnTo>
                  <a:lnTo>
                    <a:pt x="184" y="104"/>
                  </a:lnTo>
                  <a:lnTo>
                    <a:pt x="192" y="106"/>
                  </a:lnTo>
                  <a:lnTo>
                    <a:pt x="204" y="106"/>
                  </a:lnTo>
                  <a:lnTo>
                    <a:pt x="206" y="10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5" name="Freeform 120"/>
            <p:cNvSpPr/>
            <p:nvPr/>
          </p:nvSpPr>
          <p:spPr bwMode="auto">
            <a:xfrm>
              <a:off x="5427702" y="4440207"/>
              <a:ext cx="184497" cy="266815"/>
            </a:xfrm>
            <a:custGeom>
              <a:avLst/>
              <a:gdLst>
                <a:gd name="T0" fmla="*/ 2147483647 w 126"/>
                <a:gd name="T1" fmla="*/ 2147483647 h 168"/>
                <a:gd name="T2" fmla="*/ 2147483647 w 126"/>
                <a:gd name="T3" fmla="*/ 2147483647 h 168"/>
                <a:gd name="T4" fmla="*/ 2147483647 w 126"/>
                <a:gd name="T5" fmla="*/ 2147483647 h 168"/>
                <a:gd name="T6" fmla="*/ 2147483647 w 126"/>
                <a:gd name="T7" fmla="*/ 2147483647 h 168"/>
                <a:gd name="T8" fmla="*/ 2147483647 w 126"/>
                <a:gd name="T9" fmla="*/ 2147483647 h 168"/>
                <a:gd name="T10" fmla="*/ 2147483647 w 126"/>
                <a:gd name="T11" fmla="*/ 2147483647 h 168"/>
                <a:gd name="T12" fmla="*/ 2147483647 w 126"/>
                <a:gd name="T13" fmla="*/ 2147483647 h 168"/>
                <a:gd name="T14" fmla="*/ 2147483647 w 126"/>
                <a:gd name="T15" fmla="*/ 2147483647 h 168"/>
                <a:gd name="T16" fmla="*/ 2147483647 w 126"/>
                <a:gd name="T17" fmla="*/ 2147483647 h 168"/>
                <a:gd name="T18" fmla="*/ 2147483647 w 126"/>
                <a:gd name="T19" fmla="*/ 2147483647 h 168"/>
                <a:gd name="T20" fmla="*/ 2147483647 w 126"/>
                <a:gd name="T21" fmla="*/ 2147483647 h 168"/>
                <a:gd name="T22" fmla="*/ 2147483647 w 126"/>
                <a:gd name="T23" fmla="*/ 2147483647 h 168"/>
                <a:gd name="T24" fmla="*/ 2147483647 w 126"/>
                <a:gd name="T25" fmla="*/ 2147483647 h 168"/>
                <a:gd name="T26" fmla="*/ 2147483647 w 126"/>
                <a:gd name="T27" fmla="*/ 2147483647 h 168"/>
                <a:gd name="T28" fmla="*/ 2147483647 w 126"/>
                <a:gd name="T29" fmla="*/ 2147483647 h 168"/>
                <a:gd name="T30" fmla="*/ 2147483647 w 126"/>
                <a:gd name="T31" fmla="*/ 2147483647 h 168"/>
                <a:gd name="T32" fmla="*/ 2147483647 w 126"/>
                <a:gd name="T33" fmla="*/ 0 h 168"/>
                <a:gd name="T34" fmla="*/ 2147483647 w 126"/>
                <a:gd name="T35" fmla="*/ 0 h 168"/>
                <a:gd name="T36" fmla="*/ 0 w 126"/>
                <a:gd name="T37" fmla="*/ 2147483647 h 168"/>
                <a:gd name="T38" fmla="*/ 2147483647 w 126"/>
                <a:gd name="T39" fmla="*/ 2147483647 h 168"/>
                <a:gd name="T40" fmla="*/ 2147483647 w 126"/>
                <a:gd name="T41" fmla="*/ 2147483647 h 168"/>
                <a:gd name="T42" fmla="*/ 2147483647 w 126"/>
                <a:gd name="T43" fmla="*/ 2147483647 h 168"/>
                <a:gd name="T44" fmla="*/ 2147483647 w 126"/>
                <a:gd name="T45" fmla="*/ 2147483647 h 168"/>
                <a:gd name="T46" fmla="*/ 2147483647 w 126"/>
                <a:gd name="T47" fmla="*/ 2147483647 h 168"/>
                <a:gd name="T48" fmla="*/ 2147483647 w 126"/>
                <a:gd name="T49" fmla="*/ 2147483647 h 168"/>
                <a:gd name="T50" fmla="*/ 2147483647 w 126"/>
                <a:gd name="T51" fmla="*/ 2147483647 h 168"/>
                <a:gd name="T52" fmla="*/ 0 w 126"/>
                <a:gd name="T53" fmla="*/ 2147483647 h 168"/>
                <a:gd name="T54" fmla="*/ 0 w 126"/>
                <a:gd name="T55" fmla="*/ 2147483647 h 168"/>
                <a:gd name="T56" fmla="*/ 2147483647 w 126"/>
                <a:gd name="T57" fmla="*/ 2147483647 h 168"/>
                <a:gd name="T58" fmla="*/ 2147483647 w 126"/>
                <a:gd name="T59" fmla="*/ 2147483647 h 168"/>
                <a:gd name="T60" fmla="*/ 2147483647 w 126"/>
                <a:gd name="T61" fmla="*/ 2147483647 h 168"/>
                <a:gd name="T62" fmla="*/ 2147483647 w 126"/>
                <a:gd name="T63" fmla="*/ 2147483647 h 168"/>
                <a:gd name="T64" fmla="*/ 2147483647 w 126"/>
                <a:gd name="T65" fmla="*/ 2147483647 h 168"/>
                <a:gd name="T66" fmla="*/ 2147483647 w 126"/>
                <a:gd name="T67" fmla="*/ 2147483647 h 168"/>
                <a:gd name="T68" fmla="*/ 2147483647 w 126"/>
                <a:gd name="T69" fmla="*/ 2147483647 h 168"/>
                <a:gd name="T70" fmla="*/ 2147483647 w 126"/>
                <a:gd name="T71" fmla="*/ 2147483647 h 168"/>
                <a:gd name="T72" fmla="*/ 2147483647 w 126"/>
                <a:gd name="T73" fmla="*/ 2147483647 h 168"/>
                <a:gd name="T74" fmla="*/ 2147483647 w 126"/>
                <a:gd name="T75" fmla="*/ 2147483647 h 168"/>
                <a:gd name="T76" fmla="*/ 2147483647 w 126"/>
                <a:gd name="T77" fmla="*/ 2147483647 h 168"/>
                <a:gd name="T78" fmla="*/ 2147483647 w 126"/>
                <a:gd name="T79" fmla="*/ 2147483647 h 168"/>
                <a:gd name="T80" fmla="*/ 2147483647 w 126"/>
                <a:gd name="T81" fmla="*/ 2147483647 h 168"/>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26"/>
                <a:gd name="T124" fmla="*/ 0 h 168"/>
                <a:gd name="T125" fmla="*/ 126 w 126"/>
                <a:gd name="T126" fmla="*/ 168 h 168"/>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26" h="168">
                  <a:moveTo>
                    <a:pt x="120" y="10"/>
                  </a:moveTo>
                  <a:lnTo>
                    <a:pt x="116" y="10"/>
                  </a:lnTo>
                  <a:lnTo>
                    <a:pt x="112" y="6"/>
                  </a:lnTo>
                  <a:lnTo>
                    <a:pt x="110" y="4"/>
                  </a:lnTo>
                  <a:lnTo>
                    <a:pt x="106" y="4"/>
                  </a:lnTo>
                  <a:lnTo>
                    <a:pt x="102" y="4"/>
                  </a:lnTo>
                  <a:lnTo>
                    <a:pt x="100" y="6"/>
                  </a:lnTo>
                  <a:lnTo>
                    <a:pt x="96" y="10"/>
                  </a:lnTo>
                  <a:lnTo>
                    <a:pt x="90" y="16"/>
                  </a:lnTo>
                  <a:lnTo>
                    <a:pt x="90" y="18"/>
                  </a:lnTo>
                  <a:lnTo>
                    <a:pt x="86" y="18"/>
                  </a:lnTo>
                  <a:lnTo>
                    <a:pt x="78" y="18"/>
                  </a:lnTo>
                  <a:lnTo>
                    <a:pt x="70" y="14"/>
                  </a:lnTo>
                  <a:lnTo>
                    <a:pt x="58" y="8"/>
                  </a:lnTo>
                  <a:lnTo>
                    <a:pt x="46" y="4"/>
                  </a:lnTo>
                  <a:lnTo>
                    <a:pt x="38" y="2"/>
                  </a:lnTo>
                  <a:lnTo>
                    <a:pt x="30" y="0"/>
                  </a:lnTo>
                  <a:lnTo>
                    <a:pt x="4" y="0"/>
                  </a:lnTo>
                  <a:lnTo>
                    <a:pt x="0" y="4"/>
                  </a:lnTo>
                  <a:lnTo>
                    <a:pt x="4" y="12"/>
                  </a:lnTo>
                  <a:lnTo>
                    <a:pt x="8" y="20"/>
                  </a:lnTo>
                  <a:lnTo>
                    <a:pt x="14" y="32"/>
                  </a:lnTo>
                  <a:lnTo>
                    <a:pt x="16" y="38"/>
                  </a:lnTo>
                  <a:lnTo>
                    <a:pt x="16" y="42"/>
                  </a:lnTo>
                  <a:lnTo>
                    <a:pt x="16" y="48"/>
                  </a:lnTo>
                  <a:lnTo>
                    <a:pt x="16" y="52"/>
                  </a:lnTo>
                  <a:lnTo>
                    <a:pt x="0" y="76"/>
                  </a:lnTo>
                  <a:lnTo>
                    <a:pt x="0" y="100"/>
                  </a:lnTo>
                  <a:lnTo>
                    <a:pt x="62" y="138"/>
                  </a:lnTo>
                  <a:lnTo>
                    <a:pt x="62" y="146"/>
                  </a:lnTo>
                  <a:lnTo>
                    <a:pt x="88" y="168"/>
                  </a:lnTo>
                  <a:lnTo>
                    <a:pt x="90" y="164"/>
                  </a:lnTo>
                  <a:lnTo>
                    <a:pt x="94" y="158"/>
                  </a:lnTo>
                  <a:lnTo>
                    <a:pt x="108" y="130"/>
                  </a:lnTo>
                  <a:lnTo>
                    <a:pt x="122" y="106"/>
                  </a:lnTo>
                  <a:lnTo>
                    <a:pt x="116" y="102"/>
                  </a:lnTo>
                  <a:lnTo>
                    <a:pt x="112" y="98"/>
                  </a:lnTo>
                  <a:lnTo>
                    <a:pt x="112" y="32"/>
                  </a:lnTo>
                  <a:lnTo>
                    <a:pt x="120" y="14"/>
                  </a:lnTo>
                  <a:lnTo>
                    <a:pt x="126" y="10"/>
                  </a:lnTo>
                  <a:lnTo>
                    <a:pt x="120"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6" name="Freeform 121"/>
            <p:cNvSpPr/>
            <p:nvPr/>
          </p:nvSpPr>
          <p:spPr bwMode="auto">
            <a:xfrm>
              <a:off x="5322769" y="4440207"/>
              <a:ext cx="127995" cy="169912"/>
            </a:xfrm>
            <a:custGeom>
              <a:avLst/>
              <a:gdLst>
                <a:gd name="T0" fmla="*/ 2147483647 w 88"/>
                <a:gd name="T1" fmla="*/ 0 h 108"/>
                <a:gd name="T2" fmla="*/ 2147483647 w 88"/>
                <a:gd name="T3" fmla="*/ 2147483647 h 108"/>
                <a:gd name="T4" fmla="*/ 2147483647 w 88"/>
                <a:gd name="T5" fmla="*/ 2147483647 h 108"/>
                <a:gd name="T6" fmla="*/ 2147483647 w 88"/>
                <a:gd name="T7" fmla="*/ 2147483647 h 108"/>
                <a:gd name="T8" fmla="*/ 2147483647 w 88"/>
                <a:gd name="T9" fmla="*/ 2147483647 h 108"/>
                <a:gd name="T10" fmla="*/ 2147483647 w 88"/>
                <a:gd name="T11" fmla="*/ 2147483647 h 108"/>
                <a:gd name="T12" fmla="*/ 2147483647 w 88"/>
                <a:gd name="T13" fmla="*/ 2147483647 h 108"/>
                <a:gd name="T14" fmla="*/ 2147483647 w 88"/>
                <a:gd name="T15" fmla="*/ 2147483647 h 108"/>
                <a:gd name="T16" fmla="*/ 2147483647 w 88"/>
                <a:gd name="T17" fmla="*/ 2147483647 h 108"/>
                <a:gd name="T18" fmla="*/ 2147483647 w 88"/>
                <a:gd name="T19" fmla="*/ 2147483647 h 108"/>
                <a:gd name="T20" fmla="*/ 2147483647 w 88"/>
                <a:gd name="T21" fmla="*/ 2147483647 h 108"/>
                <a:gd name="T22" fmla="*/ 2147483647 w 88"/>
                <a:gd name="T23" fmla="*/ 2147483647 h 108"/>
                <a:gd name="T24" fmla="*/ 2147483647 w 88"/>
                <a:gd name="T25" fmla="*/ 2147483647 h 108"/>
                <a:gd name="T26" fmla="*/ 2147483647 w 88"/>
                <a:gd name="T27" fmla="*/ 2147483647 h 108"/>
                <a:gd name="T28" fmla="*/ 0 w 88"/>
                <a:gd name="T29" fmla="*/ 2147483647 h 108"/>
                <a:gd name="T30" fmla="*/ 0 w 88"/>
                <a:gd name="T31" fmla="*/ 2147483647 h 108"/>
                <a:gd name="T32" fmla="*/ 2147483647 w 88"/>
                <a:gd name="T33" fmla="*/ 2147483647 h 108"/>
                <a:gd name="T34" fmla="*/ 2147483647 w 88"/>
                <a:gd name="T35" fmla="*/ 2147483647 h 108"/>
                <a:gd name="T36" fmla="*/ 2147483647 w 88"/>
                <a:gd name="T37" fmla="*/ 2147483647 h 108"/>
                <a:gd name="T38" fmla="*/ 2147483647 w 88"/>
                <a:gd name="T39" fmla="*/ 2147483647 h 108"/>
                <a:gd name="T40" fmla="*/ 2147483647 w 88"/>
                <a:gd name="T41" fmla="*/ 2147483647 h 108"/>
                <a:gd name="T42" fmla="*/ 2147483647 w 88"/>
                <a:gd name="T43" fmla="*/ 2147483647 h 108"/>
                <a:gd name="T44" fmla="*/ 2147483647 w 88"/>
                <a:gd name="T45" fmla="*/ 2147483647 h 108"/>
                <a:gd name="T46" fmla="*/ 2147483647 w 88"/>
                <a:gd name="T47" fmla="*/ 2147483647 h 108"/>
                <a:gd name="T48" fmla="*/ 2147483647 w 88"/>
                <a:gd name="T49" fmla="*/ 2147483647 h 108"/>
                <a:gd name="T50" fmla="*/ 2147483647 w 88"/>
                <a:gd name="T51" fmla="*/ 2147483647 h 108"/>
                <a:gd name="T52" fmla="*/ 2147483647 w 88"/>
                <a:gd name="T53" fmla="*/ 2147483647 h 108"/>
                <a:gd name="T54" fmla="*/ 2147483647 w 88"/>
                <a:gd name="T55" fmla="*/ 2147483647 h 108"/>
                <a:gd name="T56" fmla="*/ 2147483647 w 88"/>
                <a:gd name="T57" fmla="*/ 2147483647 h 108"/>
                <a:gd name="T58" fmla="*/ 2147483647 w 88"/>
                <a:gd name="T59" fmla="*/ 0 h 108"/>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88"/>
                <a:gd name="T91" fmla="*/ 0 h 108"/>
                <a:gd name="T92" fmla="*/ 88 w 88"/>
                <a:gd name="T93" fmla="*/ 108 h 108"/>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88" h="108">
                  <a:moveTo>
                    <a:pt x="76" y="0"/>
                  </a:moveTo>
                  <a:lnTo>
                    <a:pt x="72" y="4"/>
                  </a:lnTo>
                  <a:lnTo>
                    <a:pt x="76" y="12"/>
                  </a:lnTo>
                  <a:lnTo>
                    <a:pt x="80" y="20"/>
                  </a:lnTo>
                  <a:lnTo>
                    <a:pt x="86" y="32"/>
                  </a:lnTo>
                  <a:lnTo>
                    <a:pt x="88" y="38"/>
                  </a:lnTo>
                  <a:lnTo>
                    <a:pt x="88" y="42"/>
                  </a:lnTo>
                  <a:lnTo>
                    <a:pt x="88" y="48"/>
                  </a:lnTo>
                  <a:lnTo>
                    <a:pt x="88" y="52"/>
                  </a:lnTo>
                  <a:lnTo>
                    <a:pt x="72" y="76"/>
                  </a:lnTo>
                  <a:lnTo>
                    <a:pt x="72" y="100"/>
                  </a:lnTo>
                  <a:lnTo>
                    <a:pt x="20" y="98"/>
                  </a:lnTo>
                  <a:lnTo>
                    <a:pt x="14" y="102"/>
                  </a:lnTo>
                  <a:lnTo>
                    <a:pt x="10" y="108"/>
                  </a:lnTo>
                  <a:lnTo>
                    <a:pt x="0" y="108"/>
                  </a:lnTo>
                  <a:lnTo>
                    <a:pt x="0" y="86"/>
                  </a:lnTo>
                  <a:lnTo>
                    <a:pt x="6" y="76"/>
                  </a:lnTo>
                  <a:lnTo>
                    <a:pt x="12" y="64"/>
                  </a:lnTo>
                  <a:lnTo>
                    <a:pt x="18" y="56"/>
                  </a:lnTo>
                  <a:lnTo>
                    <a:pt x="24" y="48"/>
                  </a:lnTo>
                  <a:lnTo>
                    <a:pt x="24" y="38"/>
                  </a:lnTo>
                  <a:lnTo>
                    <a:pt x="22" y="34"/>
                  </a:lnTo>
                  <a:lnTo>
                    <a:pt x="22" y="28"/>
                  </a:lnTo>
                  <a:lnTo>
                    <a:pt x="20" y="16"/>
                  </a:lnTo>
                  <a:lnTo>
                    <a:pt x="24" y="14"/>
                  </a:lnTo>
                  <a:lnTo>
                    <a:pt x="30" y="12"/>
                  </a:lnTo>
                  <a:lnTo>
                    <a:pt x="52" y="12"/>
                  </a:lnTo>
                  <a:lnTo>
                    <a:pt x="62" y="10"/>
                  </a:lnTo>
                  <a:lnTo>
                    <a:pt x="72" y="4"/>
                  </a:lnTo>
                  <a:lnTo>
                    <a:pt x="7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7" name="Freeform 122"/>
            <p:cNvSpPr/>
            <p:nvPr/>
          </p:nvSpPr>
          <p:spPr bwMode="auto">
            <a:xfrm>
              <a:off x="5319309" y="4594190"/>
              <a:ext cx="267521" cy="318586"/>
            </a:xfrm>
            <a:custGeom>
              <a:avLst/>
              <a:gdLst>
                <a:gd name="T0" fmla="*/ 2147483647 w 182"/>
                <a:gd name="T1" fmla="*/ 2147483647 h 200"/>
                <a:gd name="T2" fmla="*/ 2147483647 w 182"/>
                <a:gd name="T3" fmla="*/ 2147483647 h 200"/>
                <a:gd name="T4" fmla="*/ 2147483647 w 182"/>
                <a:gd name="T5" fmla="*/ 2147483647 h 200"/>
                <a:gd name="T6" fmla="*/ 2147483647 w 182"/>
                <a:gd name="T7" fmla="*/ 2147483647 h 200"/>
                <a:gd name="T8" fmla="*/ 2147483647 w 182"/>
                <a:gd name="T9" fmla="*/ 2147483647 h 200"/>
                <a:gd name="T10" fmla="*/ 2147483647 w 182"/>
                <a:gd name="T11" fmla="*/ 2147483647 h 200"/>
                <a:gd name="T12" fmla="*/ 2147483647 w 182"/>
                <a:gd name="T13" fmla="*/ 2147483647 h 200"/>
                <a:gd name="T14" fmla="*/ 2147483647 w 182"/>
                <a:gd name="T15" fmla="*/ 2147483647 h 200"/>
                <a:gd name="T16" fmla="*/ 2147483647 w 182"/>
                <a:gd name="T17" fmla="*/ 2147483647 h 200"/>
                <a:gd name="T18" fmla="*/ 2147483647 w 182"/>
                <a:gd name="T19" fmla="*/ 2147483647 h 200"/>
                <a:gd name="T20" fmla="*/ 2147483647 w 182"/>
                <a:gd name="T21" fmla="*/ 2147483647 h 200"/>
                <a:gd name="T22" fmla="*/ 2147483647 w 182"/>
                <a:gd name="T23" fmla="*/ 2147483647 h 200"/>
                <a:gd name="T24" fmla="*/ 2147483647 w 182"/>
                <a:gd name="T25" fmla="*/ 2147483647 h 200"/>
                <a:gd name="T26" fmla="*/ 2147483647 w 182"/>
                <a:gd name="T27" fmla="*/ 2147483647 h 200"/>
                <a:gd name="T28" fmla="*/ 2147483647 w 182"/>
                <a:gd name="T29" fmla="*/ 2147483647 h 200"/>
                <a:gd name="T30" fmla="*/ 2147483647 w 182"/>
                <a:gd name="T31" fmla="*/ 2147483647 h 200"/>
                <a:gd name="T32" fmla="*/ 2147483647 w 182"/>
                <a:gd name="T33" fmla="*/ 2147483647 h 200"/>
                <a:gd name="T34" fmla="*/ 2147483647 w 182"/>
                <a:gd name="T35" fmla="*/ 2147483647 h 200"/>
                <a:gd name="T36" fmla="*/ 2147483647 w 182"/>
                <a:gd name="T37" fmla="*/ 2147483647 h 200"/>
                <a:gd name="T38" fmla="*/ 2147483647 w 182"/>
                <a:gd name="T39" fmla="*/ 2147483647 h 200"/>
                <a:gd name="T40" fmla="*/ 2147483647 w 182"/>
                <a:gd name="T41" fmla="*/ 2147483647 h 200"/>
                <a:gd name="T42" fmla="*/ 2147483647 w 182"/>
                <a:gd name="T43" fmla="*/ 2147483647 h 200"/>
                <a:gd name="T44" fmla="*/ 2147483647 w 182"/>
                <a:gd name="T45" fmla="*/ 2147483647 h 200"/>
                <a:gd name="T46" fmla="*/ 2147483647 w 182"/>
                <a:gd name="T47" fmla="*/ 2147483647 h 200"/>
                <a:gd name="T48" fmla="*/ 2147483647 w 182"/>
                <a:gd name="T49" fmla="*/ 2147483647 h 200"/>
                <a:gd name="T50" fmla="*/ 2147483647 w 182"/>
                <a:gd name="T51" fmla="*/ 2147483647 h 200"/>
                <a:gd name="T52" fmla="*/ 2147483647 w 182"/>
                <a:gd name="T53" fmla="*/ 2147483647 h 200"/>
                <a:gd name="T54" fmla="*/ 0 w 182"/>
                <a:gd name="T55" fmla="*/ 2147483647 h 200"/>
                <a:gd name="T56" fmla="*/ 0 w 182"/>
                <a:gd name="T57" fmla="*/ 2147483647 h 200"/>
                <a:gd name="T58" fmla="*/ 0 w 182"/>
                <a:gd name="T59" fmla="*/ 2147483647 h 200"/>
                <a:gd name="T60" fmla="*/ 0 w 182"/>
                <a:gd name="T61" fmla="*/ 2147483647 h 200"/>
                <a:gd name="T62" fmla="*/ 2147483647 w 182"/>
                <a:gd name="T63" fmla="*/ 2147483647 h 200"/>
                <a:gd name="T64" fmla="*/ 2147483647 w 182"/>
                <a:gd name="T65" fmla="*/ 2147483647 h 200"/>
                <a:gd name="T66" fmla="*/ 2147483647 w 182"/>
                <a:gd name="T67" fmla="*/ 2147483647 h 200"/>
                <a:gd name="T68" fmla="*/ 2147483647 w 182"/>
                <a:gd name="T69" fmla="*/ 2147483647 h 200"/>
                <a:gd name="T70" fmla="*/ 2147483647 w 182"/>
                <a:gd name="T71" fmla="*/ 2147483647 h 200"/>
                <a:gd name="T72" fmla="*/ 2147483647 w 182"/>
                <a:gd name="T73" fmla="*/ 2147483647 h 200"/>
                <a:gd name="T74" fmla="*/ 2147483647 w 182"/>
                <a:gd name="T75" fmla="*/ 2147483647 h 200"/>
                <a:gd name="T76" fmla="*/ 2147483647 w 182"/>
                <a:gd name="T77" fmla="*/ 2147483647 h 200"/>
                <a:gd name="T78" fmla="*/ 2147483647 w 182"/>
                <a:gd name="T79" fmla="*/ 2147483647 h 200"/>
                <a:gd name="T80" fmla="*/ 2147483647 w 182"/>
                <a:gd name="T81" fmla="*/ 0 h 20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82"/>
                <a:gd name="T124" fmla="*/ 0 h 200"/>
                <a:gd name="T125" fmla="*/ 182 w 182"/>
                <a:gd name="T126" fmla="*/ 200 h 20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82" h="200">
                  <a:moveTo>
                    <a:pt x="30" y="0"/>
                  </a:moveTo>
                  <a:lnTo>
                    <a:pt x="74" y="2"/>
                  </a:lnTo>
                  <a:lnTo>
                    <a:pt x="136" y="40"/>
                  </a:lnTo>
                  <a:lnTo>
                    <a:pt x="136" y="48"/>
                  </a:lnTo>
                  <a:lnTo>
                    <a:pt x="162" y="70"/>
                  </a:lnTo>
                  <a:lnTo>
                    <a:pt x="160" y="74"/>
                  </a:lnTo>
                  <a:lnTo>
                    <a:pt x="158" y="80"/>
                  </a:lnTo>
                  <a:lnTo>
                    <a:pt x="156" y="84"/>
                  </a:lnTo>
                  <a:lnTo>
                    <a:pt x="154" y="88"/>
                  </a:lnTo>
                  <a:lnTo>
                    <a:pt x="152" y="92"/>
                  </a:lnTo>
                  <a:lnTo>
                    <a:pt x="152" y="98"/>
                  </a:lnTo>
                  <a:lnTo>
                    <a:pt x="154" y="102"/>
                  </a:lnTo>
                  <a:lnTo>
                    <a:pt x="158" y="106"/>
                  </a:lnTo>
                  <a:lnTo>
                    <a:pt x="162" y="110"/>
                  </a:lnTo>
                  <a:lnTo>
                    <a:pt x="164" y="116"/>
                  </a:lnTo>
                  <a:lnTo>
                    <a:pt x="164" y="126"/>
                  </a:lnTo>
                  <a:lnTo>
                    <a:pt x="164" y="142"/>
                  </a:lnTo>
                  <a:lnTo>
                    <a:pt x="164" y="156"/>
                  </a:lnTo>
                  <a:lnTo>
                    <a:pt x="168" y="162"/>
                  </a:lnTo>
                  <a:lnTo>
                    <a:pt x="172" y="168"/>
                  </a:lnTo>
                  <a:lnTo>
                    <a:pt x="176" y="174"/>
                  </a:lnTo>
                  <a:lnTo>
                    <a:pt x="182" y="178"/>
                  </a:lnTo>
                  <a:lnTo>
                    <a:pt x="174" y="180"/>
                  </a:lnTo>
                  <a:lnTo>
                    <a:pt x="166" y="180"/>
                  </a:lnTo>
                  <a:lnTo>
                    <a:pt x="162" y="184"/>
                  </a:lnTo>
                  <a:lnTo>
                    <a:pt x="152" y="188"/>
                  </a:lnTo>
                  <a:lnTo>
                    <a:pt x="138" y="192"/>
                  </a:lnTo>
                  <a:lnTo>
                    <a:pt x="134" y="194"/>
                  </a:lnTo>
                  <a:lnTo>
                    <a:pt x="132" y="196"/>
                  </a:lnTo>
                  <a:lnTo>
                    <a:pt x="130" y="198"/>
                  </a:lnTo>
                  <a:lnTo>
                    <a:pt x="126" y="198"/>
                  </a:lnTo>
                  <a:lnTo>
                    <a:pt x="122" y="198"/>
                  </a:lnTo>
                  <a:lnTo>
                    <a:pt x="120" y="196"/>
                  </a:lnTo>
                  <a:lnTo>
                    <a:pt x="116" y="196"/>
                  </a:lnTo>
                  <a:lnTo>
                    <a:pt x="114" y="198"/>
                  </a:lnTo>
                  <a:lnTo>
                    <a:pt x="112" y="200"/>
                  </a:lnTo>
                  <a:lnTo>
                    <a:pt x="108" y="200"/>
                  </a:lnTo>
                  <a:lnTo>
                    <a:pt x="82" y="198"/>
                  </a:lnTo>
                  <a:lnTo>
                    <a:pt x="82" y="172"/>
                  </a:lnTo>
                  <a:lnTo>
                    <a:pt x="80" y="170"/>
                  </a:lnTo>
                  <a:lnTo>
                    <a:pt x="78" y="166"/>
                  </a:lnTo>
                  <a:lnTo>
                    <a:pt x="76" y="160"/>
                  </a:lnTo>
                  <a:lnTo>
                    <a:pt x="60" y="160"/>
                  </a:lnTo>
                  <a:lnTo>
                    <a:pt x="46" y="150"/>
                  </a:lnTo>
                  <a:lnTo>
                    <a:pt x="40" y="146"/>
                  </a:lnTo>
                  <a:lnTo>
                    <a:pt x="30" y="142"/>
                  </a:lnTo>
                  <a:lnTo>
                    <a:pt x="26" y="140"/>
                  </a:lnTo>
                  <a:lnTo>
                    <a:pt x="24" y="138"/>
                  </a:lnTo>
                  <a:lnTo>
                    <a:pt x="22" y="136"/>
                  </a:lnTo>
                  <a:lnTo>
                    <a:pt x="20" y="134"/>
                  </a:lnTo>
                  <a:lnTo>
                    <a:pt x="18" y="126"/>
                  </a:lnTo>
                  <a:lnTo>
                    <a:pt x="16" y="120"/>
                  </a:lnTo>
                  <a:lnTo>
                    <a:pt x="16" y="114"/>
                  </a:lnTo>
                  <a:lnTo>
                    <a:pt x="10" y="110"/>
                  </a:lnTo>
                  <a:lnTo>
                    <a:pt x="6" y="104"/>
                  </a:lnTo>
                  <a:lnTo>
                    <a:pt x="0" y="100"/>
                  </a:lnTo>
                  <a:lnTo>
                    <a:pt x="0" y="94"/>
                  </a:lnTo>
                  <a:lnTo>
                    <a:pt x="0" y="92"/>
                  </a:lnTo>
                  <a:lnTo>
                    <a:pt x="2" y="88"/>
                  </a:lnTo>
                  <a:lnTo>
                    <a:pt x="0" y="84"/>
                  </a:lnTo>
                  <a:lnTo>
                    <a:pt x="0" y="82"/>
                  </a:lnTo>
                  <a:lnTo>
                    <a:pt x="0" y="78"/>
                  </a:lnTo>
                  <a:lnTo>
                    <a:pt x="0" y="72"/>
                  </a:lnTo>
                  <a:lnTo>
                    <a:pt x="2" y="68"/>
                  </a:lnTo>
                  <a:lnTo>
                    <a:pt x="8" y="60"/>
                  </a:lnTo>
                  <a:lnTo>
                    <a:pt x="20" y="50"/>
                  </a:lnTo>
                  <a:lnTo>
                    <a:pt x="22" y="46"/>
                  </a:lnTo>
                  <a:lnTo>
                    <a:pt x="22" y="42"/>
                  </a:lnTo>
                  <a:lnTo>
                    <a:pt x="22" y="40"/>
                  </a:lnTo>
                  <a:lnTo>
                    <a:pt x="20" y="38"/>
                  </a:lnTo>
                  <a:lnTo>
                    <a:pt x="18" y="36"/>
                  </a:lnTo>
                  <a:lnTo>
                    <a:pt x="16" y="34"/>
                  </a:lnTo>
                  <a:lnTo>
                    <a:pt x="18" y="30"/>
                  </a:lnTo>
                  <a:lnTo>
                    <a:pt x="20" y="28"/>
                  </a:lnTo>
                  <a:lnTo>
                    <a:pt x="22" y="26"/>
                  </a:lnTo>
                  <a:lnTo>
                    <a:pt x="22" y="22"/>
                  </a:lnTo>
                  <a:lnTo>
                    <a:pt x="24" y="22"/>
                  </a:lnTo>
                  <a:lnTo>
                    <a:pt x="24" y="16"/>
                  </a:lnTo>
                  <a:lnTo>
                    <a:pt x="22" y="12"/>
                  </a:lnTo>
                  <a:lnTo>
                    <a:pt x="20" y="6"/>
                  </a:lnTo>
                  <a:lnTo>
                    <a:pt x="22" y="0"/>
                  </a:lnTo>
                  <a:lnTo>
                    <a:pt x="24" y="0"/>
                  </a:lnTo>
                  <a:lnTo>
                    <a:pt x="3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8" name="Freeform 123"/>
            <p:cNvSpPr/>
            <p:nvPr/>
          </p:nvSpPr>
          <p:spPr bwMode="auto">
            <a:xfrm>
              <a:off x="5311237" y="4594190"/>
              <a:ext cx="42665" cy="54425"/>
            </a:xfrm>
            <a:custGeom>
              <a:avLst/>
              <a:gdLst>
                <a:gd name="T0" fmla="*/ 2147483647 w 30"/>
                <a:gd name="T1" fmla="*/ 2147483647 h 34"/>
                <a:gd name="T2" fmla="*/ 2147483647 w 30"/>
                <a:gd name="T3" fmla="*/ 2147483647 h 34"/>
                <a:gd name="T4" fmla="*/ 2147483647 w 30"/>
                <a:gd name="T5" fmla="*/ 2147483647 h 34"/>
                <a:gd name="T6" fmla="*/ 2147483647 w 30"/>
                <a:gd name="T7" fmla="*/ 2147483647 h 34"/>
                <a:gd name="T8" fmla="*/ 2147483647 w 30"/>
                <a:gd name="T9" fmla="*/ 2147483647 h 34"/>
                <a:gd name="T10" fmla="*/ 2147483647 w 30"/>
                <a:gd name="T11" fmla="*/ 2147483647 h 34"/>
                <a:gd name="T12" fmla="*/ 2147483647 w 30"/>
                <a:gd name="T13" fmla="*/ 2147483647 h 34"/>
                <a:gd name="T14" fmla="*/ 2147483647 w 30"/>
                <a:gd name="T15" fmla="*/ 0 h 34"/>
                <a:gd name="T16" fmla="*/ 2147483647 w 30"/>
                <a:gd name="T17" fmla="*/ 2147483647 h 34"/>
                <a:gd name="T18" fmla="*/ 2147483647 w 30"/>
                <a:gd name="T19" fmla="*/ 2147483647 h 34"/>
                <a:gd name="T20" fmla="*/ 2147483647 w 30"/>
                <a:gd name="T21" fmla="*/ 2147483647 h 34"/>
                <a:gd name="T22" fmla="*/ 2147483647 w 30"/>
                <a:gd name="T23" fmla="*/ 2147483647 h 34"/>
                <a:gd name="T24" fmla="*/ 2147483647 w 30"/>
                <a:gd name="T25" fmla="*/ 2147483647 h 34"/>
                <a:gd name="T26" fmla="*/ 0 w 30"/>
                <a:gd name="T27" fmla="*/ 2147483647 h 34"/>
                <a:gd name="T28" fmla="*/ 0 w 30"/>
                <a:gd name="T29" fmla="*/ 2147483647 h 34"/>
                <a:gd name="T30" fmla="*/ 0 w 30"/>
                <a:gd name="T31" fmla="*/ 2147483647 h 34"/>
                <a:gd name="T32" fmla="*/ 0 w 30"/>
                <a:gd name="T33" fmla="*/ 2147483647 h 34"/>
                <a:gd name="T34" fmla="*/ 2147483647 w 30"/>
                <a:gd name="T35" fmla="*/ 2147483647 h 34"/>
                <a:gd name="T36" fmla="*/ 2147483647 w 30"/>
                <a:gd name="T37" fmla="*/ 2147483647 h 34"/>
                <a:gd name="T38" fmla="*/ 2147483647 w 30"/>
                <a:gd name="T39" fmla="*/ 2147483647 h 34"/>
                <a:gd name="T40" fmla="*/ 2147483647 w 30"/>
                <a:gd name="T41" fmla="*/ 2147483647 h 34"/>
                <a:gd name="T42" fmla="*/ 2147483647 w 30"/>
                <a:gd name="T43" fmla="*/ 2147483647 h 34"/>
                <a:gd name="T44" fmla="*/ 2147483647 w 30"/>
                <a:gd name="T45" fmla="*/ 2147483647 h 3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30"/>
                <a:gd name="T70" fmla="*/ 0 h 34"/>
                <a:gd name="T71" fmla="*/ 30 w 30"/>
                <a:gd name="T72" fmla="*/ 34 h 34"/>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30" h="34">
                  <a:moveTo>
                    <a:pt x="26" y="28"/>
                  </a:moveTo>
                  <a:lnTo>
                    <a:pt x="28" y="26"/>
                  </a:lnTo>
                  <a:lnTo>
                    <a:pt x="28" y="22"/>
                  </a:lnTo>
                  <a:lnTo>
                    <a:pt x="30" y="22"/>
                  </a:lnTo>
                  <a:lnTo>
                    <a:pt x="30" y="16"/>
                  </a:lnTo>
                  <a:lnTo>
                    <a:pt x="28" y="12"/>
                  </a:lnTo>
                  <a:lnTo>
                    <a:pt x="26" y="6"/>
                  </a:lnTo>
                  <a:lnTo>
                    <a:pt x="28" y="0"/>
                  </a:lnTo>
                  <a:lnTo>
                    <a:pt x="24" y="2"/>
                  </a:lnTo>
                  <a:lnTo>
                    <a:pt x="22" y="4"/>
                  </a:lnTo>
                  <a:lnTo>
                    <a:pt x="18" y="10"/>
                  </a:lnTo>
                  <a:lnTo>
                    <a:pt x="8" y="10"/>
                  </a:lnTo>
                  <a:lnTo>
                    <a:pt x="2" y="18"/>
                  </a:lnTo>
                  <a:lnTo>
                    <a:pt x="0" y="24"/>
                  </a:lnTo>
                  <a:lnTo>
                    <a:pt x="0" y="30"/>
                  </a:lnTo>
                  <a:lnTo>
                    <a:pt x="0" y="32"/>
                  </a:lnTo>
                  <a:lnTo>
                    <a:pt x="0" y="34"/>
                  </a:lnTo>
                  <a:lnTo>
                    <a:pt x="12" y="34"/>
                  </a:lnTo>
                  <a:lnTo>
                    <a:pt x="14" y="30"/>
                  </a:lnTo>
                  <a:lnTo>
                    <a:pt x="14" y="28"/>
                  </a:lnTo>
                  <a:lnTo>
                    <a:pt x="16" y="26"/>
                  </a:lnTo>
                  <a:lnTo>
                    <a:pt x="26" y="26"/>
                  </a:lnTo>
                  <a:lnTo>
                    <a:pt x="26"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99" name="Freeform 124"/>
            <p:cNvSpPr/>
            <p:nvPr/>
          </p:nvSpPr>
          <p:spPr bwMode="auto">
            <a:xfrm>
              <a:off x="5311237" y="4637995"/>
              <a:ext cx="40359" cy="65044"/>
            </a:xfrm>
            <a:custGeom>
              <a:avLst/>
              <a:gdLst>
                <a:gd name="T0" fmla="*/ 0 w 28"/>
                <a:gd name="T1" fmla="*/ 2147483647 h 42"/>
                <a:gd name="T2" fmla="*/ 2147483647 w 28"/>
                <a:gd name="T3" fmla="*/ 2147483647 h 42"/>
                <a:gd name="T4" fmla="*/ 2147483647 w 28"/>
                <a:gd name="T5" fmla="*/ 2147483647 h 42"/>
                <a:gd name="T6" fmla="*/ 2147483647 w 28"/>
                <a:gd name="T7" fmla="*/ 2147483647 h 42"/>
                <a:gd name="T8" fmla="*/ 2147483647 w 28"/>
                <a:gd name="T9" fmla="*/ 2147483647 h 42"/>
                <a:gd name="T10" fmla="*/ 2147483647 w 28"/>
                <a:gd name="T11" fmla="*/ 2147483647 h 42"/>
                <a:gd name="T12" fmla="*/ 2147483647 w 28"/>
                <a:gd name="T13" fmla="*/ 2147483647 h 42"/>
                <a:gd name="T14" fmla="*/ 2147483647 w 28"/>
                <a:gd name="T15" fmla="*/ 2147483647 h 42"/>
                <a:gd name="T16" fmla="*/ 2147483647 w 28"/>
                <a:gd name="T17" fmla="*/ 2147483647 h 42"/>
                <a:gd name="T18" fmla="*/ 2147483647 w 28"/>
                <a:gd name="T19" fmla="*/ 2147483647 h 42"/>
                <a:gd name="T20" fmla="*/ 2147483647 w 28"/>
                <a:gd name="T21" fmla="*/ 2147483647 h 42"/>
                <a:gd name="T22" fmla="*/ 2147483647 w 28"/>
                <a:gd name="T23" fmla="*/ 2147483647 h 42"/>
                <a:gd name="T24" fmla="*/ 2147483647 w 28"/>
                <a:gd name="T25" fmla="*/ 2147483647 h 42"/>
                <a:gd name="T26" fmla="*/ 2147483647 w 28"/>
                <a:gd name="T27" fmla="*/ 2147483647 h 42"/>
                <a:gd name="T28" fmla="*/ 2147483647 w 28"/>
                <a:gd name="T29" fmla="*/ 2147483647 h 42"/>
                <a:gd name="T30" fmla="*/ 2147483647 w 28"/>
                <a:gd name="T31" fmla="*/ 2147483647 h 42"/>
                <a:gd name="T32" fmla="*/ 2147483647 w 28"/>
                <a:gd name="T33" fmla="*/ 2147483647 h 42"/>
                <a:gd name="T34" fmla="*/ 2147483647 w 28"/>
                <a:gd name="T35" fmla="*/ 2147483647 h 42"/>
                <a:gd name="T36" fmla="*/ 2147483647 w 28"/>
                <a:gd name="T37" fmla="*/ 2147483647 h 42"/>
                <a:gd name="T38" fmla="*/ 2147483647 w 28"/>
                <a:gd name="T39" fmla="*/ 0 h 42"/>
                <a:gd name="T40" fmla="*/ 2147483647 w 28"/>
                <a:gd name="T41" fmla="*/ 0 h 42"/>
                <a:gd name="T42" fmla="*/ 2147483647 w 28"/>
                <a:gd name="T43" fmla="*/ 2147483647 h 42"/>
                <a:gd name="T44" fmla="*/ 2147483647 w 28"/>
                <a:gd name="T45" fmla="*/ 2147483647 h 42"/>
                <a:gd name="T46" fmla="*/ 2147483647 w 28"/>
                <a:gd name="T47" fmla="*/ 2147483647 h 42"/>
                <a:gd name="T48" fmla="*/ 0 w 28"/>
                <a:gd name="T49" fmla="*/ 2147483647 h 42"/>
                <a:gd name="T50" fmla="*/ 0 w 28"/>
                <a:gd name="T51" fmla="*/ 2147483647 h 42"/>
                <a:gd name="T52" fmla="*/ 0 w 28"/>
                <a:gd name="T53" fmla="*/ 2147483647 h 42"/>
                <a:gd name="T54" fmla="*/ 0 w 28"/>
                <a:gd name="T55" fmla="*/ 2147483647 h 4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8"/>
                <a:gd name="T85" fmla="*/ 0 h 42"/>
                <a:gd name="T86" fmla="*/ 28 w 28"/>
                <a:gd name="T87" fmla="*/ 42 h 42"/>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8" h="42">
                  <a:moveTo>
                    <a:pt x="0" y="8"/>
                  </a:moveTo>
                  <a:lnTo>
                    <a:pt x="2" y="12"/>
                  </a:lnTo>
                  <a:lnTo>
                    <a:pt x="6" y="14"/>
                  </a:lnTo>
                  <a:lnTo>
                    <a:pt x="6" y="16"/>
                  </a:lnTo>
                  <a:lnTo>
                    <a:pt x="4" y="20"/>
                  </a:lnTo>
                  <a:lnTo>
                    <a:pt x="4" y="24"/>
                  </a:lnTo>
                  <a:lnTo>
                    <a:pt x="4" y="28"/>
                  </a:lnTo>
                  <a:lnTo>
                    <a:pt x="6" y="34"/>
                  </a:lnTo>
                  <a:lnTo>
                    <a:pt x="8" y="42"/>
                  </a:lnTo>
                  <a:lnTo>
                    <a:pt x="14" y="34"/>
                  </a:lnTo>
                  <a:lnTo>
                    <a:pt x="22" y="28"/>
                  </a:lnTo>
                  <a:lnTo>
                    <a:pt x="26" y="24"/>
                  </a:lnTo>
                  <a:lnTo>
                    <a:pt x="28" y="20"/>
                  </a:lnTo>
                  <a:lnTo>
                    <a:pt x="28" y="16"/>
                  </a:lnTo>
                  <a:lnTo>
                    <a:pt x="28" y="14"/>
                  </a:lnTo>
                  <a:lnTo>
                    <a:pt x="26" y="12"/>
                  </a:lnTo>
                  <a:lnTo>
                    <a:pt x="24" y="10"/>
                  </a:lnTo>
                  <a:lnTo>
                    <a:pt x="22" y="8"/>
                  </a:lnTo>
                  <a:lnTo>
                    <a:pt x="24" y="2"/>
                  </a:lnTo>
                  <a:lnTo>
                    <a:pt x="26" y="0"/>
                  </a:lnTo>
                  <a:lnTo>
                    <a:pt x="16" y="0"/>
                  </a:lnTo>
                  <a:lnTo>
                    <a:pt x="14" y="2"/>
                  </a:lnTo>
                  <a:lnTo>
                    <a:pt x="14" y="4"/>
                  </a:lnTo>
                  <a:lnTo>
                    <a:pt x="12" y="8"/>
                  </a:lnTo>
                  <a:lnTo>
                    <a:pt x="0" y="8"/>
                  </a:lnTo>
                  <a:lnTo>
                    <a:pt x="0" y="6"/>
                  </a:lnTo>
                  <a:lnTo>
                    <a:pt x="0" y="4"/>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0" name="Freeform 125"/>
            <p:cNvSpPr/>
            <p:nvPr/>
          </p:nvSpPr>
          <p:spPr bwMode="auto">
            <a:xfrm>
              <a:off x="4922641" y="4414984"/>
              <a:ext cx="434722" cy="545579"/>
            </a:xfrm>
            <a:custGeom>
              <a:avLst/>
              <a:gdLst>
                <a:gd name="T0" fmla="*/ 2147483647 w 298"/>
                <a:gd name="T1" fmla="*/ 2147483647 h 346"/>
                <a:gd name="T2" fmla="*/ 2147483647 w 298"/>
                <a:gd name="T3" fmla="*/ 2147483647 h 346"/>
                <a:gd name="T4" fmla="*/ 2147483647 w 298"/>
                <a:gd name="T5" fmla="*/ 2147483647 h 346"/>
                <a:gd name="T6" fmla="*/ 2147483647 w 298"/>
                <a:gd name="T7" fmla="*/ 2147483647 h 346"/>
                <a:gd name="T8" fmla="*/ 2147483647 w 298"/>
                <a:gd name="T9" fmla="*/ 2147483647 h 346"/>
                <a:gd name="T10" fmla="*/ 2147483647 w 298"/>
                <a:gd name="T11" fmla="*/ 2147483647 h 346"/>
                <a:gd name="T12" fmla="*/ 2147483647 w 298"/>
                <a:gd name="T13" fmla="*/ 2147483647 h 346"/>
                <a:gd name="T14" fmla="*/ 2147483647 w 298"/>
                <a:gd name="T15" fmla="*/ 2147483647 h 346"/>
                <a:gd name="T16" fmla="*/ 2147483647 w 298"/>
                <a:gd name="T17" fmla="*/ 2147483647 h 346"/>
                <a:gd name="T18" fmla="*/ 2147483647 w 298"/>
                <a:gd name="T19" fmla="*/ 2147483647 h 346"/>
                <a:gd name="T20" fmla="*/ 2147483647 w 298"/>
                <a:gd name="T21" fmla="*/ 2147483647 h 346"/>
                <a:gd name="T22" fmla="*/ 2147483647 w 298"/>
                <a:gd name="T23" fmla="*/ 2147483647 h 346"/>
                <a:gd name="T24" fmla="*/ 2147483647 w 298"/>
                <a:gd name="T25" fmla="*/ 2147483647 h 346"/>
                <a:gd name="T26" fmla="*/ 2147483647 w 298"/>
                <a:gd name="T27" fmla="*/ 2147483647 h 346"/>
                <a:gd name="T28" fmla="*/ 2147483647 w 298"/>
                <a:gd name="T29" fmla="*/ 2147483647 h 346"/>
                <a:gd name="T30" fmla="*/ 2147483647 w 298"/>
                <a:gd name="T31" fmla="*/ 2147483647 h 346"/>
                <a:gd name="T32" fmla="*/ 2147483647 w 298"/>
                <a:gd name="T33" fmla="*/ 2147483647 h 346"/>
                <a:gd name="T34" fmla="*/ 2147483647 w 298"/>
                <a:gd name="T35" fmla="*/ 2147483647 h 346"/>
                <a:gd name="T36" fmla="*/ 2147483647 w 298"/>
                <a:gd name="T37" fmla="*/ 2147483647 h 346"/>
                <a:gd name="T38" fmla="*/ 2147483647 w 298"/>
                <a:gd name="T39" fmla="*/ 2147483647 h 346"/>
                <a:gd name="T40" fmla="*/ 0 w 298"/>
                <a:gd name="T41" fmla="*/ 2147483647 h 346"/>
                <a:gd name="T42" fmla="*/ 2147483647 w 298"/>
                <a:gd name="T43" fmla="*/ 2147483647 h 346"/>
                <a:gd name="T44" fmla="*/ 2147483647 w 298"/>
                <a:gd name="T45" fmla="*/ 2147483647 h 346"/>
                <a:gd name="T46" fmla="*/ 2147483647 w 298"/>
                <a:gd name="T47" fmla="*/ 2147483647 h 346"/>
                <a:gd name="T48" fmla="*/ 2147483647 w 298"/>
                <a:gd name="T49" fmla="*/ 2147483647 h 346"/>
                <a:gd name="T50" fmla="*/ 2147483647 w 298"/>
                <a:gd name="T51" fmla="*/ 2147483647 h 346"/>
                <a:gd name="T52" fmla="*/ 2147483647 w 298"/>
                <a:gd name="T53" fmla="*/ 2147483647 h 346"/>
                <a:gd name="T54" fmla="*/ 2147483647 w 298"/>
                <a:gd name="T55" fmla="*/ 2147483647 h 346"/>
                <a:gd name="T56" fmla="*/ 2147483647 w 298"/>
                <a:gd name="T57" fmla="*/ 2147483647 h 346"/>
                <a:gd name="T58" fmla="*/ 2147483647 w 298"/>
                <a:gd name="T59" fmla="*/ 2147483647 h 346"/>
                <a:gd name="T60" fmla="*/ 2147483647 w 298"/>
                <a:gd name="T61" fmla="*/ 2147483647 h 346"/>
                <a:gd name="T62" fmla="*/ 2147483647 w 298"/>
                <a:gd name="T63" fmla="*/ 2147483647 h 346"/>
                <a:gd name="T64" fmla="*/ 2147483647 w 298"/>
                <a:gd name="T65" fmla="*/ 2147483647 h 346"/>
                <a:gd name="T66" fmla="*/ 2147483647 w 298"/>
                <a:gd name="T67" fmla="*/ 2147483647 h 346"/>
                <a:gd name="T68" fmla="*/ 2147483647 w 298"/>
                <a:gd name="T69" fmla="*/ 2147483647 h 346"/>
                <a:gd name="T70" fmla="*/ 2147483647 w 298"/>
                <a:gd name="T71" fmla="*/ 2147483647 h 346"/>
                <a:gd name="T72" fmla="*/ 2147483647 w 298"/>
                <a:gd name="T73" fmla="*/ 2147483647 h 346"/>
                <a:gd name="T74" fmla="*/ 2147483647 w 298"/>
                <a:gd name="T75" fmla="*/ 2147483647 h 346"/>
                <a:gd name="T76" fmla="*/ 2147483647 w 298"/>
                <a:gd name="T77" fmla="*/ 2147483647 h 346"/>
                <a:gd name="T78" fmla="*/ 2147483647 w 298"/>
                <a:gd name="T79" fmla="*/ 2147483647 h 346"/>
                <a:gd name="T80" fmla="*/ 2147483647 w 298"/>
                <a:gd name="T81" fmla="*/ 2147483647 h 346"/>
                <a:gd name="T82" fmla="*/ 2147483647 w 298"/>
                <a:gd name="T83" fmla="*/ 2147483647 h 346"/>
                <a:gd name="T84" fmla="*/ 2147483647 w 298"/>
                <a:gd name="T85" fmla="*/ 2147483647 h 346"/>
                <a:gd name="T86" fmla="*/ 2147483647 w 298"/>
                <a:gd name="T87" fmla="*/ 2147483647 h 346"/>
                <a:gd name="T88" fmla="*/ 2147483647 w 298"/>
                <a:gd name="T89" fmla="*/ 2147483647 h 346"/>
                <a:gd name="T90" fmla="*/ 2147483647 w 298"/>
                <a:gd name="T91" fmla="*/ 2147483647 h 346"/>
                <a:gd name="T92" fmla="*/ 2147483647 w 298"/>
                <a:gd name="T93" fmla="*/ 2147483647 h 346"/>
                <a:gd name="T94" fmla="*/ 2147483647 w 298"/>
                <a:gd name="T95" fmla="*/ 2147483647 h 346"/>
                <a:gd name="T96" fmla="*/ 2147483647 w 298"/>
                <a:gd name="T97" fmla="*/ 2147483647 h 346"/>
                <a:gd name="T98" fmla="*/ 2147483647 w 298"/>
                <a:gd name="T99" fmla="*/ 2147483647 h 346"/>
                <a:gd name="T100" fmla="*/ 2147483647 w 298"/>
                <a:gd name="T101" fmla="*/ 2147483647 h 346"/>
                <a:gd name="T102" fmla="*/ 2147483647 w 298"/>
                <a:gd name="T103" fmla="*/ 2147483647 h 346"/>
                <a:gd name="T104" fmla="*/ 2147483647 w 298"/>
                <a:gd name="T105" fmla="*/ 2147483647 h 346"/>
                <a:gd name="T106" fmla="*/ 2147483647 w 298"/>
                <a:gd name="T107" fmla="*/ 2147483647 h 346"/>
                <a:gd name="T108" fmla="*/ 2147483647 w 298"/>
                <a:gd name="T109" fmla="*/ 2147483647 h 346"/>
                <a:gd name="T110" fmla="*/ 2147483647 w 298"/>
                <a:gd name="T111" fmla="*/ 2147483647 h 346"/>
                <a:gd name="T112" fmla="*/ 2147483647 w 298"/>
                <a:gd name="T113" fmla="*/ 2147483647 h 346"/>
                <a:gd name="T114" fmla="*/ 2147483647 w 298"/>
                <a:gd name="T115" fmla="*/ 2147483647 h 34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98"/>
                <a:gd name="T175" fmla="*/ 0 h 346"/>
                <a:gd name="T176" fmla="*/ 298 w 298"/>
                <a:gd name="T177" fmla="*/ 346 h 34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98" h="346">
                  <a:moveTo>
                    <a:pt x="290" y="248"/>
                  </a:moveTo>
                  <a:lnTo>
                    <a:pt x="280" y="250"/>
                  </a:lnTo>
                  <a:lnTo>
                    <a:pt x="270" y="256"/>
                  </a:lnTo>
                  <a:lnTo>
                    <a:pt x="264" y="258"/>
                  </a:lnTo>
                  <a:lnTo>
                    <a:pt x="260" y="262"/>
                  </a:lnTo>
                  <a:lnTo>
                    <a:pt x="258" y="266"/>
                  </a:lnTo>
                  <a:lnTo>
                    <a:pt x="256" y="272"/>
                  </a:lnTo>
                  <a:lnTo>
                    <a:pt x="256" y="310"/>
                  </a:lnTo>
                  <a:lnTo>
                    <a:pt x="258" y="318"/>
                  </a:lnTo>
                  <a:lnTo>
                    <a:pt x="260" y="320"/>
                  </a:lnTo>
                  <a:lnTo>
                    <a:pt x="266" y="324"/>
                  </a:lnTo>
                  <a:lnTo>
                    <a:pt x="276" y="324"/>
                  </a:lnTo>
                  <a:lnTo>
                    <a:pt x="276" y="336"/>
                  </a:lnTo>
                  <a:lnTo>
                    <a:pt x="274" y="340"/>
                  </a:lnTo>
                  <a:lnTo>
                    <a:pt x="272" y="344"/>
                  </a:lnTo>
                  <a:lnTo>
                    <a:pt x="268" y="346"/>
                  </a:lnTo>
                  <a:lnTo>
                    <a:pt x="266" y="346"/>
                  </a:lnTo>
                  <a:lnTo>
                    <a:pt x="262" y="338"/>
                  </a:lnTo>
                  <a:lnTo>
                    <a:pt x="258" y="334"/>
                  </a:lnTo>
                  <a:lnTo>
                    <a:pt x="248" y="326"/>
                  </a:lnTo>
                  <a:lnTo>
                    <a:pt x="242" y="320"/>
                  </a:lnTo>
                  <a:lnTo>
                    <a:pt x="238" y="318"/>
                  </a:lnTo>
                  <a:lnTo>
                    <a:pt x="238" y="314"/>
                  </a:lnTo>
                  <a:lnTo>
                    <a:pt x="232" y="316"/>
                  </a:lnTo>
                  <a:lnTo>
                    <a:pt x="230" y="318"/>
                  </a:lnTo>
                  <a:lnTo>
                    <a:pt x="228" y="318"/>
                  </a:lnTo>
                  <a:lnTo>
                    <a:pt x="224" y="320"/>
                  </a:lnTo>
                  <a:lnTo>
                    <a:pt x="218" y="318"/>
                  </a:lnTo>
                  <a:lnTo>
                    <a:pt x="212" y="316"/>
                  </a:lnTo>
                  <a:lnTo>
                    <a:pt x="208" y="312"/>
                  </a:lnTo>
                  <a:lnTo>
                    <a:pt x="206" y="308"/>
                  </a:lnTo>
                  <a:lnTo>
                    <a:pt x="190" y="302"/>
                  </a:lnTo>
                  <a:lnTo>
                    <a:pt x="186" y="300"/>
                  </a:lnTo>
                  <a:lnTo>
                    <a:pt x="178" y="300"/>
                  </a:lnTo>
                  <a:lnTo>
                    <a:pt x="170" y="300"/>
                  </a:lnTo>
                  <a:lnTo>
                    <a:pt x="166" y="302"/>
                  </a:lnTo>
                  <a:lnTo>
                    <a:pt x="162" y="302"/>
                  </a:lnTo>
                  <a:lnTo>
                    <a:pt x="156" y="300"/>
                  </a:lnTo>
                  <a:lnTo>
                    <a:pt x="158" y="294"/>
                  </a:lnTo>
                  <a:lnTo>
                    <a:pt x="158" y="290"/>
                  </a:lnTo>
                  <a:lnTo>
                    <a:pt x="156" y="282"/>
                  </a:lnTo>
                  <a:lnTo>
                    <a:pt x="152" y="280"/>
                  </a:lnTo>
                  <a:lnTo>
                    <a:pt x="152" y="276"/>
                  </a:lnTo>
                  <a:lnTo>
                    <a:pt x="154" y="254"/>
                  </a:lnTo>
                  <a:lnTo>
                    <a:pt x="152" y="232"/>
                  </a:lnTo>
                  <a:lnTo>
                    <a:pt x="146" y="234"/>
                  </a:lnTo>
                  <a:lnTo>
                    <a:pt x="138" y="234"/>
                  </a:lnTo>
                  <a:lnTo>
                    <a:pt x="134" y="232"/>
                  </a:lnTo>
                  <a:lnTo>
                    <a:pt x="132" y="230"/>
                  </a:lnTo>
                  <a:lnTo>
                    <a:pt x="130" y="228"/>
                  </a:lnTo>
                  <a:lnTo>
                    <a:pt x="110" y="228"/>
                  </a:lnTo>
                  <a:lnTo>
                    <a:pt x="110" y="236"/>
                  </a:lnTo>
                  <a:lnTo>
                    <a:pt x="108" y="240"/>
                  </a:lnTo>
                  <a:lnTo>
                    <a:pt x="106" y="242"/>
                  </a:lnTo>
                  <a:lnTo>
                    <a:pt x="98" y="242"/>
                  </a:lnTo>
                  <a:lnTo>
                    <a:pt x="86" y="242"/>
                  </a:lnTo>
                  <a:lnTo>
                    <a:pt x="82" y="242"/>
                  </a:lnTo>
                  <a:lnTo>
                    <a:pt x="80" y="240"/>
                  </a:lnTo>
                  <a:lnTo>
                    <a:pt x="72" y="232"/>
                  </a:lnTo>
                  <a:lnTo>
                    <a:pt x="66" y="220"/>
                  </a:lnTo>
                  <a:lnTo>
                    <a:pt x="66" y="208"/>
                  </a:lnTo>
                  <a:lnTo>
                    <a:pt x="2" y="208"/>
                  </a:lnTo>
                  <a:lnTo>
                    <a:pt x="0" y="202"/>
                  </a:lnTo>
                  <a:lnTo>
                    <a:pt x="2" y="190"/>
                  </a:lnTo>
                  <a:lnTo>
                    <a:pt x="4" y="186"/>
                  </a:lnTo>
                  <a:lnTo>
                    <a:pt x="8" y="184"/>
                  </a:lnTo>
                  <a:lnTo>
                    <a:pt x="14" y="184"/>
                  </a:lnTo>
                  <a:lnTo>
                    <a:pt x="16" y="184"/>
                  </a:lnTo>
                  <a:lnTo>
                    <a:pt x="20" y="184"/>
                  </a:lnTo>
                  <a:lnTo>
                    <a:pt x="22" y="182"/>
                  </a:lnTo>
                  <a:lnTo>
                    <a:pt x="24" y="180"/>
                  </a:lnTo>
                  <a:lnTo>
                    <a:pt x="26" y="180"/>
                  </a:lnTo>
                  <a:lnTo>
                    <a:pt x="30" y="180"/>
                  </a:lnTo>
                  <a:lnTo>
                    <a:pt x="30" y="184"/>
                  </a:lnTo>
                  <a:lnTo>
                    <a:pt x="32" y="184"/>
                  </a:lnTo>
                  <a:lnTo>
                    <a:pt x="36" y="184"/>
                  </a:lnTo>
                  <a:lnTo>
                    <a:pt x="42" y="184"/>
                  </a:lnTo>
                  <a:lnTo>
                    <a:pt x="46" y="182"/>
                  </a:lnTo>
                  <a:lnTo>
                    <a:pt x="50" y="176"/>
                  </a:lnTo>
                  <a:lnTo>
                    <a:pt x="52" y="168"/>
                  </a:lnTo>
                  <a:lnTo>
                    <a:pt x="56" y="156"/>
                  </a:lnTo>
                  <a:lnTo>
                    <a:pt x="56" y="142"/>
                  </a:lnTo>
                  <a:lnTo>
                    <a:pt x="60" y="140"/>
                  </a:lnTo>
                  <a:lnTo>
                    <a:pt x="64" y="136"/>
                  </a:lnTo>
                  <a:lnTo>
                    <a:pt x="66" y="126"/>
                  </a:lnTo>
                  <a:lnTo>
                    <a:pt x="70" y="122"/>
                  </a:lnTo>
                  <a:lnTo>
                    <a:pt x="74" y="118"/>
                  </a:lnTo>
                  <a:lnTo>
                    <a:pt x="78" y="116"/>
                  </a:lnTo>
                  <a:lnTo>
                    <a:pt x="80" y="112"/>
                  </a:lnTo>
                  <a:lnTo>
                    <a:pt x="82" y="108"/>
                  </a:lnTo>
                  <a:lnTo>
                    <a:pt x="80" y="104"/>
                  </a:lnTo>
                  <a:lnTo>
                    <a:pt x="80" y="102"/>
                  </a:lnTo>
                  <a:lnTo>
                    <a:pt x="80" y="98"/>
                  </a:lnTo>
                  <a:lnTo>
                    <a:pt x="92" y="68"/>
                  </a:lnTo>
                  <a:lnTo>
                    <a:pt x="96" y="54"/>
                  </a:lnTo>
                  <a:lnTo>
                    <a:pt x="98" y="44"/>
                  </a:lnTo>
                  <a:lnTo>
                    <a:pt x="96" y="40"/>
                  </a:lnTo>
                  <a:lnTo>
                    <a:pt x="96" y="38"/>
                  </a:lnTo>
                  <a:lnTo>
                    <a:pt x="94" y="36"/>
                  </a:lnTo>
                  <a:lnTo>
                    <a:pt x="94" y="34"/>
                  </a:lnTo>
                  <a:lnTo>
                    <a:pt x="96" y="24"/>
                  </a:lnTo>
                  <a:lnTo>
                    <a:pt x="98" y="16"/>
                  </a:lnTo>
                  <a:lnTo>
                    <a:pt x="100" y="12"/>
                  </a:lnTo>
                  <a:lnTo>
                    <a:pt x="104" y="10"/>
                  </a:lnTo>
                  <a:lnTo>
                    <a:pt x="108" y="6"/>
                  </a:lnTo>
                  <a:lnTo>
                    <a:pt x="110" y="6"/>
                  </a:lnTo>
                  <a:lnTo>
                    <a:pt x="116" y="6"/>
                  </a:lnTo>
                  <a:lnTo>
                    <a:pt x="122" y="8"/>
                  </a:lnTo>
                  <a:lnTo>
                    <a:pt x="134" y="14"/>
                  </a:lnTo>
                  <a:lnTo>
                    <a:pt x="144" y="20"/>
                  </a:lnTo>
                  <a:lnTo>
                    <a:pt x="152" y="20"/>
                  </a:lnTo>
                  <a:lnTo>
                    <a:pt x="160" y="20"/>
                  </a:lnTo>
                  <a:lnTo>
                    <a:pt x="162" y="20"/>
                  </a:lnTo>
                  <a:lnTo>
                    <a:pt x="162" y="18"/>
                  </a:lnTo>
                  <a:lnTo>
                    <a:pt x="164" y="14"/>
                  </a:lnTo>
                  <a:lnTo>
                    <a:pt x="166" y="12"/>
                  </a:lnTo>
                  <a:lnTo>
                    <a:pt x="170" y="14"/>
                  </a:lnTo>
                  <a:lnTo>
                    <a:pt x="172" y="14"/>
                  </a:lnTo>
                  <a:lnTo>
                    <a:pt x="178" y="12"/>
                  </a:lnTo>
                  <a:lnTo>
                    <a:pt x="182" y="10"/>
                  </a:lnTo>
                  <a:lnTo>
                    <a:pt x="188" y="8"/>
                  </a:lnTo>
                  <a:lnTo>
                    <a:pt x="192" y="8"/>
                  </a:lnTo>
                  <a:lnTo>
                    <a:pt x="204" y="8"/>
                  </a:lnTo>
                  <a:lnTo>
                    <a:pt x="206" y="2"/>
                  </a:lnTo>
                  <a:lnTo>
                    <a:pt x="210" y="0"/>
                  </a:lnTo>
                  <a:lnTo>
                    <a:pt x="216" y="2"/>
                  </a:lnTo>
                  <a:lnTo>
                    <a:pt x="224" y="4"/>
                  </a:lnTo>
                  <a:lnTo>
                    <a:pt x="236" y="4"/>
                  </a:lnTo>
                  <a:lnTo>
                    <a:pt x="246" y="14"/>
                  </a:lnTo>
                  <a:lnTo>
                    <a:pt x="252" y="16"/>
                  </a:lnTo>
                  <a:lnTo>
                    <a:pt x="260" y="20"/>
                  </a:lnTo>
                  <a:lnTo>
                    <a:pt x="260" y="16"/>
                  </a:lnTo>
                  <a:lnTo>
                    <a:pt x="264" y="16"/>
                  </a:lnTo>
                  <a:lnTo>
                    <a:pt x="268" y="20"/>
                  </a:lnTo>
                  <a:lnTo>
                    <a:pt x="272" y="16"/>
                  </a:lnTo>
                  <a:lnTo>
                    <a:pt x="280" y="16"/>
                  </a:lnTo>
                  <a:lnTo>
                    <a:pt x="282" y="20"/>
                  </a:lnTo>
                  <a:lnTo>
                    <a:pt x="284" y="24"/>
                  </a:lnTo>
                  <a:lnTo>
                    <a:pt x="294" y="32"/>
                  </a:lnTo>
                  <a:lnTo>
                    <a:pt x="296" y="44"/>
                  </a:lnTo>
                  <a:lnTo>
                    <a:pt x="296" y="50"/>
                  </a:lnTo>
                  <a:lnTo>
                    <a:pt x="298" y="54"/>
                  </a:lnTo>
                  <a:lnTo>
                    <a:pt x="298" y="64"/>
                  </a:lnTo>
                  <a:lnTo>
                    <a:pt x="292" y="72"/>
                  </a:lnTo>
                  <a:lnTo>
                    <a:pt x="286" y="80"/>
                  </a:lnTo>
                  <a:lnTo>
                    <a:pt x="280" y="92"/>
                  </a:lnTo>
                  <a:lnTo>
                    <a:pt x="274" y="102"/>
                  </a:lnTo>
                  <a:lnTo>
                    <a:pt x="274" y="124"/>
                  </a:lnTo>
                  <a:lnTo>
                    <a:pt x="272" y="128"/>
                  </a:lnTo>
                  <a:lnTo>
                    <a:pt x="268" y="132"/>
                  </a:lnTo>
                  <a:lnTo>
                    <a:pt x="266" y="138"/>
                  </a:lnTo>
                  <a:lnTo>
                    <a:pt x="266" y="148"/>
                  </a:lnTo>
                  <a:lnTo>
                    <a:pt x="268" y="152"/>
                  </a:lnTo>
                  <a:lnTo>
                    <a:pt x="272" y="154"/>
                  </a:lnTo>
                  <a:lnTo>
                    <a:pt x="272" y="156"/>
                  </a:lnTo>
                  <a:lnTo>
                    <a:pt x="270" y="160"/>
                  </a:lnTo>
                  <a:lnTo>
                    <a:pt x="270" y="164"/>
                  </a:lnTo>
                  <a:lnTo>
                    <a:pt x="270" y="168"/>
                  </a:lnTo>
                  <a:lnTo>
                    <a:pt x="272" y="174"/>
                  </a:lnTo>
                  <a:lnTo>
                    <a:pt x="274" y="182"/>
                  </a:lnTo>
                  <a:lnTo>
                    <a:pt x="272" y="186"/>
                  </a:lnTo>
                  <a:lnTo>
                    <a:pt x="272" y="192"/>
                  </a:lnTo>
                  <a:lnTo>
                    <a:pt x="272" y="196"/>
                  </a:lnTo>
                  <a:lnTo>
                    <a:pt x="272" y="198"/>
                  </a:lnTo>
                  <a:lnTo>
                    <a:pt x="274" y="202"/>
                  </a:lnTo>
                  <a:lnTo>
                    <a:pt x="272" y="206"/>
                  </a:lnTo>
                  <a:lnTo>
                    <a:pt x="272" y="208"/>
                  </a:lnTo>
                  <a:lnTo>
                    <a:pt x="272" y="214"/>
                  </a:lnTo>
                  <a:lnTo>
                    <a:pt x="278" y="218"/>
                  </a:lnTo>
                  <a:lnTo>
                    <a:pt x="282" y="224"/>
                  </a:lnTo>
                  <a:lnTo>
                    <a:pt x="288" y="228"/>
                  </a:lnTo>
                  <a:lnTo>
                    <a:pt x="288" y="234"/>
                  </a:lnTo>
                  <a:lnTo>
                    <a:pt x="290" y="240"/>
                  </a:lnTo>
                  <a:lnTo>
                    <a:pt x="292" y="248"/>
                  </a:lnTo>
                  <a:lnTo>
                    <a:pt x="290" y="24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1" name="Freeform 126"/>
            <p:cNvSpPr/>
            <p:nvPr/>
          </p:nvSpPr>
          <p:spPr bwMode="auto">
            <a:xfrm>
              <a:off x="5330841" y="4876935"/>
              <a:ext cx="255990" cy="471243"/>
            </a:xfrm>
            <a:custGeom>
              <a:avLst/>
              <a:gdLst>
                <a:gd name="T0" fmla="*/ 2147483647 w 174"/>
                <a:gd name="T1" fmla="*/ 2147483647 h 298"/>
                <a:gd name="T2" fmla="*/ 2147483647 w 174"/>
                <a:gd name="T3" fmla="*/ 2147483647 h 298"/>
                <a:gd name="T4" fmla="*/ 2147483647 w 174"/>
                <a:gd name="T5" fmla="*/ 2147483647 h 298"/>
                <a:gd name="T6" fmla="*/ 2147483647 w 174"/>
                <a:gd name="T7" fmla="*/ 2147483647 h 298"/>
                <a:gd name="T8" fmla="*/ 2147483647 w 174"/>
                <a:gd name="T9" fmla="*/ 2147483647 h 298"/>
                <a:gd name="T10" fmla="*/ 2147483647 w 174"/>
                <a:gd name="T11" fmla="*/ 2147483647 h 298"/>
                <a:gd name="T12" fmla="*/ 2147483647 w 174"/>
                <a:gd name="T13" fmla="*/ 2147483647 h 298"/>
                <a:gd name="T14" fmla="*/ 2147483647 w 174"/>
                <a:gd name="T15" fmla="*/ 2147483647 h 298"/>
                <a:gd name="T16" fmla="*/ 2147483647 w 174"/>
                <a:gd name="T17" fmla="*/ 2147483647 h 298"/>
                <a:gd name="T18" fmla="*/ 2147483647 w 174"/>
                <a:gd name="T19" fmla="*/ 2147483647 h 298"/>
                <a:gd name="T20" fmla="*/ 2147483647 w 174"/>
                <a:gd name="T21" fmla="*/ 2147483647 h 298"/>
                <a:gd name="T22" fmla="*/ 2147483647 w 174"/>
                <a:gd name="T23" fmla="*/ 2147483647 h 298"/>
                <a:gd name="T24" fmla="*/ 2147483647 w 174"/>
                <a:gd name="T25" fmla="*/ 2147483647 h 298"/>
                <a:gd name="T26" fmla="*/ 2147483647 w 174"/>
                <a:gd name="T27" fmla="*/ 2147483647 h 298"/>
                <a:gd name="T28" fmla="*/ 2147483647 w 174"/>
                <a:gd name="T29" fmla="*/ 2147483647 h 298"/>
                <a:gd name="T30" fmla="*/ 2147483647 w 174"/>
                <a:gd name="T31" fmla="*/ 2147483647 h 298"/>
                <a:gd name="T32" fmla="*/ 2147483647 w 174"/>
                <a:gd name="T33" fmla="*/ 2147483647 h 298"/>
                <a:gd name="T34" fmla="*/ 2147483647 w 174"/>
                <a:gd name="T35" fmla="*/ 2147483647 h 298"/>
                <a:gd name="T36" fmla="*/ 2147483647 w 174"/>
                <a:gd name="T37" fmla="*/ 2147483647 h 298"/>
                <a:gd name="T38" fmla="*/ 2147483647 w 174"/>
                <a:gd name="T39" fmla="*/ 2147483647 h 298"/>
                <a:gd name="T40" fmla="*/ 2147483647 w 174"/>
                <a:gd name="T41" fmla="*/ 2147483647 h 298"/>
                <a:gd name="T42" fmla="*/ 2147483647 w 174"/>
                <a:gd name="T43" fmla="*/ 2147483647 h 298"/>
                <a:gd name="T44" fmla="*/ 2147483647 w 174"/>
                <a:gd name="T45" fmla="*/ 2147483647 h 298"/>
                <a:gd name="T46" fmla="*/ 2147483647 w 174"/>
                <a:gd name="T47" fmla="*/ 2147483647 h 298"/>
                <a:gd name="T48" fmla="*/ 2147483647 w 174"/>
                <a:gd name="T49" fmla="*/ 2147483647 h 298"/>
                <a:gd name="T50" fmla="*/ 2147483647 w 174"/>
                <a:gd name="T51" fmla="*/ 2147483647 h 298"/>
                <a:gd name="T52" fmla="*/ 2147483647 w 174"/>
                <a:gd name="T53" fmla="*/ 2147483647 h 298"/>
                <a:gd name="T54" fmla="*/ 2147483647 w 174"/>
                <a:gd name="T55" fmla="*/ 2147483647 h 298"/>
                <a:gd name="T56" fmla="*/ 2147483647 w 174"/>
                <a:gd name="T57" fmla="*/ 2147483647 h 298"/>
                <a:gd name="T58" fmla="*/ 2147483647 w 174"/>
                <a:gd name="T59" fmla="*/ 2147483647 h 298"/>
                <a:gd name="T60" fmla="*/ 2147483647 w 174"/>
                <a:gd name="T61" fmla="*/ 2147483647 h 298"/>
                <a:gd name="T62" fmla="*/ 2147483647 w 174"/>
                <a:gd name="T63" fmla="*/ 2147483647 h 298"/>
                <a:gd name="T64" fmla="*/ 2147483647 w 174"/>
                <a:gd name="T65" fmla="*/ 2147483647 h 298"/>
                <a:gd name="T66" fmla="*/ 2147483647 w 174"/>
                <a:gd name="T67" fmla="*/ 2147483647 h 298"/>
                <a:gd name="T68" fmla="*/ 2147483647 w 174"/>
                <a:gd name="T69" fmla="*/ 2147483647 h 298"/>
                <a:gd name="T70" fmla="*/ 2147483647 w 174"/>
                <a:gd name="T71" fmla="*/ 2147483647 h 298"/>
                <a:gd name="T72" fmla="*/ 2147483647 w 174"/>
                <a:gd name="T73" fmla="*/ 2147483647 h 298"/>
                <a:gd name="T74" fmla="*/ 2147483647 w 174"/>
                <a:gd name="T75" fmla="*/ 2147483647 h 298"/>
                <a:gd name="T76" fmla="*/ 2147483647 w 174"/>
                <a:gd name="T77" fmla="*/ 2147483647 h 298"/>
                <a:gd name="T78" fmla="*/ 2147483647 w 174"/>
                <a:gd name="T79" fmla="*/ 2147483647 h 298"/>
                <a:gd name="T80" fmla="*/ 2147483647 w 174"/>
                <a:gd name="T81" fmla="*/ 2147483647 h 298"/>
                <a:gd name="T82" fmla="*/ 2147483647 w 174"/>
                <a:gd name="T83" fmla="*/ 2147483647 h 298"/>
                <a:gd name="T84" fmla="*/ 2147483647 w 174"/>
                <a:gd name="T85" fmla="*/ 2147483647 h 298"/>
                <a:gd name="T86" fmla="*/ 2147483647 w 174"/>
                <a:gd name="T87" fmla="*/ 2147483647 h 298"/>
                <a:gd name="T88" fmla="*/ 0 w 174"/>
                <a:gd name="T89" fmla="*/ 2147483647 h 298"/>
                <a:gd name="T90" fmla="*/ 2147483647 w 174"/>
                <a:gd name="T91" fmla="*/ 2147483647 h 298"/>
                <a:gd name="T92" fmla="*/ 2147483647 w 174"/>
                <a:gd name="T93" fmla="*/ 2147483647 h 298"/>
                <a:gd name="T94" fmla="*/ 2147483647 w 174"/>
                <a:gd name="T95" fmla="*/ 2147483647 h 298"/>
                <a:gd name="T96" fmla="*/ 2147483647 w 174"/>
                <a:gd name="T97" fmla="*/ 2147483647 h 298"/>
                <a:gd name="T98" fmla="*/ 2147483647 w 174"/>
                <a:gd name="T99" fmla="*/ 2147483647 h 298"/>
                <a:gd name="T100" fmla="*/ 2147483647 w 174"/>
                <a:gd name="T101" fmla="*/ 2147483647 h 298"/>
                <a:gd name="T102" fmla="*/ 2147483647 w 174"/>
                <a:gd name="T103" fmla="*/ 2147483647 h 298"/>
                <a:gd name="T104" fmla="*/ 2147483647 w 174"/>
                <a:gd name="T105" fmla="*/ 2147483647 h 298"/>
                <a:gd name="T106" fmla="*/ 2147483647 w 174"/>
                <a:gd name="T107" fmla="*/ 2147483647 h 298"/>
                <a:gd name="T108" fmla="*/ 2147483647 w 174"/>
                <a:gd name="T109" fmla="*/ 2147483647 h 298"/>
                <a:gd name="T110" fmla="*/ 2147483647 w 174"/>
                <a:gd name="T111" fmla="*/ 2147483647 h 298"/>
                <a:gd name="T112" fmla="*/ 2147483647 w 174"/>
                <a:gd name="T113" fmla="*/ 2147483647 h 298"/>
                <a:gd name="T114" fmla="*/ 2147483647 w 174"/>
                <a:gd name="T115" fmla="*/ 2147483647 h 29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74"/>
                <a:gd name="T175" fmla="*/ 0 h 298"/>
                <a:gd name="T176" fmla="*/ 174 w 174"/>
                <a:gd name="T177" fmla="*/ 298 h 29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74" h="298">
                  <a:moveTo>
                    <a:pt x="30" y="298"/>
                  </a:moveTo>
                  <a:lnTo>
                    <a:pt x="32" y="288"/>
                  </a:lnTo>
                  <a:lnTo>
                    <a:pt x="32" y="282"/>
                  </a:lnTo>
                  <a:lnTo>
                    <a:pt x="34" y="274"/>
                  </a:lnTo>
                  <a:lnTo>
                    <a:pt x="38" y="270"/>
                  </a:lnTo>
                  <a:lnTo>
                    <a:pt x="44" y="268"/>
                  </a:lnTo>
                  <a:lnTo>
                    <a:pt x="50" y="264"/>
                  </a:lnTo>
                  <a:lnTo>
                    <a:pt x="66" y="258"/>
                  </a:lnTo>
                  <a:lnTo>
                    <a:pt x="72" y="254"/>
                  </a:lnTo>
                  <a:lnTo>
                    <a:pt x="74" y="248"/>
                  </a:lnTo>
                  <a:lnTo>
                    <a:pt x="78" y="232"/>
                  </a:lnTo>
                  <a:lnTo>
                    <a:pt x="78" y="218"/>
                  </a:lnTo>
                  <a:lnTo>
                    <a:pt x="78" y="210"/>
                  </a:lnTo>
                  <a:lnTo>
                    <a:pt x="76" y="204"/>
                  </a:lnTo>
                  <a:lnTo>
                    <a:pt x="74" y="196"/>
                  </a:lnTo>
                  <a:lnTo>
                    <a:pt x="74" y="192"/>
                  </a:lnTo>
                  <a:lnTo>
                    <a:pt x="74" y="186"/>
                  </a:lnTo>
                  <a:lnTo>
                    <a:pt x="70" y="182"/>
                  </a:lnTo>
                  <a:lnTo>
                    <a:pt x="70" y="178"/>
                  </a:lnTo>
                  <a:lnTo>
                    <a:pt x="70" y="172"/>
                  </a:lnTo>
                  <a:lnTo>
                    <a:pt x="72" y="168"/>
                  </a:lnTo>
                  <a:lnTo>
                    <a:pt x="76" y="162"/>
                  </a:lnTo>
                  <a:lnTo>
                    <a:pt x="86" y="156"/>
                  </a:lnTo>
                  <a:lnTo>
                    <a:pt x="94" y="152"/>
                  </a:lnTo>
                  <a:lnTo>
                    <a:pt x="100" y="148"/>
                  </a:lnTo>
                  <a:lnTo>
                    <a:pt x="102" y="140"/>
                  </a:lnTo>
                  <a:lnTo>
                    <a:pt x="108" y="134"/>
                  </a:lnTo>
                  <a:lnTo>
                    <a:pt x="112" y="128"/>
                  </a:lnTo>
                  <a:lnTo>
                    <a:pt x="130" y="116"/>
                  </a:lnTo>
                  <a:lnTo>
                    <a:pt x="150" y="108"/>
                  </a:lnTo>
                  <a:lnTo>
                    <a:pt x="156" y="100"/>
                  </a:lnTo>
                  <a:lnTo>
                    <a:pt x="162" y="94"/>
                  </a:lnTo>
                  <a:lnTo>
                    <a:pt x="168" y="84"/>
                  </a:lnTo>
                  <a:lnTo>
                    <a:pt x="168" y="76"/>
                  </a:lnTo>
                  <a:lnTo>
                    <a:pt x="168" y="66"/>
                  </a:lnTo>
                  <a:lnTo>
                    <a:pt x="170" y="56"/>
                  </a:lnTo>
                  <a:lnTo>
                    <a:pt x="170" y="50"/>
                  </a:lnTo>
                  <a:lnTo>
                    <a:pt x="174" y="48"/>
                  </a:lnTo>
                  <a:lnTo>
                    <a:pt x="172" y="22"/>
                  </a:lnTo>
                  <a:lnTo>
                    <a:pt x="172" y="10"/>
                  </a:lnTo>
                  <a:lnTo>
                    <a:pt x="174" y="0"/>
                  </a:lnTo>
                  <a:lnTo>
                    <a:pt x="166" y="2"/>
                  </a:lnTo>
                  <a:lnTo>
                    <a:pt x="158" y="2"/>
                  </a:lnTo>
                  <a:lnTo>
                    <a:pt x="154" y="6"/>
                  </a:lnTo>
                  <a:lnTo>
                    <a:pt x="144" y="10"/>
                  </a:lnTo>
                  <a:lnTo>
                    <a:pt x="130" y="14"/>
                  </a:lnTo>
                  <a:lnTo>
                    <a:pt x="126" y="16"/>
                  </a:lnTo>
                  <a:lnTo>
                    <a:pt x="124" y="18"/>
                  </a:lnTo>
                  <a:lnTo>
                    <a:pt x="122" y="20"/>
                  </a:lnTo>
                  <a:lnTo>
                    <a:pt x="118" y="20"/>
                  </a:lnTo>
                  <a:lnTo>
                    <a:pt x="114" y="20"/>
                  </a:lnTo>
                  <a:lnTo>
                    <a:pt x="112" y="18"/>
                  </a:lnTo>
                  <a:lnTo>
                    <a:pt x="108" y="18"/>
                  </a:lnTo>
                  <a:lnTo>
                    <a:pt x="106" y="20"/>
                  </a:lnTo>
                  <a:lnTo>
                    <a:pt x="104" y="22"/>
                  </a:lnTo>
                  <a:lnTo>
                    <a:pt x="100" y="22"/>
                  </a:lnTo>
                  <a:lnTo>
                    <a:pt x="74" y="20"/>
                  </a:lnTo>
                  <a:lnTo>
                    <a:pt x="72" y="28"/>
                  </a:lnTo>
                  <a:lnTo>
                    <a:pt x="70" y="36"/>
                  </a:lnTo>
                  <a:lnTo>
                    <a:pt x="72" y="42"/>
                  </a:lnTo>
                  <a:lnTo>
                    <a:pt x="74" y="48"/>
                  </a:lnTo>
                  <a:lnTo>
                    <a:pt x="80" y="56"/>
                  </a:lnTo>
                  <a:lnTo>
                    <a:pt x="88" y="68"/>
                  </a:lnTo>
                  <a:lnTo>
                    <a:pt x="92" y="74"/>
                  </a:lnTo>
                  <a:lnTo>
                    <a:pt x="92" y="80"/>
                  </a:lnTo>
                  <a:lnTo>
                    <a:pt x="92" y="88"/>
                  </a:lnTo>
                  <a:lnTo>
                    <a:pt x="90" y="94"/>
                  </a:lnTo>
                  <a:lnTo>
                    <a:pt x="88" y="100"/>
                  </a:lnTo>
                  <a:lnTo>
                    <a:pt x="86" y="102"/>
                  </a:lnTo>
                  <a:lnTo>
                    <a:pt x="82" y="106"/>
                  </a:lnTo>
                  <a:lnTo>
                    <a:pt x="80" y="108"/>
                  </a:lnTo>
                  <a:lnTo>
                    <a:pt x="78" y="110"/>
                  </a:lnTo>
                  <a:lnTo>
                    <a:pt x="78" y="118"/>
                  </a:lnTo>
                  <a:lnTo>
                    <a:pt x="76" y="114"/>
                  </a:lnTo>
                  <a:lnTo>
                    <a:pt x="72" y="110"/>
                  </a:lnTo>
                  <a:lnTo>
                    <a:pt x="68" y="108"/>
                  </a:lnTo>
                  <a:lnTo>
                    <a:pt x="66" y="100"/>
                  </a:lnTo>
                  <a:lnTo>
                    <a:pt x="68" y="90"/>
                  </a:lnTo>
                  <a:lnTo>
                    <a:pt x="70" y="82"/>
                  </a:lnTo>
                  <a:lnTo>
                    <a:pt x="70" y="72"/>
                  </a:lnTo>
                  <a:lnTo>
                    <a:pt x="62" y="72"/>
                  </a:lnTo>
                  <a:lnTo>
                    <a:pt x="56" y="72"/>
                  </a:lnTo>
                  <a:lnTo>
                    <a:pt x="52" y="70"/>
                  </a:lnTo>
                  <a:lnTo>
                    <a:pt x="50" y="64"/>
                  </a:lnTo>
                  <a:lnTo>
                    <a:pt x="44" y="64"/>
                  </a:lnTo>
                  <a:lnTo>
                    <a:pt x="34" y="70"/>
                  </a:lnTo>
                  <a:lnTo>
                    <a:pt x="22" y="72"/>
                  </a:lnTo>
                  <a:lnTo>
                    <a:pt x="12" y="76"/>
                  </a:lnTo>
                  <a:lnTo>
                    <a:pt x="6" y="80"/>
                  </a:lnTo>
                  <a:lnTo>
                    <a:pt x="0" y="82"/>
                  </a:lnTo>
                  <a:lnTo>
                    <a:pt x="2" y="98"/>
                  </a:lnTo>
                  <a:lnTo>
                    <a:pt x="18" y="102"/>
                  </a:lnTo>
                  <a:lnTo>
                    <a:pt x="30" y="106"/>
                  </a:lnTo>
                  <a:lnTo>
                    <a:pt x="36" y="110"/>
                  </a:lnTo>
                  <a:lnTo>
                    <a:pt x="40" y="114"/>
                  </a:lnTo>
                  <a:lnTo>
                    <a:pt x="44" y="120"/>
                  </a:lnTo>
                  <a:lnTo>
                    <a:pt x="44" y="128"/>
                  </a:lnTo>
                  <a:lnTo>
                    <a:pt x="44" y="136"/>
                  </a:lnTo>
                  <a:lnTo>
                    <a:pt x="42" y="142"/>
                  </a:lnTo>
                  <a:lnTo>
                    <a:pt x="40" y="148"/>
                  </a:lnTo>
                  <a:lnTo>
                    <a:pt x="40" y="158"/>
                  </a:lnTo>
                  <a:lnTo>
                    <a:pt x="40" y="168"/>
                  </a:lnTo>
                  <a:lnTo>
                    <a:pt x="38" y="178"/>
                  </a:lnTo>
                  <a:lnTo>
                    <a:pt x="36" y="188"/>
                  </a:lnTo>
                  <a:lnTo>
                    <a:pt x="30" y="196"/>
                  </a:lnTo>
                  <a:lnTo>
                    <a:pt x="18" y="208"/>
                  </a:lnTo>
                  <a:lnTo>
                    <a:pt x="14" y="218"/>
                  </a:lnTo>
                  <a:lnTo>
                    <a:pt x="14" y="226"/>
                  </a:lnTo>
                  <a:lnTo>
                    <a:pt x="18" y="234"/>
                  </a:lnTo>
                  <a:lnTo>
                    <a:pt x="20" y="242"/>
                  </a:lnTo>
                  <a:lnTo>
                    <a:pt x="22" y="250"/>
                  </a:lnTo>
                  <a:lnTo>
                    <a:pt x="20" y="258"/>
                  </a:lnTo>
                  <a:lnTo>
                    <a:pt x="18" y="264"/>
                  </a:lnTo>
                  <a:lnTo>
                    <a:pt x="18" y="298"/>
                  </a:lnTo>
                  <a:lnTo>
                    <a:pt x="28" y="298"/>
                  </a:lnTo>
                  <a:lnTo>
                    <a:pt x="30" y="29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2" name="Freeform 127"/>
            <p:cNvSpPr/>
            <p:nvPr/>
          </p:nvSpPr>
          <p:spPr bwMode="auto">
            <a:xfrm>
              <a:off x="5004511" y="5208796"/>
              <a:ext cx="374760" cy="369029"/>
            </a:xfrm>
            <a:custGeom>
              <a:avLst/>
              <a:gdLst>
                <a:gd name="T0" fmla="*/ 2147483647 w 256"/>
                <a:gd name="T1" fmla="*/ 2147483647 h 234"/>
                <a:gd name="T2" fmla="*/ 2147483647 w 256"/>
                <a:gd name="T3" fmla="*/ 2147483647 h 234"/>
                <a:gd name="T4" fmla="*/ 2147483647 w 256"/>
                <a:gd name="T5" fmla="*/ 2147483647 h 234"/>
                <a:gd name="T6" fmla="*/ 2147483647 w 256"/>
                <a:gd name="T7" fmla="*/ 2147483647 h 234"/>
                <a:gd name="T8" fmla="*/ 2147483647 w 256"/>
                <a:gd name="T9" fmla="*/ 2147483647 h 234"/>
                <a:gd name="T10" fmla="*/ 2147483647 w 256"/>
                <a:gd name="T11" fmla="*/ 2147483647 h 234"/>
                <a:gd name="T12" fmla="*/ 2147483647 w 256"/>
                <a:gd name="T13" fmla="*/ 2147483647 h 234"/>
                <a:gd name="T14" fmla="*/ 2147483647 w 256"/>
                <a:gd name="T15" fmla="*/ 2147483647 h 234"/>
                <a:gd name="T16" fmla="*/ 2147483647 w 256"/>
                <a:gd name="T17" fmla="*/ 2147483647 h 234"/>
                <a:gd name="T18" fmla="*/ 2147483647 w 256"/>
                <a:gd name="T19" fmla="*/ 2147483647 h 234"/>
                <a:gd name="T20" fmla="*/ 2147483647 w 256"/>
                <a:gd name="T21" fmla="*/ 2147483647 h 234"/>
                <a:gd name="T22" fmla="*/ 2147483647 w 256"/>
                <a:gd name="T23" fmla="*/ 2147483647 h 234"/>
                <a:gd name="T24" fmla="*/ 2147483647 w 256"/>
                <a:gd name="T25" fmla="*/ 2147483647 h 234"/>
                <a:gd name="T26" fmla="*/ 2147483647 w 256"/>
                <a:gd name="T27" fmla="*/ 2147483647 h 234"/>
                <a:gd name="T28" fmla="*/ 2147483647 w 256"/>
                <a:gd name="T29" fmla="*/ 2147483647 h 234"/>
                <a:gd name="T30" fmla="*/ 2147483647 w 256"/>
                <a:gd name="T31" fmla="*/ 2147483647 h 234"/>
                <a:gd name="T32" fmla="*/ 2147483647 w 256"/>
                <a:gd name="T33" fmla="*/ 2147483647 h 234"/>
                <a:gd name="T34" fmla="*/ 2147483647 w 256"/>
                <a:gd name="T35" fmla="*/ 2147483647 h 234"/>
                <a:gd name="T36" fmla="*/ 2147483647 w 256"/>
                <a:gd name="T37" fmla="*/ 2147483647 h 234"/>
                <a:gd name="T38" fmla="*/ 2147483647 w 256"/>
                <a:gd name="T39" fmla="*/ 2147483647 h 234"/>
                <a:gd name="T40" fmla="*/ 2147483647 w 256"/>
                <a:gd name="T41" fmla="*/ 2147483647 h 234"/>
                <a:gd name="T42" fmla="*/ 0 w 256"/>
                <a:gd name="T43" fmla="*/ 2147483647 h 234"/>
                <a:gd name="T44" fmla="*/ 2147483647 w 256"/>
                <a:gd name="T45" fmla="*/ 2147483647 h 234"/>
                <a:gd name="T46" fmla="*/ 2147483647 w 256"/>
                <a:gd name="T47" fmla="*/ 2147483647 h 234"/>
                <a:gd name="T48" fmla="*/ 2147483647 w 256"/>
                <a:gd name="T49" fmla="*/ 2147483647 h 234"/>
                <a:gd name="T50" fmla="*/ 2147483647 w 256"/>
                <a:gd name="T51" fmla="*/ 2147483647 h 234"/>
                <a:gd name="T52" fmla="*/ 2147483647 w 256"/>
                <a:gd name="T53" fmla="*/ 2147483647 h 234"/>
                <a:gd name="T54" fmla="*/ 2147483647 w 256"/>
                <a:gd name="T55" fmla="*/ 2147483647 h 234"/>
                <a:gd name="T56" fmla="*/ 2147483647 w 256"/>
                <a:gd name="T57" fmla="*/ 2147483647 h 234"/>
                <a:gd name="T58" fmla="*/ 2147483647 w 256"/>
                <a:gd name="T59" fmla="*/ 2147483647 h 234"/>
                <a:gd name="T60" fmla="*/ 2147483647 w 256"/>
                <a:gd name="T61" fmla="*/ 2147483647 h 234"/>
                <a:gd name="T62" fmla="*/ 2147483647 w 256"/>
                <a:gd name="T63" fmla="*/ 2147483647 h 234"/>
                <a:gd name="T64" fmla="*/ 2147483647 w 256"/>
                <a:gd name="T65" fmla="*/ 2147483647 h 234"/>
                <a:gd name="T66" fmla="*/ 2147483647 w 256"/>
                <a:gd name="T67" fmla="*/ 2147483647 h 234"/>
                <a:gd name="T68" fmla="*/ 2147483647 w 256"/>
                <a:gd name="T69" fmla="*/ 2147483647 h 234"/>
                <a:gd name="T70" fmla="*/ 2147483647 w 256"/>
                <a:gd name="T71" fmla="*/ 2147483647 h 234"/>
                <a:gd name="T72" fmla="*/ 2147483647 w 256"/>
                <a:gd name="T73" fmla="*/ 2147483647 h 234"/>
                <a:gd name="T74" fmla="*/ 2147483647 w 256"/>
                <a:gd name="T75" fmla="*/ 2147483647 h 234"/>
                <a:gd name="T76" fmla="*/ 2147483647 w 256"/>
                <a:gd name="T77" fmla="*/ 2147483647 h 234"/>
                <a:gd name="T78" fmla="*/ 2147483647 w 256"/>
                <a:gd name="T79" fmla="*/ 2147483647 h 234"/>
                <a:gd name="T80" fmla="*/ 2147483647 w 256"/>
                <a:gd name="T81" fmla="*/ 2147483647 h 234"/>
                <a:gd name="T82" fmla="*/ 2147483647 w 256"/>
                <a:gd name="T83" fmla="*/ 2147483647 h 234"/>
                <a:gd name="T84" fmla="*/ 2147483647 w 256"/>
                <a:gd name="T85" fmla="*/ 2147483647 h 234"/>
                <a:gd name="T86" fmla="*/ 2147483647 w 256"/>
                <a:gd name="T87" fmla="*/ 2147483647 h 234"/>
                <a:gd name="T88" fmla="*/ 2147483647 w 256"/>
                <a:gd name="T89" fmla="*/ 2147483647 h 234"/>
                <a:gd name="T90" fmla="*/ 2147483647 w 256"/>
                <a:gd name="T91" fmla="*/ 2147483647 h 234"/>
                <a:gd name="T92" fmla="*/ 2147483647 w 256"/>
                <a:gd name="T93" fmla="*/ 2147483647 h 234"/>
                <a:gd name="T94" fmla="*/ 2147483647 w 256"/>
                <a:gd name="T95" fmla="*/ 2147483647 h 23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56"/>
                <a:gd name="T145" fmla="*/ 0 h 234"/>
                <a:gd name="T146" fmla="*/ 256 w 256"/>
                <a:gd name="T147" fmla="*/ 234 h 23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56" h="234">
                  <a:moveTo>
                    <a:pt x="254" y="88"/>
                  </a:moveTo>
                  <a:lnTo>
                    <a:pt x="252" y="92"/>
                  </a:lnTo>
                  <a:lnTo>
                    <a:pt x="254" y="98"/>
                  </a:lnTo>
                  <a:lnTo>
                    <a:pt x="256" y="100"/>
                  </a:lnTo>
                  <a:lnTo>
                    <a:pt x="256" y="104"/>
                  </a:lnTo>
                  <a:lnTo>
                    <a:pt x="256" y="108"/>
                  </a:lnTo>
                  <a:lnTo>
                    <a:pt x="254" y="114"/>
                  </a:lnTo>
                  <a:lnTo>
                    <a:pt x="248" y="118"/>
                  </a:lnTo>
                  <a:lnTo>
                    <a:pt x="236" y="126"/>
                  </a:lnTo>
                  <a:lnTo>
                    <a:pt x="226" y="136"/>
                  </a:lnTo>
                  <a:lnTo>
                    <a:pt x="218" y="146"/>
                  </a:lnTo>
                  <a:lnTo>
                    <a:pt x="206" y="170"/>
                  </a:lnTo>
                  <a:lnTo>
                    <a:pt x="190" y="188"/>
                  </a:lnTo>
                  <a:lnTo>
                    <a:pt x="182" y="198"/>
                  </a:lnTo>
                  <a:lnTo>
                    <a:pt x="172" y="204"/>
                  </a:lnTo>
                  <a:lnTo>
                    <a:pt x="162" y="206"/>
                  </a:lnTo>
                  <a:lnTo>
                    <a:pt x="156" y="208"/>
                  </a:lnTo>
                  <a:lnTo>
                    <a:pt x="146" y="212"/>
                  </a:lnTo>
                  <a:lnTo>
                    <a:pt x="136" y="216"/>
                  </a:lnTo>
                  <a:lnTo>
                    <a:pt x="132" y="220"/>
                  </a:lnTo>
                  <a:lnTo>
                    <a:pt x="126" y="222"/>
                  </a:lnTo>
                  <a:lnTo>
                    <a:pt x="112" y="222"/>
                  </a:lnTo>
                  <a:lnTo>
                    <a:pt x="98" y="220"/>
                  </a:lnTo>
                  <a:lnTo>
                    <a:pt x="82" y="220"/>
                  </a:lnTo>
                  <a:lnTo>
                    <a:pt x="80" y="224"/>
                  </a:lnTo>
                  <a:lnTo>
                    <a:pt x="78" y="228"/>
                  </a:lnTo>
                  <a:lnTo>
                    <a:pt x="68" y="228"/>
                  </a:lnTo>
                  <a:lnTo>
                    <a:pt x="58" y="228"/>
                  </a:lnTo>
                  <a:lnTo>
                    <a:pt x="52" y="230"/>
                  </a:lnTo>
                  <a:lnTo>
                    <a:pt x="46" y="234"/>
                  </a:lnTo>
                  <a:lnTo>
                    <a:pt x="28" y="220"/>
                  </a:lnTo>
                  <a:lnTo>
                    <a:pt x="22" y="210"/>
                  </a:lnTo>
                  <a:lnTo>
                    <a:pt x="20" y="204"/>
                  </a:lnTo>
                  <a:lnTo>
                    <a:pt x="22" y="200"/>
                  </a:lnTo>
                  <a:lnTo>
                    <a:pt x="24" y="194"/>
                  </a:lnTo>
                  <a:lnTo>
                    <a:pt x="24" y="184"/>
                  </a:lnTo>
                  <a:lnTo>
                    <a:pt x="24" y="178"/>
                  </a:lnTo>
                  <a:lnTo>
                    <a:pt x="20" y="174"/>
                  </a:lnTo>
                  <a:lnTo>
                    <a:pt x="16" y="170"/>
                  </a:lnTo>
                  <a:lnTo>
                    <a:pt x="16" y="166"/>
                  </a:lnTo>
                  <a:lnTo>
                    <a:pt x="14" y="150"/>
                  </a:lnTo>
                  <a:lnTo>
                    <a:pt x="10" y="140"/>
                  </a:lnTo>
                  <a:lnTo>
                    <a:pt x="6" y="132"/>
                  </a:lnTo>
                  <a:lnTo>
                    <a:pt x="0" y="122"/>
                  </a:lnTo>
                  <a:lnTo>
                    <a:pt x="4" y="118"/>
                  </a:lnTo>
                  <a:lnTo>
                    <a:pt x="6" y="114"/>
                  </a:lnTo>
                  <a:lnTo>
                    <a:pt x="10" y="114"/>
                  </a:lnTo>
                  <a:lnTo>
                    <a:pt x="14" y="120"/>
                  </a:lnTo>
                  <a:lnTo>
                    <a:pt x="20" y="124"/>
                  </a:lnTo>
                  <a:lnTo>
                    <a:pt x="24" y="126"/>
                  </a:lnTo>
                  <a:lnTo>
                    <a:pt x="32" y="126"/>
                  </a:lnTo>
                  <a:lnTo>
                    <a:pt x="42" y="126"/>
                  </a:lnTo>
                  <a:lnTo>
                    <a:pt x="48" y="122"/>
                  </a:lnTo>
                  <a:lnTo>
                    <a:pt x="52" y="118"/>
                  </a:lnTo>
                  <a:lnTo>
                    <a:pt x="56" y="116"/>
                  </a:lnTo>
                  <a:lnTo>
                    <a:pt x="54" y="54"/>
                  </a:lnTo>
                  <a:lnTo>
                    <a:pt x="60" y="56"/>
                  </a:lnTo>
                  <a:lnTo>
                    <a:pt x="68" y="64"/>
                  </a:lnTo>
                  <a:lnTo>
                    <a:pt x="70" y="68"/>
                  </a:lnTo>
                  <a:lnTo>
                    <a:pt x="70" y="74"/>
                  </a:lnTo>
                  <a:lnTo>
                    <a:pt x="68" y="82"/>
                  </a:lnTo>
                  <a:lnTo>
                    <a:pt x="66" y="90"/>
                  </a:lnTo>
                  <a:lnTo>
                    <a:pt x="82" y="90"/>
                  </a:lnTo>
                  <a:lnTo>
                    <a:pt x="90" y="84"/>
                  </a:lnTo>
                  <a:lnTo>
                    <a:pt x="98" y="72"/>
                  </a:lnTo>
                  <a:lnTo>
                    <a:pt x="106" y="64"/>
                  </a:lnTo>
                  <a:lnTo>
                    <a:pt x="110" y="60"/>
                  </a:lnTo>
                  <a:lnTo>
                    <a:pt x="116" y="62"/>
                  </a:lnTo>
                  <a:lnTo>
                    <a:pt x="122" y="64"/>
                  </a:lnTo>
                  <a:lnTo>
                    <a:pt x="126" y="68"/>
                  </a:lnTo>
                  <a:lnTo>
                    <a:pt x="132" y="70"/>
                  </a:lnTo>
                  <a:lnTo>
                    <a:pt x="138" y="68"/>
                  </a:lnTo>
                  <a:lnTo>
                    <a:pt x="142" y="64"/>
                  </a:lnTo>
                  <a:lnTo>
                    <a:pt x="146" y="60"/>
                  </a:lnTo>
                  <a:lnTo>
                    <a:pt x="148" y="54"/>
                  </a:lnTo>
                  <a:lnTo>
                    <a:pt x="152" y="50"/>
                  </a:lnTo>
                  <a:lnTo>
                    <a:pt x="154" y="48"/>
                  </a:lnTo>
                  <a:lnTo>
                    <a:pt x="158" y="46"/>
                  </a:lnTo>
                  <a:lnTo>
                    <a:pt x="160" y="44"/>
                  </a:lnTo>
                  <a:lnTo>
                    <a:pt x="172" y="32"/>
                  </a:lnTo>
                  <a:lnTo>
                    <a:pt x="182" y="20"/>
                  </a:lnTo>
                  <a:lnTo>
                    <a:pt x="188" y="10"/>
                  </a:lnTo>
                  <a:lnTo>
                    <a:pt x="194" y="6"/>
                  </a:lnTo>
                  <a:lnTo>
                    <a:pt x="202" y="2"/>
                  </a:lnTo>
                  <a:lnTo>
                    <a:pt x="210" y="0"/>
                  </a:lnTo>
                  <a:lnTo>
                    <a:pt x="216" y="2"/>
                  </a:lnTo>
                  <a:lnTo>
                    <a:pt x="222" y="4"/>
                  </a:lnTo>
                  <a:lnTo>
                    <a:pt x="228" y="6"/>
                  </a:lnTo>
                  <a:lnTo>
                    <a:pt x="238" y="8"/>
                  </a:lnTo>
                  <a:lnTo>
                    <a:pt x="238" y="16"/>
                  </a:lnTo>
                  <a:lnTo>
                    <a:pt x="242" y="24"/>
                  </a:lnTo>
                  <a:lnTo>
                    <a:pt x="244" y="32"/>
                  </a:lnTo>
                  <a:lnTo>
                    <a:pt x="246" y="40"/>
                  </a:lnTo>
                  <a:lnTo>
                    <a:pt x="244" y="48"/>
                  </a:lnTo>
                  <a:lnTo>
                    <a:pt x="242" y="54"/>
                  </a:lnTo>
                  <a:lnTo>
                    <a:pt x="242" y="88"/>
                  </a:lnTo>
                  <a:lnTo>
                    <a:pt x="254" y="8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3" name="Freeform 128"/>
            <p:cNvSpPr/>
            <p:nvPr/>
          </p:nvSpPr>
          <p:spPr bwMode="auto">
            <a:xfrm>
              <a:off x="5244357" y="5398619"/>
              <a:ext cx="49583" cy="57080"/>
            </a:xfrm>
            <a:custGeom>
              <a:avLst/>
              <a:gdLst>
                <a:gd name="T0" fmla="*/ 2147483647 w 34"/>
                <a:gd name="T1" fmla="*/ 0 h 36"/>
                <a:gd name="T2" fmla="*/ 2147483647 w 34"/>
                <a:gd name="T3" fmla="*/ 0 h 36"/>
                <a:gd name="T4" fmla="*/ 2147483647 w 34"/>
                <a:gd name="T5" fmla="*/ 2147483647 h 36"/>
                <a:gd name="T6" fmla="*/ 2147483647 w 34"/>
                <a:gd name="T7" fmla="*/ 2147483647 h 36"/>
                <a:gd name="T8" fmla="*/ 0 w 34"/>
                <a:gd name="T9" fmla="*/ 2147483647 h 36"/>
                <a:gd name="T10" fmla="*/ 0 w 34"/>
                <a:gd name="T11" fmla="*/ 2147483647 h 36"/>
                <a:gd name="T12" fmla="*/ 2147483647 w 34"/>
                <a:gd name="T13" fmla="*/ 2147483647 h 36"/>
                <a:gd name="T14" fmla="*/ 2147483647 w 34"/>
                <a:gd name="T15" fmla="*/ 2147483647 h 36"/>
                <a:gd name="T16" fmla="*/ 2147483647 w 34"/>
                <a:gd name="T17" fmla="*/ 2147483647 h 36"/>
                <a:gd name="T18" fmla="*/ 2147483647 w 34"/>
                <a:gd name="T19" fmla="*/ 2147483647 h 36"/>
                <a:gd name="T20" fmla="*/ 2147483647 w 34"/>
                <a:gd name="T21" fmla="*/ 2147483647 h 36"/>
                <a:gd name="T22" fmla="*/ 2147483647 w 34"/>
                <a:gd name="T23" fmla="*/ 2147483647 h 36"/>
                <a:gd name="T24" fmla="*/ 2147483647 w 34"/>
                <a:gd name="T25" fmla="*/ 2147483647 h 36"/>
                <a:gd name="T26" fmla="*/ 2147483647 w 34"/>
                <a:gd name="T27" fmla="*/ 2147483647 h 36"/>
                <a:gd name="T28" fmla="*/ 2147483647 w 34"/>
                <a:gd name="T29" fmla="*/ 2147483647 h 36"/>
                <a:gd name="T30" fmla="*/ 2147483647 w 34"/>
                <a:gd name="T31" fmla="*/ 2147483647 h 36"/>
                <a:gd name="T32" fmla="*/ 2147483647 w 34"/>
                <a:gd name="T33" fmla="*/ 0 h 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4"/>
                <a:gd name="T52" fmla="*/ 0 h 36"/>
                <a:gd name="T53" fmla="*/ 34 w 34"/>
                <a:gd name="T54" fmla="*/ 36 h 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4" h="36">
                  <a:moveTo>
                    <a:pt x="28" y="0"/>
                  </a:moveTo>
                  <a:lnTo>
                    <a:pt x="22" y="0"/>
                  </a:lnTo>
                  <a:lnTo>
                    <a:pt x="8" y="10"/>
                  </a:lnTo>
                  <a:lnTo>
                    <a:pt x="2" y="18"/>
                  </a:lnTo>
                  <a:lnTo>
                    <a:pt x="0" y="22"/>
                  </a:lnTo>
                  <a:lnTo>
                    <a:pt x="0" y="26"/>
                  </a:lnTo>
                  <a:lnTo>
                    <a:pt x="2" y="32"/>
                  </a:lnTo>
                  <a:lnTo>
                    <a:pt x="6" y="34"/>
                  </a:lnTo>
                  <a:lnTo>
                    <a:pt x="10" y="36"/>
                  </a:lnTo>
                  <a:lnTo>
                    <a:pt x="14" y="36"/>
                  </a:lnTo>
                  <a:lnTo>
                    <a:pt x="18" y="32"/>
                  </a:lnTo>
                  <a:lnTo>
                    <a:pt x="24" y="26"/>
                  </a:lnTo>
                  <a:lnTo>
                    <a:pt x="32" y="18"/>
                  </a:lnTo>
                  <a:lnTo>
                    <a:pt x="34" y="10"/>
                  </a:lnTo>
                  <a:lnTo>
                    <a:pt x="30" y="6"/>
                  </a:lnTo>
                  <a:lnTo>
                    <a:pt x="28" y="4"/>
                  </a:lnTo>
                  <a:lnTo>
                    <a:pt x="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4" name="Freeform 129"/>
            <p:cNvSpPr/>
            <p:nvPr/>
          </p:nvSpPr>
          <p:spPr bwMode="auto">
            <a:xfrm>
              <a:off x="5328534" y="5318974"/>
              <a:ext cx="28828" cy="38495"/>
            </a:xfrm>
            <a:custGeom>
              <a:avLst/>
              <a:gdLst>
                <a:gd name="T0" fmla="*/ 2147483647 w 20"/>
                <a:gd name="T1" fmla="*/ 2147483647 h 24"/>
                <a:gd name="T2" fmla="*/ 2147483647 w 20"/>
                <a:gd name="T3" fmla="*/ 2147483647 h 24"/>
                <a:gd name="T4" fmla="*/ 2147483647 w 20"/>
                <a:gd name="T5" fmla="*/ 2147483647 h 24"/>
                <a:gd name="T6" fmla="*/ 2147483647 w 20"/>
                <a:gd name="T7" fmla="*/ 2147483647 h 24"/>
                <a:gd name="T8" fmla="*/ 2147483647 w 20"/>
                <a:gd name="T9" fmla="*/ 2147483647 h 24"/>
                <a:gd name="T10" fmla="*/ 2147483647 w 20"/>
                <a:gd name="T11" fmla="*/ 2147483647 h 24"/>
                <a:gd name="T12" fmla="*/ 0 w 20"/>
                <a:gd name="T13" fmla="*/ 2147483647 h 24"/>
                <a:gd name="T14" fmla="*/ 0 w 20"/>
                <a:gd name="T15" fmla="*/ 2147483647 h 24"/>
                <a:gd name="T16" fmla="*/ 0 w 20"/>
                <a:gd name="T17" fmla="*/ 2147483647 h 24"/>
                <a:gd name="T18" fmla="*/ 2147483647 w 20"/>
                <a:gd name="T19" fmla="*/ 2147483647 h 24"/>
                <a:gd name="T20" fmla="*/ 2147483647 w 20"/>
                <a:gd name="T21" fmla="*/ 2147483647 h 24"/>
                <a:gd name="T22" fmla="*/ 2147483647 w 20"/>
                <a:gd name="T23" fmla="*/ 0 h 24"/>
                <a:gd name="T24" fmla="*/ 2147483647 w 20"/>
                <a:gd name="T25" fmla="*/ 0 h 24"/>
                <a:gd name="T26" fmla="*/ 2147483647 w 20"/>
                <a:gd name="T27" fmla="*/ 2147483647 h 2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0"/>
                <a:gd name="T43" fmla="*/ 0 h 24"/>
                <a:gd name="T44" fmla="*/ 20 w 20"/>
                <a:gd name="T45" fmla="*/ 24 h 2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0" h="24">
                  <a:moveTo>
                    <a:pt x="20" y="18"/>
                  </a:moveTo>
                  <a:lnTo>
                    <a:pt x="18" y="22"/>
                  </a:lnTo>
                  <a:lnTo>
                    <a:pt x="16" y="24"/>
                  </a:lnTo>
                  <a:lnTo>
                    <a:pt x="14" y="24"/>
                  </a:lnTo>
                  <a:lnTo>
                    <a:pt x="6" y="24"/>
                  </a:lnTo>
                  <a:lnTo>
                    <a:pt x="2" y="22"/>
                  </a:lnTo>
                  <a:lnTo>
                    <a:pt x="0" y="18"/>
                  </a:lnTo>
                  <a:lnTo>
                    <a:pt x="0" y="12"/>
                  </a:lnTo>
                  <a:lnTo>
                    <a:pt x="0" y="8"/>
                  </a:lnTo>
                  <a:lnTo>
                    <a:pt x="2" y="6"/>
                  </a:lnTo>
                  <a:lnTo>
                    <a:pt x="8" y="2"/>
                  </a:lnTo>
                  <a:lnTo>
                    <a:pt x="14" y="0"/>
                  </a:lnTo>
                  <a:lnTo>
                    <a:pt x="20" y="0"/>
                  </a:lnTo>
                  <a:lnTo>
                    <a:pt x="20"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5" name="Freeform 130"/>
            <p:cNvSpPr/>
            <p:nvPr/>
          </p:nvSpPr>
          <p:spPr bwMode="auto">
            <a:xfrm>
              <a:off x="5220142" y="5021626"/>
              <a:ext cx="175272" cy="200443"/>
            </a:xfrm>
            <a:custGeom>
              <a:avLst/>
              <a:gdLst>
                <a:gd name="T0" fmla="*/ 2147483647 w 120"/>
                <a:gd name="T1" fmla="*/ 0 h 126"/>
                <a:gd name="T2" fmla="*/ 2147483647 w 120"/>
                <a:gd name="T3" fmla="*/ 2147483647 h 126"/>
                <a:gd name="T4" fmla="*/ 2147483647 w 120"/>
                <a:gd name="T5" fmla="*/ 2147483647 h 126"/>
                <a:gd name="T6" fmla="*/ 2147483647 w 120"/>
                <a:gd name="T7" fmla="*/ 2147483647 h 126"/>
                <a:gd name="T8" fmla="*/ 2147483647 w 120"/>
                <a:gd name="T9" fmla="*/ 2147483647 h 126"/>
                <a:gd name="T10" fmla="*/ 2147483647 w 120"/>
                <a:gd name="T11" fmla="*/ 2147483647 h 126"/>
                <a:gd name="T12" fmla="*/ 2147483647 w 120"/>
                <a:gd name="T13" fmla="*/ 2147483647 h 126"/>
                <a:gd name="T14" fmla="*/ 2147483647 w 120"/>
                <a:gd name="T15" fmla="*/ 2147483647 h 126"/>
                <a:gd name="T16" fmla="*/ 2147483647 w 120"/>
                <a:gd name="T17" fmla="*/ 2147483647 h 126"/>
                <a:gd name="T18" fmla="*/ 2147483647 w 120"/>
                <a:gd name="T19" fmla="*/ 2147483647 h 126"/>
                <a:gd name="T20" fmla="*/ 2147483647 w 120"/>
                <a:gd name="T21" fmla="*/ 2147483647 h 126"/>
                <a:gd name="T22" fmla="*/ 2147483647 w 120"/>
                <a:gd name="T23" fmla="*/ 2147483647 h 126"/>
                <a:gd name="T24" fmla="*/ 2147483647 w 120"/>
                <a:gd name="T25" fmla="*/ 2147483647 h 126"/>
                <a:gd name="T26" fmla="*/ 2147483647 w 120"/>
                <a:gd name="T27" fmla="*/ 2147483647 h 126"/>
                <a:gd name="T28" fmla="*/ 2147483647 w 120"/>
                <a:gd name="T29" fmla="*/ 2147483647 h 126"/>
                <a:gd name="T30" fmla="*/ 2147483647 w 120"/>
                <a:gd name="T31" fmla="*/ 2147483647 h 126"/>
                <a:gd name="T32" fmla="*/ 2147483647 w 120"/>
                <a:gd name="T33" fmla="*/ 2147483647 h 126"/>
                <a:gd name="T34" fmla="*/ 2147483647 w 120"/>
                <a:gd name="T35" fmla="*/ 2147483647 h 126"/>
                <a:gd name="T36" fmla="*/ 2147483647 w 120"/>
                <a:gd name="T37" fmla="*/ 2147483647 h 126"/>
                <a:gd name="T38" fmla="*/ 2147483647 w 120"/>
                <a:gd name="T39" fmla="*/ 2147483647 h 126"/>
                <a:gd name="T40" fmla="*/ 2147483647 w 120"/>
                <a:gd name="T41" fmla="*/ 2147483647 h 126"/>
                <a:gd name="T42" fmla="*/ 2147483647 w 120"/>
                <a:gd name="T43" fmla="*/ 2147483647 h 126"/>
                <a:gd name="T44" fmla="*/ 2147483647 w 120"/>
                <a:gd name="T45" fmla="*/ 2147483647 h 126"/>
                <a:gd name="T46" fmla="*/ 2147483647 w 120"/>
                <a:gd name="T47" fmla="*/ 2147483647 h 126"/>
                <a:gd name="T48" fmla="*/ 2147483647 w 120"/>
                <a:gd name="T49" fmla="*/ 2147483647 h 126"/>
                <a:gd name="T50" fmla="*/ 2147483647 w 120"/>
                <a:gd name="T51" fmla="*/ 2147483647 h 126"/>
                <a:gd name="T52" fmla="*/ 2147483647 w 120"/>
                <a:gd name="T53" fmla="*/ 2147483647 h 126"/>
                <a:gd name="T54" fmla="*/ 2147483647 w 120"/>
                <a:gd name="T55" fmla="*/ 2147483647 h 126"/>
                <a:gd name="T56" fmla="*/ 2147483647 w 120"/>
                <a:gd name="T57" fmla="*/ 2147483647 h 126"/>
                <a:gd name="T58" fmla="*/ 2147483647 w 120"/>
                <a:gd name="T59" fmla="*/ 2147483647 h 126"/>
                <a:gd name="T60" fmla="*/ 2147483647 w 120"/>
                <a:gd name="T61" fmla="*/ 2147483647 h 126"/>
                <a:gd name="T62" fmla="*/ 2147483647 w 120"/>
                <a:gd name="T63" fmla="*/ 2147483647 h 126"/>
                <a:gd name="T64" fmla="*/ 2147483647 w 120"/>
                <a:gd name="T65" fmla="*/ 2147483647 h 126"/>
                <a:gd name="T66" fmla="*/ 2147483647 w 120"/>
                <a:gd name="T67" fmla="*/ 2147483647 h 126"/>
                <a:gd name="T68" fmla="*/ 2147483647 w 120"/>
                <a:gd name="T69" fmla="*/ 2147483647 h 126"/>
                <a:gd name="T70" fmla="*/ 2147483647 w 120"/>
                <a:gd name="T71" fmla="*/ 2147483647 h 126"/>
                <a:gd name="T72" fmla="*/ 2147483647 w 120"/>
                <a:gd name="T73" fmla="*/ 2147483647 h 126"/>
                <a:gd name="T74" fmla="*/ 2147483647 w 120"/>
                <a:gd name="T75" fmla="*/ 2147483647 h 126"/>
                <a:gd name="T76" fmla="*/ 2147483647 w 120"/>
                <a:gd name="T77" fmla="*/ 2147483647 h 126"/>
                <a:gd name="T78" fmla="*/ 0 w 120"/>
                <a:gd name="T79" fmla="*/ 2147483647 h 126"/>
                <a:gd name="T80" fmla="*/ 0 w 120"/>
                <a:gd name="T81" fmla="*/ 2147483647 h 126"/>
                <a:gd name="T82" fmla="*/ 2147483647 w 120"/>
                <a:gd name="T83" fmla="*/ 2147483647 h 126"/>
                <a:gd name="T84" fmla="*/ 2147483647 w 120"/>
                <a:gd name="T85" fmla="*/ 2147483647 h 126"/>
                <a:gd name="T86" fmla="*/ 2147483647 w 120"/>
                <a:gd name="T87" fmla="*/ 2147483647 h 126"/>
                <a:gd name="T88" fmla="*/ 2147483647 w 120"/>
                <a:gd name="T89" fmla="*/ 2147483647 h 126"/>
                <a:gd name="T90" fmla="*/ 2147483647 w 120"/>
                <a:gd name="T91" fmla="*/ 2147483647 h 126"/>
                <a:gd name="T92" fmla="*/ 2147483647 w 120"/>
                <a:gd name="T93" fmla="*/ 2147483647 h 126"/>
                <a:gd name="T94" fmla="*/ 2147483647 w 120"/>
                <a:gd name="T95" fmla="*/ 2147483647 h 126"/>
                <a:gd name="T96" fmla="*/ 2147483647 w 120"/>
                <a:gd name="T97" fmla="*/ 2147483647 h 126"/>
                <a:gd name="T98" fmla="*/ 2147483647 w 120"/>
                <a:gd name="T99" fmla="*/ 2147483647 h 126"/>
                <a:gd name="T100" fmla="*/ 2147483647 w 120"/>
                <a:gd name="T101" fmla="*/ 2147483647 h 126"/>
                <a:gd name="T102" fmla="*/ 2147483647 w 120"/>
                <a:gd name="T103" fmla="*/ 2147483647 h 126"/>
                <a:gd name="T104" fmla="*/ 2147483647 w 120"/>
                <a:gd name="T105" fmla="*/ 2147483647 h 126"/>
                <a:gd name="T106" fmla="*/ 2147483647 w 120"/>
                <a:gd name="T107" fmla="*/ 0 h 126"/>
                <a:gd name="T108" fmla="*/ 2147483647 w 120"/>
                <a:gd name="T109" fmla="*/ 0 h 126"/>
                <a:gd name="T110" fmla="*/ 2147483647 w 120"/>
                <a:gd name="T111" fmla="*/ 0 h 12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120"/>
                <a:gd name="T169" fmla="*/ 0 h 126"/>
                <a:gd name="T170" fmla="*/ 120 w 120"/>
                <a:gd name="T171" fmla="*/ 126 h 12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120" h="126">
                  <a:moveTo>
                    <a:pt x="78" y="0"/>
                  </a:moveTo>
                  <a:lnTo>
                    <a:pt x="78" y="6"/>
                  </a:lnTo>
                  <a:lnTo>
                    <a:pt x="94" y="10"/>
                  </a:lnTo>
                  <a:lnTo>
                    <a:pt x="106" y="14"/>
                  </a:lnTo>
                  <a:lnTo>
                    <a:pt x="112" y="18"/>
                  </a:lnTo>
                  <a:lnTo>
                    <a:pt x="116" y="22"/>
                  </a:lnTo>
                  <a:lnTo>
                    <a:pt x="120" y="28"/>
                  </a:lnTo>
                  <a:lnTo>
                    <a:pt x="120" y="36"/>
                  </a:lnTo>
                  <a:lnTo>
                    <a:pt x="120" y="44"/>
                  </a:lnTo>
                  <a:lnTo>
                    <a:pt x="118" y="50"/>
                  </a:lnTo>
                  <a:lnTo>
                    <a:pt x="116" y="56"/>
                  </a:lnTo>
                  <a:lnTo>
                    <a:pt x="116" y="66"/>
                  </a:lnTo>
                  <a:lnTo>
                    <a:pt x="116" y="76"/>
                  </a:lnTo>
                  <a:lnTo>
                    <a:pt x="114" y="86"/>
                  </a:lnTo>
                  <a:lnTo>
                    <a:pt x="112" y="96"/>
                  </a:lnTo>
                  <a:lnTo>
                    <a:pt x="106" y="104"/>
                  </a:lnTo>
                  <a:lnTo>
                    <a:pt x="94" y="116"/>
                  </a:lnTo>
                  <a:lnTo>
                    <a:pt x="90" y="126"/>
                  </a:lnTo>
                  <a:lnTo>
                    <a:pt x="80" y="124"/>
                  </a:lnTo>
                  <a:lnTo>
                    <a:pt x="74" y="122"/>
                  </a:lnTo>
                  <a:lnTo>
                    <a:pt x="68" y="120"/>
                  </a:lnTo>
                  <a:lnTo>
                    <a:pt x="62" y="118"/>
                  </a:lnTo>
                  <a:lnTo>
                    <a:pt x="54" y="120"/>
                  </a:lnTo>
                  <a:lnTo>
                    <a:pt x="50" y="114"/>
                  </a:lnTo>
                  <a:lnTo>
                    <a:pt x="46" y="114"/>
                  </a:lnTo>
                  <a:lnTo>
                    <a:pt x="42" y="112"/>
                  </a:lnTo>
                  <a:lnTo>
                    <a:pt x="38" y="110"/>
                  </a:lnTo>
                  <a:lnTo>
                    <a:pt x="34" y="108"/>
                  </a:lnTo>
                  <a:lnTo>
                    <a:pt x="34" y="102"/>
                  </a:lnTo>
                  <a:lnTo>
                    <a:pt x="32" y="92"/>
                  </a:lnTo>
                  <a:lnTo>
                    <a:pt x="30" y="86"/>
                  </a:lnTo>
                  <a:lnTo>
                    <a:pt x="26" y="82"/>
                  </a:lnTo>
                  <a:lnTo>
                    <a:pt x="18" y="76"/>
                  </a:lnTo>
                  <a:lnTo>
                    <a:pt x="12" y="72"/>
                  </a:lnTo>
                  <a:lnTo>
                    <a:pt x="8" y="66"/>
                  </a:lnTo>
                  <a:lnTo>
                    <a:pt x="6" y="62"/>
                  </a:lnTo>
                  <a:lnTo>
                    <a:pt x="8" y="60"/>
                  </a:lnTo>
                  <a:lnTo>
                    <a:pt x="6" y="58"/>
                  </a:lnTo>
                  <a:lnTo>
                    <a:pt x="4" y="54"/>
                  </a:lnTo>
                  <a:lnTo>
                    <a:pt x="0" y="48"/>
                  </a:lnTo>
                  <a:lnTo>
                    <a:pt x="0" y="42"/>
                  </a:lnTo>
                  <a:lnTo>
                    <a:pt x="6" y="46"/>
                  </a:lnTo>
                  <a:lnTo>
                    <a:pt x="12" y="46"/>
                  </a:lnTo>
                  <a:lnTo>
                    <a:pt x="16" y="46"/>
                  </a:lnTo>
                  <a:lnTo>
                    <a:pt x="20" y="46"/>
                  </a:lnTo>
                  <a:lnTo>
                    <a:pt x="30" y="36"/>
                  </a:lnTo>
                  <a:lnTo>
                    <a:pt x="42" y="24"/>
                  </a:lnTo>
                  <a:lnTo>
                    <a:pt x="54" y="16"/>
                  </a:lnTo>
                  <a:lnTo>
                    <a:pt x="58" y="12"/>
                  </a:lnTo>
                  <a:lnTo>
                    <a:pt x="56" y="8"/>
                  </a:lnTo>
                  <a:lnTo>
                    <a:pt x="56" y="6"/>
                  </a:lnTo>
                  <a:lnTo>
                    <a:pt x="58" y="4"/>
                  </a:lnTo>
                  <a:lnTo>
                    <a:pt x="62" y="2"/>
                  </a:lnTo>
                  <a:lnTo>
                    <a:pt x="68" y="0"/>
                  </a:lnTo>
                  <a:lnTo>
                    <a:pt x="76" y="0"/>
                  </a:lnTo>
                  <a:lnTo>
                    <a:pt x="7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6" name="Freeform 131"/>
            <p:cNvSpPr/>
            <p:nvPr/>
          </p:nvSpPr>
          <p:spPr bwMode="auto">
            <a:xfrm>
              <a:off x="5395415" y="4849059"/>
              <a:ext cx="71493" cy="215046"/>
            </a:xfrm>
            <a:custGeom>
              <a:avLst/>
              <a:gdLst>
                <a:gd name="T0" fmla="*/ 0 w 48"/>
                <a:gd name="T1" fmla="*/ 2147483647 h 136"/>
                <a:gd name="T2" fmla="*/ 2147483647 w 48"/>
                <a:gd name="T3" fmla="*/ 2147483647 h 136"/>
                <a:gd name="T4" fmla="*/ 2147483647 w 48"/>
                <a:gd name="T5" fmla="*/ 2147483647 h 136"/>
                <a:gd name="T6" fmla="*/ 2147483647 w 48"/>
                <a:gd name="T7" fmla="*/ 2147483647 h 136"/>
                <a:gd name="T8" fmla="*/ 2147483647 w 48"/>
                <a:gd name="T9" fmla="*/ 2147483647 h 136"/>
                <a:gd name="T10" fmla="*/ 2147483647 w 48"/>
                <a:gd name="T11" fmla="*/ 2147483647 h 136"/>
                <a:gd name="T12" fmla="*/ 2147483647 w 48"/>
                <a:gd name="T13" fmla="*/ 2147483647 h 136"/>
                <a:gd name="T14" fmla="*/ 2147483647 w 48"/>
                <a:gd name="T15" fmla="*/ 2147483647 h 136"/>
                <a:gd name="T16" fmla="*/ 2147483647 w 48"/>
                <a:gd name="T17" fmla="*/ 2147483647 h 136"/>
                <a:gd name="T18" fmla="*/ 2147483647 w 48"/>
                <a:gd name="T19" fmla="*/ 2147483647 h 136"/>
                <a:gd name="T20" fmla="*/ 2147483647 w 48"/>
                <a:gd name="T21" fmla="*/ 2147483647 h 136"/>
                <a:gd name="T22" fmla="*/ 2147483647 w 48"/>
                <a:gd name="T23" fmla="*/ 2147483647 h 136"/>
                <a:gd name="T24" fmla="*/ 2147483647 w 48"/>
                <a:gd name="T25" fmla="*/ 2147483647 h 136"/>
                <a:gd name="T26" fmla="*/ 2147483647 w 48"/>
                <a:gd name="T27" fmla="*/ 2147483647 h 136"/>
                <a:gd name="T28" fmla="*/ 2147483647 w 48"/>
                <a:gd name="T29" fmla="*/ 2147483647 h 136"/>
                <a:gd name="T30" fmla="*/ 2147483647 w 48"/>
                <a:gd name="T31" fmla="*/ 2147483647 h 136"/>
                <a:gd name="T32" fmla="*/ 2147483647 w 48"/>
                <a:gd name="T33" fmla="*/ 2147483647 h 136"/>
                <a:gd name="T34" fmla="*/ 2147483647 w 48"/>
                <a:gd name="T35" fmla="*/ 2147483647 h 136"/>
                <a:gd name="T36" fmla="*/ 2147483647 w 48"/>
                <a:gd name="T37" fmla="*/ 2147483647 h 136"/>
                <a:gd name="T38" fmla="*/ 2147483647 w 48"/>
                <a:gd name="T39" fmla="*/ 2147483647 h 136"/>
                <a:gd name="T40" fmla="*/ 2147483647 w 48"/>
                <a:gd name="T41" fmla="*/ 2147483647 h 136"/>
                <a:gd name="T42" fmla="*/ 2147483647 w 48"/>
                <a:gd name="T43" fmla="*/ 2147483647 h 136"/>
                <a:gd name="T44" fmla="*/ 2147483647 w 48"/>
                <a:gd name="T45" fmla="*/ 2147483647 h 136"/>
                <a:gd name="T46" fmla="*/ 2147483647 w 48"/>
                <a:gd name="T47" fmla="*/ 2147483647 h 136"/>
                <a:gd name="T48" fmla="*/ 2147483647 w 48"/>
                <a:gd name="T49" fmla="*/ 2147483647 h 136"/>
                <a:gd name="T50" fmla="*/ 2147483647 w 48"/>
                <a:gd name="T51" fmla="*/ 2147483647 h 136"/>
                <a:gd name="T52" fmla="*/ 2147483647 w 48"/>
                <a:gd name="T53" fmla="*/ 2147483647 h 136"/>
                <a:gd name="T54" fmla="*/ 2147483647 w 48"/>
                <a:gd name="T55" fmla="*/ 2147483647 h 136"/>
                <a:gd name="T56" fmla="*/ 2147483647 w 48"/>
                <a:gd name="T57" fmla="*/ 2147483647 h 136"/>
                <a:gd name="T58" fmla="*/ 2147483647 w 48"/>
                <a:gd name="T59" fmla="*/ 2147483647 h 136"/>
                <a:gd name="T60" fmla="*/ 2147483647 w 48"/>
                <a:gd name="T61" fmla="*/ 2147483647 h 136"/>
                <a:gd name="T62" fmla="*/ 2147483647 w 48"/>
                <a:gd name="T63" fmla="*/ 2147483647 h 136"/>
                <a:gd name="T64" fmla="*/ 2147483647 w 48"/>
                <a:gd name="T65" fmla="*/ 0 h 136"/>
                <a:gd name="T66" fmla="*/ 2147483647 w 48"/>
                <a:gd name="T67" fmla="*/ 0 h 136"/>
                <a:gd name="T68" fmla="*/ 2147483647 w 48"/>
                <a:gd name="T69" fmla="*/ 2147483647 h 136"/>
                <a:gd name="T70" fmla="*/ 2147483647 w 48"/>
                <a:gd name="T71" fmla="*/ 2147483647 h 136"/>
                <a:gd name="T72" fmla="*/ 2147483647 w 48"/>
                <a:gd name="T73" fmla="*/ 2147483647 h 136"/>
                <a:gd name="T74" fmla="*/ 2147483647 w 48"/>
                <a:gd name="T75" fmla="*/ 2147483647 h 136"/>
                <a:gd name="T76" fmla="*/ 2147483647 w 48"/>
                <a:gd name="T77" fmla="*/ 2147483647 h 136"/>
                <a:gd name="T78" fmla="*/ 2147483647 w 48"/>
                <a:gd name="T79" fmla="*/ 2147483647 h 136"/>
                <a:gd name="T80" fmla="*/ 2147483647 w 48"/>
                <a:gd name="T81" fmla="*/ 2147483647 h 136"/>
                <a:gd name="T82" fmla="*/ 2147483647 w 48"/>
                <a:gd name="T83" fmla="*/ 2147483647 h 136"/>
                <a:gd name="T84" fmla="*/ 2147483647 w 48"/>
                <a:gd name="T85" fmla="*/ 2147483647 h 136"/>
                <a:gd name="T86" fmla="*/ 2147483647 w 48"/>
                <a:gd name="T87" fmla="*/ 2147483647 h 136"/>
                <a:gd name="T88" fmla="*/ 0 w 48"/>
                <a:gd name="T89" fmla="*/ 2147483647 h 136"/>
                <a:gd name="T90" fmla="*/ 0 w 48"/>
                <a:gd name="T91" fmla="*/ 2147483647 h 136"/>
                <a:gd name="T92" fmla="*/ 0 w 48"/>
                <a:gd name="T93" fmla="*/ 2147483647 h 136"/>
                <a:gd name="T94" fmla="*/ 0 w 48"/>
                <a:gd name="T95" fmla="*/ 2147483647 h 136"/>
                <a:gd name="T96" fmla="*/ 0 w 48"/>
                <a:gd name="T97" fmla="*/ 2147483647 h 1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48"/>
                <a:gd name="T148" fmla="*/ 0 h 136"/>
                <a:gd name="T149" fmla="*/ 48 w 48"/>
                <a:gd name="T150" fmla="*/ 136 h 1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48" h="136">
                  <a:moveTo>
                    <a:pt x="0" y="82"/>
                  </a:moveTo>
                  <a:lnTo>
                    <a:pt x="6" y="82"/>
                  </a:lnTo>
                  <a:lnTo>
                    <a:pt x="8" y="88"/>
                  </a:lnTo>
                  <a:lnTo>
                    <a:pt x="12" y="90"/>
                  </a:lnTo>
                  <a:lnTo>
                    <a:pt x="18" y="90"/>
                  </a:lnTo>
                  <a:lnTo>
                    <a:pt x="26" y="90"/>
                  </a:lnTo>
                  <a:lnTo>
                    <a:pt x="26" y="100"/>
                  </a:lnTo>
                  <a:lnTo>
                    <a:pt x="24" y="108"/>
                  </a:lnTo>
                  <a:lnTo>
                    <a:pt x="22" y="118"/>
                  </a:lnTo>
                  <a:lnTo>
                    <a:pt x="24" y="126"/>
                  </a:lnTo>
                  <a:lnTo>
                    <a:pt x="28" y="128"/>
                  </a:lnTo>
                  <a:lnTo>
                    <a:pt x="32" y="132"/>
                  </a:lnTo>
                  <a:lnTo>
                    <a:pt x="34" y="136"/>
                  </a:lnTo>
                  <a:lnTo>
                    <a:pt x="34" y="128"/>
                  </a:lnTo>
                  <a:lnTo>
                    <a:pt x="36" y="126"/>
                  </a:lnTo>
                  <a:lnTo>
                    <a:pt x="38" y="124"/>
                  </a:lnTo>
                  <a:lnTo>
                    <a:pt x="42" y="120"/>
                  </a:lnTo>
                  <a:lnTo>
                    <a:pt x="44" y="118"/>
                  </a:lnTo>
                  <a:lnTo>
                    <a:pt x="46" y="112"/>
                  </a:lnTo>
                  <a:lnTo>
                    <a:pt x="48" y="106"/>
                  </a:lnTo>
                  <a:lnTo>
                    <a:pt x="48" y="98"/>
                  </a:lnTo>
                  <a:lnTo>
                    <a:pt x="48" y="92"/>
                  </a:lnTo>
                  <a:lnTo>
                    <a:pt x="44" y="86"/>
                  </a:lnTo>
                  <a:lnTo>
                    <a:pt x="36" y="74"/>
                  </a:lnTo>
                  <a:lnTo>
                    <a:pt x="30" y="66"/>
                  </a:lnTo>
                  <a:lnTo>
                    <a:pt x="28" y="60"/>
                  </a:lnTo>
                  <a:lnTo>
                    <a:pt x="26" y="54"/>
                  </a:lnTo>
                  <a:lnTo>
                    <a:pt x="28" y="46"/>
                  </a:lnTo>
                  <a:lnTo>
                    <a:pt x="30" y="38"/>
                  </a:lnTo>
                  <a:lnTo>
                    <a:pt x="30" y="12"/>
                  </a:lnTo>
                  <a:lnTo>
                    <a:pt x="28" y="10"/>
                  </a:lnTo>
                  <a:lnTo>
                    <a:pt x="26" y="6"/>
                  </a:lnTo>
                  <a:lnTo>
                    <a:pt x="24" y="0"/>
                  </a:lnTo>
                  <a:lnTo>
                    <a:pt x="8" y="0"/>
                  </a:lnTo>
                  <a:lnTo>
                    <a:pt x="10" y="8"/>
                  </a:lnTo>
                  <a:lnTo>
                    <a:pt x="14" y="18"/>
                  </a:lnTo>
                  <a:lnTo>
                    <a:pt x="12" y="20"/>
                  </a:lnTo>
                  <a:lnTo>
                    <a:pt x="10" y="24"/>
                  </a:lnTo>
                  <a:lnTo>
                    <a:pt x="6" y="28"/>
                  </a:lnTo>
                  <a:lnTo>
                    <a:pt x="6" y="34"/>
                  </a:lnTo>
                  <a:lnTo>
                    <a:pt x="6" y="44"/>
                  </a:lnTo>
                  <a:lnTo>
                    <a:pt x="8" y="50"/>
                  </a:lnTo>
                  <a:lnTo>
                    <a:pt x="4" y="56"/>
                  </a:lnTo>
                  <a:lnTo>
                    <a:pt x="2" y="62"/>
                  </a:lnTo>
                  <a:lnTo>
                    <a:pt x="0" y="68"/>
                  </a:lnTo>
                  <a:lnTo>
                    <a:pt x="0" y="74"/>
                  </a:lnTo>
                  <a:lnTo>
                    <a:pt x="0" y="76"/>
                  </a:lnTo>
                  <a:lnTo>
                    <a:pt x="0" y="80"/>
                  </a:lnTo>
                  <a:lnTo>
                    <a:pt x="0"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7" name="Freeform 132"/>
            <p:cNvSpPr/>
            <p:nvPr/>
          </p:nvSpPr>
          <p:spPr bwMode="auto">
            <a:xfrm>
              <a:off x="5144037" y="4807908"/>
              <a:ext cx="272133" cy="286728"/>
            </a:xfrm>
            <a:custGeom>
              <a:avLst/>
              <a:gdLst>
                <a:gd name="T0" fmla="*/ 2147483647 w 186"/>
                <a:gd name="T1" fmla="*/ 2147483647 h 182"/>
                <a:gd name="T2" fmla="*/ 2147483647 w 186"/>
                <a:gd name="T3" fmla="*/ 2147483647 h 182"/>
                <a:gd name="T4" fmla="*/ 2147483647 w 186"/>
                <a:gd name="T5" fmla="*/ 2147483647 h 182"/>
                <a:gd name="T6" fmla="*/ 2147483647 w 186"/>
                <a:gd name="T7" fmla="*/ 2147483647 h 182"/>
                <a:gd name="T8" fmla="*/ 2147483647 w 186"/>
                <a:gd name="T9" fmla="*/ 2147483647 h 182"/>
                <a:gd name="T10" fmla="*/ 2147483647 w 186"/>
                <a:gd name="T11" fmla="*/ 2147483647 h 182"/>
                <a:gd name="T12" fmla="*/ 2147483647 w 186"/>
                <a:gd name="T13" fmla="*/ 2147483647 h 182"/>
                <a:gd name="T14" fmla="*/ 2147483647 w 186"/>
                <a:gd name="T15" fmla="*/ 2147483647 h 182"/>
                <a:gd name="T16" fmla="*/ 2147483647 w 186"/>
                <a:gd name="T17" fmla="*/ 2147483647 h 182"/>
                <a:gd name="T18" fmla="*/ 2147483647 w 186"/>
                <a:gd name="T19" fmla="*/ 2147483647 h 182"/>
                <a:gd name="T20" fmla="*/ 2147483647 w 186"/>
                <a:gd name="T21" fmla="*/ 2147483647 h 182"/>
                <a:gd name="T22" fmla="*/ 2147483647 w 186"/>
                <a:gd name="T23" fmla="*/ 2147483647 h 182"/>
                <a:gd name="T24" fmla="*/ 2147483647 w 186"/>
                <a:gd name="T25" fmla="*/ 2147483647 h 182"/>
                <a:gd name="T26" fmla="*/ 2147483647 w 186"/>
                <a:gd name="T27" fmla="*/ 2147483647 h 182"/>
                <a:gd name="T28" fmla="*/ 2147483647 w 186"/>
                <a:gd name="T29" fmla="*/ 2147483647 h 182"/>
                <a:gd name="T30" fmla="*/ 2147483647 w 186"/>
                <a:gd name="T31" fmla="*/ 2147483647 h 182"/>
                <a:gd name="T32" fmla="*/ 2147483647 w 186"/>
                <a:gd name="T33" fmla="*/ 2147483647 h 182"/>
                <a:gd name="T34" fmla="*/ 2147483647 w 186"/>
                <a:gd name="T35" fmla="*/ 0 h 182"/>
                <a:gd name="T36" fmla="*/ 2147483647 w 186"/>
                <a:gd name="T37" fmla="*/ 2147483647 h 182"/>
                <a:gd name="T38" fmla="*/ 2147483647 w 186"/>
                <a:gd name="T39" fmla="*/ 2147483647 h 182"/>
                <a:gd name="T40" fmla="*/ 2147483647 w 186"/>
                <a:gd name="T41" fmla="*/ 2147483647 h 182"/>
                <a:gd name="T42" fmla="*/ 2147483647 w 186"/>
                <a:gd name="T43" fmla="*/ 2147483647 h 182"/>
                <a:gd name="T44" fmla="*/ 2147483647 w 186"/>
                <a:gd name="T45" fmla="*/ 2147483647 h 182"/>
                <a:gd name="T46" fmla="*/ 2147483647 w 186"/>
                <a:gd name="T47" fmla="*/ 2147483647 h 182"/>
                <a:gd name="T48" fmla="*/ 2147483647 w 186"/>
                <a:gd name="T49" fmla="*/ 2147483647 h 182"/>
                <a:gd name="T50" fmla="*/ 2147483647 w 186"/>
                <a:gd name="T51" fmla="*/ 2147483647 h 182"/>
                <a:gd name="T52" fmla="*/ 2147483647 w 186"/>
                <a:gd name="T53" fmla="*/ 2147483647 h 182"/>
                <a:gd name="T54" fmla="*/ 2147483647 w 186"/>
                <a:gd name="T55" fmla="*/ 2147483647 h 182"/>
                <a:gd name="T56" fmla="*/ 2147483647 w 186"/>
                <a:gd name="T57" fmla="*/ 2147483647 h 182"/>
                <a:gd name="T58" fmla="*/ 2147483647 w 186"/>
                <a:gd name="T59" fmla="*/ 2147483647 h 182"/>
                <a:gd name="T60" fmla="*/ 2147483647 w 186"/>
                <a:gd name="T61" fmla="*/ 2147483647 h 182"/>
                <a:gd name="T62" fmla="*/ 2147483647 w 186"/>
                <a:gd name="T63" fmla="*/ 2147483647 h 182"/>
                <a:gd name="T64" fmla="*/ 2147483647 w 186"/>
                <a:gd name="T65" fmla="*/ 2147483647 h 182"/>
                <a:gd name="T66" fmla="*/ 2147483647 w 186"/>
                <a:gd name="T67" fmla="*/ 2147483647 h 182"/>
                <a:gd name="T68" fmla="*/ 2147483647 w 186"/>
                <a:gd name="T69" fmla="*/ 2147483647 h 182"/>
                <a:gd name="T70" fmla="*/ 2147483647 w 186"/>
                <a:gd name="T71" fmla="*/ 2147483647 h 182"/>
                <a:gd name="T72" fmla="*/ 0 w 186"/>
                <a:gd name="T73" fmla="*/ 2147483647 h 182"/>
                <a:gd name="T74" fmla="*/ 2147483647 w 186"/>
                <a:gd name="T75" fmla="*/ 2147483647 h 182"/>
                <a:gd name="T76" fmla="*/ 2147483647 w 186"/>
                <a:gd name="T77" fmla="*/ 2147483647 h 182"/>
                <a:gd name="T78" fmla="*/ 2147483647 w 186"/>
                <a:gd name="T79" fmla="*/ 2147483647 h 182"/>
                <a:gd name="T80" fmla="*/ 2147483647 w 186"/>
                <a:gd name="T81" fmla="*/ 2147483647 h 182"/>
                <a:gd name="T82" fmla="*/ 2147483647 w 186"/>
                <a:gd name="T83" fmla="*/ 2147483647 h 18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86"/>
                <a:gd name="T127" fmla="*/ 0 h 182"/>
                <a:gd name="T128" fmla="*/ 186 w 186"/>
                <a:gd name="T129" fmla="*/ 182 h 182"/>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86" h="182">
                  <a:moveTo>
                    <a:pt x="72" y="182"/>
                  </a:moveTo>
                  <a:lnTo>
                    <a:pt x="82" y="172"/>
                  </a:lnTo>
                  <a:lnTo>
                    <a:pt x="94" y="160"/>
                  </a:lnTo>
                  <a:lnTo>
                    <a:pt x="106" y="152"/>
                  </a:lnTo>
                  <a:lnTo>
                    <a:pt x="110" y="148"/>
                  </a:lnTo>
                  <a:lnTo>
                    <a:pt x="108" y="144"/>
                  </a:lnTo>
                  <a:lnTo>
                    <a:pt x="108" y="142"/>
                  </a:lnTo>
                  <a:lnTo>
                    <a:pt x="110" y="140"/>
                  </a:lnTo>
                  <a:lnTo>
                    <a:pt x="114" y="138"/>
                  </a:lnTo>
                  <a:lnTo>
                    <a:pt x="120" y="136"/>
                  </a:lnTo>
                  <a:lnTo>
                    <a:pt x="130" y="136"/>
                  </a:lnTo>
                  <a:lnTo>
                    <a:pt x="128" y="132"/>
                  </a:lnTo>
                  <a:lnTo>
                    <a:pt x="128" y="128"/>
                  </a:lnTo>
                  <a:lnTo>
                    <a:pt x="128" y="126"/>
                  </a:lnTo>
                  <a:lnTo>
                    <a:pt x="134" y="124"/>
                  </a:lnTo>
                  <a:lnTo>
                    <a:pt x="140" y="120"/>
                  </a:lnTo>
                  <a:lnTo>
                    <a:pt x="150" y="116"/>
                  </a:lnTo>
                  <a:lnTo>
                    <a:pt x="162" y="114"/>
                  </a:lnTo>
                  <a:lnTo>
                    <a:pt x="172" y="108"/>
                  </a:lnTo>
                  <a:lnTo>
                    <a:pt x="172" y="98"/>
                  </a:lnTo>
                  <a:lnTo>
                    <a:pt x="172" y="92"/>
                  </a:lnTo>
                  <a:lnTo>
                    <a:pt x="174" y="86"/>
                  </a:lnTo>
                  <a:lnTo>
                    <a:pt x="180" y="76"/>
                  </a:lnTo>
                  <a:lnTo>
                    <a:pt x="178" y="70"/>
                  </a:lnTo>
                  <a:lnTo>
                    <a:pt x="178" y="60"/>
                  </a:lnTo>
                  <a:lnTo>
                    <a:pt x="178" y="54"/>
                  </a:lnTo>
                  <a:lnTo>
                    <a:pt x="182" y="50"/>
                  </a:lnTo>
                  <a:lnTo>
                    <a:pt x="184" y="46"/>
                  </a:lnTo>
                  <a:lnTo>
                    <a:pt x="186" y="44"/>
                  </a:lnTo>
                  <a:lnTo>
                    <a:pt x="182" y="34"/>
                  </a:lnTo>
                  <a:lnTo>
                    <a:pt x="180" y="26"/>
                  </a:lnTo>
                  <a:lnTo>
                    <a:pt x="166" y="16"/>
                  </a:lnTo>
                  <a:lnTo>
                    <a:pt x="160" y="12"/>
                  </a:lnTo>
                  <a:lnTo>
                    <a:pt x="150" y="8"/>
                  </a:lnTo>
                  <a:lnTo>
                    <a:pt x="146" y="6"/>
                  </a:lnTo>
                  <a:lnTo>
                    <a:pt x="140" y="0"/>
                  </a:lnTo>
                  <a:lnTo>
                    <a:pt x="136" y="0"/>
                  </a:lnTo>
                  <a:lnTo>
                    <a:pt x="128" y="2"/>
                  </a:lnTo>
                  <a:lnTo>
                    <a:pt x="118" y="8"/>
                  </a:lnTo>
                  <a:lnTo>
                    <a:pt x="112" y="10"/>
                  </a:lnTo>
                  <a:lnTo>
                    <a:pt x="108" y="14"/>
                  </a:lnTo>
                  <a:lnTo>
                    <a:pt x="106" y="18"/>
                  </a:lnTo>
                  <a:lnTo>
                    <a:pt x="104" y="24"/>
                  </a:lnTo>
                  <a:lnTo>
                    <a:pt x="104" y="62"/>
                  </a:lnTo>
                  <a:lnTo>
                    <a:pt x="106" y="70"/>
                  </a:lnTo>
                  <a:lnTo>
                    <a:pt x="108" y="72"/>
                  </a:lnTo>
                  <a:lnTo>
                    <a:pt x="114" y="76"/>
                  </a:lnTo>
                  <a:lnTo>
                    <a:pt x="124" y="76"/>
                  </a:lnTo>
                  <a:lnTo>
                    <a:pt x="124" y="88"/>
                  </a:lnTo>
                  <a:lnTo>
                    <a:pt x="122" y="92"/>
                  </a:lnTo>
                  <a:lnTo>
                    <a:pt x="120" y="96"/>
                  </a:lnTo>
                  <a:lnTo>
                    <a:pt x="116" y="98"/>
                  </a:lnTo>
                  <a:lnTo>
                    <a:pt x="114" y="98"/>
                  </a:lnTo>
                  <a:lnTo>
                    <a:pt x="110" y="90"/>
                  </a:lnTo>
                  <a:lnTo>
                    <a:pt x="106" y="86"/>
                  </a:lnTo>
                  <a:lnTo>
                    <a:pt x="96" y="78"/>
                  </a:lnTo>
                  <a:lnTo>
                    <a:pt x="90" y="72"/>
                  </a:lnTo>
                  <a:lnTo>
                    <a:pt x="86" y="70"/>
                  </a:lnTo>
                  <a:lnTo>
                    <a:pt x="86" y="66"/>
                  </a:lnTo>
                  <a:lnTo>
                    <a:pt x="80" y="68"/>
                  </a:lnTo>
                  <a:lnTo>
                    <a:pt x="78" y="70"/>
                  </a:lnTo>
                  <a:lnTo>
                    <a:pt x="76" y="70"/>
                  </a:lnTo>
                  <a:lnTo>
                    <a:pt x="72" y="72"/>
                  </a:lnTo>
                  <a:lnTo>
                    <a:pt x="66" y="70"/>
                  </a:lnTo>
                  <a:lnTo>
                    <a:pt x="60" y="68"/>
                  </a:lnTo>
                  <a:lnTo>
                    <a:pt x="56" y="64"/>
                  </a:lnTo>
                  <a:lnTo>
                    <a:pt x="54" y="60"/>
                  </a:lnTo>
                  <a:lnTo>
                    <a:pt x="32" y="52"/>
                  </a:lnTo>
                  <a:lnTo>
                    <a:pt x="32" y="82"/>
                  </a:lnTo>
                  <a:lnTo>
                    <a:pt x="30" y="86"/>
                  </a:lnTo>
                  <a:lnTo>
                    <a:pt x="26" y="88"/>
                  </a:lnTo>
                  <a:lnTo>
                    <a:pt x="24" y="88"/>
                  </a:lnTo>
                  <a:lnTo>
                    <a:pt x="0" y="88"/>
                  </a:lnTo>
                  <a:lnTo>
                    <a:pt x="0" y="152"/>
                  </a:lnTo>
                  <a:lnTo>
                    <a:pt x="16" y="170"/>
                  </a:lnTo>
                  <a:lnTo>
                    <a:pt x="18" y="172"/>
                  </a:lnTo>
                  <a:lnTo>
                    <a:pt x="22" y="174"/>
                  </a:lnTo>
                  <a:lnTo>
                    <a:pt x="28" y="172"/>
                  </a:lnTo>
                  <a:lnTo>
                    <a:pt x="36" y="170"/>
                  </a:lnTo>
                  <a:lnTo>
                    <a:pt x="40" y="172"/>
                  </a:lnTo>
                  <a:lnTo>
                    <a:pt x="46" y="176"/>
                  </a:lnTo>
                  <a:lnTo>
                    <a:pt x="52" y="178"/>
                  </a:lnTo>
                  <a:lnTo>
                    <a:pt x="58" y="182"/>
                  </a:lnTo>
                  <a:lnTo>
                    <a:pt x="72" y="1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8" name="Freeform 133"/>
            <p:cNvSpPr/>
            <p:nvPr/>
          </p:nvSpPr>
          <p:spPr bwMode="auto">
            <a:xfrm>
              <a:off x="4904191" y="4744190"/>
              <a:ext cx="287124" cy="346463"/>
            </a:xfrm>
            <a:custGeom>
              <a:avLst/>
              <a:gdLst>
                <a:gd name="T0" fmla="*/ 2147483647 w 197"/>
                <a:gd name="T1" fmla="*/ 2147483647 h 220"/>
                <a:gd name="T2" fmla="*/ 2147483647 w 197"/>
                <a:gd name="T3" fmla="*/ 2147483647 h 220"/>
                <a:gd name="T4" fmla="*/ 2147483647 w 197"/>
                <a:gd name="T5" fmla="*/ 2147483647 h 220"/>
                <a:gd name="T6" fmla="*/ 2147483647 w 197"/>
                <a:gd name="T7" fmla="*/ 2147483647 h 220"/>
                <a:gd name="T8" fmla="*/ 2147483647 w 197"/>
                <a:gd name="T9" fmla="*/ 2147483647 h 220"/>
                <a:gd name="T10" fmla="*/ 2147483647 w 197"/>
                <a:gd name="T11" fmla="*/ 2147483647 h 220"/>
                <a:gd name="T12" fmla="*/ 0 w 197"/>
                <a:gd name="T13" fmla="*/ 2147483647 h 220"/>
                <a:gd name="T14" fmla="*/ 2147483647 w 197"/>
                <a:gd name="T15" fmla="*/ 2147483647 h 220"/>
                <a:gd name="T16" fmla="*/ 2147483647 w 197"/>
                <a:gd name="T17" fmla="*/ 2147483647 h 220"/>
                <a:gd name="T18" fmla="*/ 2147483647 w 197"/>
                <a:gd name="T19" fmla="*/ 2147483647 h 220"/>
                <a:gd name="T20" fmla="*/ 2147483647 w 197"/>
                <a:gd name="T21" fmla="*/ 2147483647 h 220"/>
                <a:gd name="T22" fmla="*/ 2147483647 w 197"/>
                <a:gd name="T23" fmla="*/ 2147483647 h 220"/>
                <a:gd name="T24" fmla="*/ 2147483647 w 197"/>
                <a:gd name="T25" fmla="*/ 2147483647 h 220"/>
                <a:gd name="T26" fmla="*/ 2147483647 w 197"/>
                <a:gd name="T27" fmla="*/ 2147483647 h 220"/>
                <a:gd name="T28" fmla="*/ 2147483647 w 197"/>
                <a:gd name="T29" fmla="*/ 2147483647 h 220"/>
                <a:gd name="T30" fmla="*/ 2147483647 w 197"/>
                <a:gd name="T31" fmla="*/ 2147483647 h 220"/>
                <a:gd name="T32" fmla="*/ 2147483647 w 197"/>
                <a:gd name="T33" fmla="*/ 2147483647 h 220"/>
                <a:gd name="T34" fmla="*/ 2147483647 w 197"/>
                <a:gd name="T35" fmla="*/ 0 h 220"/>
                <a:gd name="T36" fmla="*/ 2147483647 w 197"/>
                <a:gd name="T37" fmla="*/ 2147483647 h 220"/>
                <a:gd name="T38" fmla="*/ 2147483647 w 197"/>
                <a:gd name="T39" fmla="*/ 2147483647 h 220"/>
                <a:gd name="T40" fmla="*/ 2147483647 w 197"/>
                <a:gd name="T41" fmla="*/ 2147483647 h 220"/>
                <a:gd name="T42" fmla="*/ 2147483647 w 197"/>
                <a:gd name="T43" fmla="*/ 2147483647 h 220"/>
                <a:gd name="T44" fmla="*/ 2147483647 w 197"/>
                <a:gd name="T45" fmla="*/ 2147483647 h 220"/>
                <a:gd name="T46" fmla="*/ 2147483647 w 197"/>
                <a:gd name="T47" fmla="*/ 2147483647 h 220"/>
                <a:gd name="T48" fmla="*/ 2147483647 w 197"/>
                <a:gd name="T49" fmla="*/ 2147483647 h 220"/>
                <a:gd name="T50" fmla="*/ 2147483647 w 197"/>
                <a:gd name="T51" fmla="*/ 2147483647 h 220"/>
                <a:gd name="T52" fmla="*/ 2147483647 w 197"/>
                <a:gd name="T53" fmla="*/ 2147483647 h 220"/>
                <a:gd name="T54" fmla="*/ 2147483647 w 197"/>
                <a:gd name="T55" fmla="*/ 2147483647 h 220"/>
                <a:gd name="T56" fmla="*/ 2147483647 w 197"/>
                <a:gd name="T57" fmla="*/ 2147483647 h 220"/>
                <a:gd name="T58" fmla="*/ 2147483647 w 197"/>
                <a:gd name="T59" fmla="*/ 2147483647 h 220"/>
                <a:gd name="T60" fmla="*/ 2147483647 w 197"/>
                <a:gd name="T61" fmla="*/ 2147483647 h 220"/>
                <a:gd name="T62" fmla="*/ 2147483647 w 197"/>
                <a:gd name="T63" fmla="*/ 2147483647 h 220"/>
                <a:gd name="T64" fmla="*/ 2147483647 w 197"/>
                <a:gd name="T65" fmla="*/ 2147483647 h 220"/>
                <a:gd name="T66" fmla="*/ 2147483647 w 197"/>
                <a:gd name="T67" fmla="*/ 2147483647 h 220"/>
                <a:gd name="T68" fmla="*/ 2147483647 w 197"/>
                <a:gd name="T69" fmla="*/ 2147483647 h 220"/>
                <a:gd name="T70" fmla="*/ 2147483647 w 197"/>
                <a:gd name="T71" fmla="*/ 2147483647 h 22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97"/>
                <a:gd name="T109" fmla="*/ 0 h 220"/>
                <a:gd name="T110" fmla="*/ 197 w 197"/>
                <a:gd name="T111" fmla="*/ 220 h 22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97" h="220">
                  <a:moveTo>
                    <a:pt x="181" y="212"/>
                  </a:moveTo>
                  <a:lnTo>
                    <a:pt x="159" y="220"/>
                  </a:lnTo>
                  <a:lnTo>
                    <a:pt x="117" y="220"/>
                  </a:lnTo>
                  <a:lnTo>
                    <a:pt x="107" y="216"/>
                  </a:lnTo>
                  <a:lnTo>
                    <a:pt x="105" y="214"/>
                  </a:lnTo>
                  <a:lnTo>
                    <a:pt x="101" y="210"/>
                  </a:lnTo>
                  <a:lnTo>
                    <a:pt x="33" y="210"/>
                  </a:lnTo>
                  <a:lnTo>
                    <a:pt x="27" y="206"/>
                  </a:lnTo>
                  <a:lnTo>
                    <a:pt x="25" y="204"/>
                  </a:lnTo>
                  <a:lnTo>
                    <a:pt x="21" y="204"/>
                  </a:lnTo>
                  <a:lnTo>
                    <a:pt x="11" y="206"/>
                  </a:lnTo>
                  <a:lnTo>
                    <a:pt x="4" y="206"/>
                  </a:lnTo>
                  <a:lnTo>
                    <a:pt x="0" y="204"/>
                  </a:lnTo>
                  <a:lnTo>
                    <a:pt x="0" y="194"/>
                  </a:lnTo>
                  <a:lnTo>
                    <a:pt x="4" y="188"/>
                  </a:lnTo>
                  <a:lnTo>
                    <a:pt x="4" y="180"/>
                  </a:lnTo>
                  <a:lnTo>
                    <a:pt x="4" y="174"/>
                  </a:lnTo>
                  <a:lnTo>
                    <a:pt x="7" y="162"/>
                  </a:lnTo>
                  <a:lnTo>
                    <a:pt x="11" y="150"/>
                  </a:lnTo>
                  <a:lnTo>
                    <a:pt x="13" y="140"/>
                  </a:lnTo>
                  <a:lnTo>
                    <a:pt x="19" y="132"/>
                  </a:lnTo>
                  <a:lnTo>
                    <a:pt x="25" y="122"/>
                  </a:lnTo>
                  <a:lnTo>
                    <a:pt x="31" y="112"/>
                  </a:lnTo>
                  <a:lnTo>
                    <a:pt x="35" y="104"/>
                  </a:lnTo>
                  <a:lnTo>
                    <a:pt x="35" y="92"/>
                  </a:lnTo>
                  <a:lnTo>
                    <a:pt x="33" y="84"/>
                  </a:lnTo>
                  <a:lnTo>
                    <a:pt x="29" y="74"/>
                  </a:lnTo>
                  <a:lnTo>
                    <a:pt x="25" y="66"/>
                  </a:lnTo>
                  <a:lnTo>
                    <a:pt x="23" y="56"/>
                  </a:lnTo>
                  <a:lnTo>
                    <a:pt x="23" y="52"/>
                  </a:lnTo>
                  <a:lnTo>
                    <a:pt x="25" y="48"/>
                  </a:lnTo>
                  <a:lnTo>
                    <a:pt x="27" y="44"/>
                  </a:lnTo>
                  <a:lnTo>
                    <a:pt x="27" y="40"/>
                  </a:lnTo>
                  <a:lnTo>
                    <a:pt x="27" y="32"/>
                  </a:lnTo>
                  <a:lnTo>
                    <a:pt x="23" y="24"/>
                  </a:lnTo>
                  <a:lnTo>
                    <a:pt x="15" y="0"/>
                  </a:lnTo>
                  <a:lnTo>
                    <a:pt x="79" y="0"/>
                  </a:lnTo>
                  <a:lnTo>
                    <a:pt x="79" y="12"/>
                  </a:lnTo>
                  <a:lnTo>
                    <a:pt x="85" y="24"/>
                  </a:lnTo>
                  <a:lnTo>
                    <a:pt x="93" y="32"/>
                  </a:lnTo>
                  <a:lnTo>
                    <a:pt x="95" y="34"/>
                  </a:lnTo>
                  <a:lnTo>
                    <a:pt x="99" y="34"/>
                  </a:lnTo>
                  <a:lnTo>
                    <a:pt x="111" y="34"/>
                  </a:lnTo>
                  <a:lnTo>
                    <a:pt x="119" y="34"/>
                  </a:lnTo>
                  <a:lnTo>
                    <a:pt x="121" y="32"/>
                  </a:lnTo>
                  <a:lnTo>
                    <a:pt x="123" y="28"/>
                  </a:lnTo>
                  <a:lnTo>
                    <a:pt x="123" y="20"/>
                  </a:lnTo>
                  <a:lnTo>
                    <a:pt x="143" y="20"/>
                  </a:lnTo>
                  <a:lnTo>
                    <a:pt x="145" y="22"/>
                  </a:lnTo>
                  <a:lnTo>
                    <a:pt x="147" y="24"/>
                  </a:lnTo>
                  <a:lnTo>
                    <a:pt x="151" y="26"/>
                  </a:lnTo>
                  <a:lnTo>
                    <a:pt x="159" y="26"/>
                  </a:lnTo>
                  <a:lnTo>
                    <a:pt x="165" y="24"/>
                  </a:lnTo>
                  <a:lnTo>
                    <a:pt x="167" y="46"/>
                  </a:lnTo>
                  <a:lnTo>
                    <a:pt x="165" y="68"/>
                  </a:lnTo>
                  <a:lnTo>
                    <a:pt x="165" y="72"/>
                  </a:lnTo>
                  <a:lnTo>
                    <a:pt x="169" y="74"/>
                  </a:lnTo>
                  <a:lnTo>
                    <a:pt x="171" y="82"/>
                  </a:lnTo>
                  <a:lnTo>
                    <a:pt x="171" y="86"/>
                  </a:lnTo>
                  <a:lnTo>
                    <a:pt x="169" y="92"/>
                  </a:lnTo>
                  <a:lnTo>
                    <a:pt x="175" y="94"/>
                  </a:lnTo>
                  <a:lnTo>
                    <a:pt x="179" y="94"/>
                  </a:lnTo>
                  <a:lnTo>
                    <a:pt x="183" y="92"/>
                  </a:lnTo>
                  <a:lnTo>
                    <a:pt x="191" y="92"/>
                  </a:lnTo>
                  <a:lnTo>
                    <a:pt x="197" y="92"/>
                  </a:lnTo>
                  <a:lnTo>
                    <a:pt x="197" y="122"/>
                  </a:lnTo>
                  <a:lnTo>
                    <a:pt x="195" y="126"/>
                  </a:lnTo>
                  <a:lnTo>
                    <a:pt x="191" y="128"/>
                  </a:lnTo>
                  <a:lnTo>
                    <a:pt x="189" y="128"/>
                  </a:lnTo>
                  <a:lnTo>
                    <a:pt x="165" y="128"/>
                  </a:lnTo>
                  <a:lnTo>
                    <a:pt x="165" y="192"/>
                  </a:lnTo>
                  <a:lnTo>
                    <a:pt x="181" y="210"/>
                  </a:lnTo>
                  <a:lnTo>
                    <a:pt x="181" y="2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09" name="Freeform 134"/>
            <p:cNvSpPr/>
            <p:nvPr/>
          </p:nvSpPr>
          <p:spPr bwMode="auto">
            <a:xfrm>
              <a:off x="5082923" y="5086671"/>
              <a:ext cx="216784" cy="264161"/>
            </a:xfrm>
            <a:custGeom>
              <a:avLst/>
              <a:gdLst>
                <a:gd name="T0" fmla="*/ 2147483647 w 148"/>
                <a:gd name="T1" fmla="*/ 2147483647 h 168"/>
                <a:gd name="T2" fmla="*/ 2147483647 w 148"/>
                <a:gd name="T3" fmla="*/ 2147483647 h 168"/>
                <a:gd name="T4" fmla="*/ 2147483647 w 148"/>
                <a:gd name="T5" fmla="*/ 2147483647 h 168"/>
                <a:gd name="T6" fmla="*/ 2147483647 w 148"/>
                <a:gd name="T7" fmla="*/ 2147483647 h 168"/>
                <a:gd name="T8" fmla="*/ 2147483647 w 148"/>
                <a:gd name="T9" fmla="*/ 2147483647 h 168"/>
                <a:gd name="T10" fmla="*/ 2147483647 w 148"/>
                <a:gd name="T11" fmla="*/ 2147483647 h 168"/>
                <a:gd name="T12" fmla="*/ 2147483647 w 148"/>
                <a:gd name="T13" fmla="*/ 2147483647 h 168"/>
                <a:gd name="T14" fmla="*/ 2147483647 w 148"/>
                <a:gd name="T15" fmla="*/ 2147483647 h 168"/>
                <a:gd name="T16" fmla="*/ 2147483647 w 148"/>
                <a:gd name="T17" fmla="*/ 2147483647 h 168"/>
                <a:gd name="T18" fmla="*/ 2147483647 w 148"/>
                <a:gd name="T19" fmla="*/ 2147483647 h 168"/>
                <a:gd name="T20" fmla="*/ 2147483647 w 148"/>
                <a:gd name="T21" fmla="*/ 2147483647 h 168"/>
                <a:gd name="T22" fmla="*/ 2147483647 w 148"/>
                <a:gd name="T23" fmla="*/ 2147483647 h 168"/>
                <a:gd name="T24" fmla="*/ 2147483647 w 148"/>
                <a:gd name="T25" fmla="*/ 2147483647 h 168"/>
                <a:gd name="T26" fmla="*/ 2147483647 w 148"/>
                <a:gd name="T27" fmla="*/ 2147483647 h 168"/>
                <a:gd name="T28" fmla="*/ 2147483647 w 148"/>
                <a:gd name="T29" fmla="*/ 2147483647 h 168"/>
                <a:gd name="T30" fmla="*/ 2147483647 w 148"/>
                <a:gd name="T31" fmla="*/ 2147483647 h 168"/>
                <a:gd name="T32" fmla="*/ 2147483647 w 148"/>
                <a:gd name="T33" fmla="*/ 2147483647 h 168"/>
                <a:gd name="T34" fmla="*/ 2147483647 w 148"/>
                <a:gd name="T35" fmla="*/ 2147483647 h 168"/>
                <a:gd name="T36" fmla="*/ 2147483647 w 148"/>
                <a:gd name="T37" fmla="*/ 2147483647 h 168"/>
                <a:gd name="T38" fmla="*/ 2147483647 w 148"/>
                <a:gd name="T39" fmla="*/ 2147483647 h 168"/>
                <a:gd name="T40" fmla="*/ 2147483647 w 148"/>
                <a:gd name="T41" fmla="*/ 2147483647 h 168"/>
                <a:gd name="T42" fmla="*/ 2147483647 w 148"/>
                <a:gd name="T43" fmla="*/ 2147483647 h 168"/>
                <a:gd name="T44" fmla="*/ 2147483647 w 148"/>
                <a:gd name="T45" fmla="*/ 2147483647 h 168"/>
                <a:gd name="T46" fmla="*/ 2147483647 w 148"/>
                <a:gd name="T47" fmla="*/ 2147483647 h 168"/>
                <a:gd name="T48" fmla="*/ 2147483647 w 148"/>
                <a:gd name="T49" fmla="*/ 2147483647 h 168"/>
                <a:gd name="T50" fmla="*/ 2147483647 w 148"/>
                <a:gd name="T51" fmla="*/ 2147483647 h 168"/>
                <a:gd name="T52" fmla="*/ 2147483647 w 148"/>
                <a:gd name="T53" fmla="*/ 2147483647 h 168"/>
                <a:gd name="T54" fmla="*/ 2147483647 w 148"/>
                <a:gd name="T55" fmla="*/ 2147483647 h 168"/>
                <a:gd name="T56" fmla="*/ 2147483647 w 148"/>
                <a:gd name="T57" fmla="*/ 2147483647 h 168"/>
                <a:gd name="T58" fmla="*/ 2147483647 w 148"/>
                <a:gd name="T59" fmla="*/ 2147483647 h 168"/>
                <a:gd name="T60" fmla="*/ 2147483647 w 148"/>
                <a:gd name="T61" fmla="*/ 2147483647 h 168"/>
                <a:gd name="T62" fmla="*/ 2147483647 w 148"/>
                <a:gd name="T63" fmla="*/ 2147483647 h 168"/>
                <a:gd name="T64" fmla="*/ 2147483647 w 148"/>
                <a:gd name="T65" fmla="*/ 2147483647 h 168"/>
                <a:gd name="T66" fmla="*/ 2147483647 w 148"/>
                <a:gd name="T67" fmla="*/ 2147483647 h 168"/>
                <a:gd name="T68" fmla="*/ 2147483647 w 148"/>
                <a:gd name="T69" fmla="*/ 2147483647 h 168"/>
                <a:gd name="T70" fmla="*/ 2147483647 w 148"/>
                <a:gd name="T71" fmla="*/ 2147483647 h 168"/>
                <a:gd name="T72" fmla="*/ 2147483647 w 148"/>
                <a:gd name="T73" fmla="*/ 2147483647 h 168"/>
                <a:gd name="T74" fmla="*/ 2147483647 w 148"/>
                <a:gd name="T75" fmla="*/ 2147483647 h 168"/>
                <a:gd name="T76" fmla="*/ 2147483647 w 148"/>
                <a:gd name="T77" fmla="*/ 2147483647 h 168"/>
                <a:gd name="T78" fmla="*/ 2147483647 w 148"/>
                <a:gd name="T79" fmla="*/ 2147483647 h 168"/>
                <a:gd name="T80" fmla="*/ 2147483647 w 148"/>
                <a:gd name="T81" fmla="*/ 2147483647 h 168"/>
                <a:gd name="T82" fmla="*/ 2147483647 w 148"/>
                <a:gd name="T83" fmla="*/ 2147483647 h 168"/>
                <a:gd name="T84" fmla="*/ 2147483647 w 148"/>
                <a:gd name="T85" fmla="*/ 2147483647 h 168"/>
                <a:gd name="T86" fmla="*/ 2147483647 w 148"/>
                <a:gd name="T87" fmla="*/ 2147483647 h 168"/>
                <a:gd name="T88" fmla="*/ 2147483647 w 148"/>
                <a:gd name="T89" fmla="*/ 2147483647 h 168"/>
                <a:gd name="T90" fmla="*/ 0 w 148"/>
                <a:gd name="T91" fmla="*/ 2147483647 h 168"/>
                <a:gd name="T92" fmla="*/ 0 w 148"/>
                <a:gd name="T93" fmla="*/ 2147483647 h 168"/>
                <a:gd name="T94" fmla="*/ 2147483647 w 148"/>
                <a:gd name="T95" fmla="*/ 2147483647 h 168"/>
                <a:gd name="T96" fmla="*/ 2147483647 w 148"/>
                <a:gd name="T97" fmla="*/ 2147483647 h 168"/>
                <a:gd name="T98" fmla="*/ 2147483647 w 148"/>
                <a:gd name="T99" fmla="*/ 2147483647 h 168"/>
                <a:gd name="T100" fmla="*/ 2147483647 w 148"/>
                <a:gd name="T101" fmla="*/ 2147483647 h 168"/>
                <a:gd name="T102" fmla="*/ 2147483647 w 148"/>
                <a:gd name="T103" fmla="*/ 2147483647 h 168"/>
                <a:gd name="T104" fmla="*/ 2147483647 w 148"/>
                <a:gd name="T105" fmla="*/ 2147483647 h 168"/>
                <a:gd name="T106" fmla="*/ 2147483647 w 148"/>
                <a:gd name="T107" fmla="*/ 2147483647 h 168"/>
                <a:gd name="T108" fmla="*/ 2147483647 w 148"/>
                <a:gd name="T109" fmla="*/ 0 h 168"/>
                <a:gd name="T110" fmla="*/ 2147483647 w 148"/>
                <a:gd name="T111" fmla="*/ 0 h 168"/>
                <a:gd name="T112" fmla="*/ 2147483647 w 148"/>
                <a:gd name="T113" fmla="*/ 2147483647 h 168"/>
                <a:gd name="T114" fmla="*/ 2147483647 w 148"/>
                <a:gd name="T115" fmla="*/ 2147483647 h 16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48"/>
                <a:gd name="T175" fmla="*/ 0 h 168"/>
                <a:gd name="T176" fmla="*/ 148 w 148"/>
                <a:gd name="T177" fmla="*/ 168 h 16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48" h="168">
                  <a:moveTo>
                    <a:pt x="94" y="8"/>
                  </a:moveTo>
                  <a:lnTo>
                    <a:pt x="98" y="14"/>
                  </a:lnTo>
                  <a:lnTo>
                    <a:pt x="100" y="18"/>
                  </a:lnTo>
                  <a:lnTo>
                    <a:pt x="102" y="20"/>
                  </a:lnTo>
                  <a:lnTo>
                    <a:pt x="100" y="22"/>
                  </a:lnTo>
                  <a:lnTo>
                    <a:pt x="102" y="26"/>
                  </a:lnTo>
                  <a:lnTo>
                    <a:pt x="106" y="32"/>
                  </a:lnTo>
                  <a:lnTo>
                    <a:pt x="112" y="36"/>
                  </a:lnTo>
                  <a:lnTo>
                    <a:pt x="120" y="42"/>
                  </a:lnTo>
                  <a:lnTo>
                    <a:pt x="124" y="46"/>
                  </a:lnTo>
                  <a:lnTo>
                    <a:pt x="126" y="52"/>
                  </a:lnTo>
                  <a:lnTo>
                    <a:pt x="128" y="62"/>
                  </a:lnTo>
                  <a:lnTo>
                    <a:pt x="128" y="68"/>
                  </a:lnTo>
                  <a:lnTo>
                    <a:pt x="132" y="70"/>
                  </a:lnTo>
                  <a:lnTo>
                    <a:pt x="136" y="72"/>
                  </a:lnTo>
                  <a:lnTo>
                    <a:pt x="140" y="74"/>
                  </a:lnTo>
                  <a:lnTo>
                    <a:pt x="144" y="74"/>
                  </a:lnTo>
                  <a:lnTo>
                    <a:pt x="148" y="80"/>
                  </a:lnTo>
                  <a:lnTo>
                    <a:pt x="140" y="84"/>
                  </a:lnTo>
                  <a:lnTo>
                    <a:pt x="134" y="88"/>
                  </a:lnTo>
                  <a:lnTo>
                    <a:pt x="126" y="100"/>
                  </a:lnTo>
                  <a:lnTo>
                    <a:pt x="116" y="112"/>
                  </a:lnTo>
                  <a:lnTo>
                    <a:pt x="106" y="122"/>
                  </a:lnTo>
                  <a:lnTo>
                    <a:pt x="104" y="124"/>
                  </a:lnTo>
                  <a:lnTo>
                    <a:pt x="100" y="126"/>
                  </a:lnTo>
                  <a:lnTo>
                    <a:pt x="98" y="128"/>
                  </a:lnTo>
                  <a:lnTo>
                    <a:pt x="94" y="132"/>
                  </a:lnTo>
                  <a:lnTo>
                    <a:pt x="92" y="138"/>
                  </a:lnTo>
                  <a:lnTo>
                    <a:pt x="88" y="142"/>
                  </a:lnTo>
                  <a:lnTo>
                    <a:pt x="84" y="146"/>
                  </a:lnTo>
                  <a:lnTo>
                    <a:pt x="78" y="148"/>
                  </a:lnTo>
                  <a:lnTo>
                    <a:pt x="72" y="146"/>
                  </a:lnTo>
                  <a:lnTo>
                    <a:pt x="68" y="142"/>
                  </a:lnTo>
                  <a:lnTo>
                    <a:pt x="62" y="140"/>
                  </a:lnTo>
                  <a:lnTo>
                    <a:pt x="56" y="138"/>
                  </a:lnTo>
                  <a:lnTo>
                    <a:pt x="52" y="142"/>
                  </a:lnTo>
                  <a:lnTo>
                    <a:pt x="44" y="150"/>
                  </a:lnTo>
                  <a:lnTo>
                    <a:pt x="36" y="162"/>
                  </a:lnTo>
                  <a:lnTo>
                    <a:pt x="28" y="168"/>
                  </a:lnTo>
                  <a:lnTo>
                    <a:pt x="12" y="168"/>
                  </a:lnTo>
                  <a:lnTo>
                    <a:pt x="14" y="160"/>
                  </a:lnTo>
                  <a:lnTo>
                    <a:pt x="16" y="152"/>
                  </a:lnTo>
                  <a:lnTo>
                    <a:pt x="16" y="146"/>
                  </a:lnTo>
                  <a:lnTo>
                    <a:pt x="14" y="142"/>
                  </a:lnTo>
                  <a:lnTo>
                    <a:pt x="6" y="134"/>
                  </a:lnTo>
                  <a:lnTo>
                    <a:pt x="0" y="132"/>
                  </a:lnTo>
                  <a:lnTo>
                    <a:pt x="0" y="78"/>
                  </a:lnTo>
                  <a:lnTo>
                    <a:pt x="20" y="78"/>
                  </a:lnTo>
                  <a:lnTo>
                    <a:pt x="20" y="10"/>
                  </a:lnTo>
                  <a:lnTo>
                    <a:pt x="42" y="8"/>
                  </a:lnTo>
                  <a:lnTo>
                    <a:pt x="60" y="6"/>
                  </a:lnTo>
                  <a:lnTo>
                    <a:pt x="64" y="12"/>
                  </a:lnTo>
                  <a:lnTo>
                    <a:pt x="78" y="6"/>
                  </a:lnTo>
                  <a:lnTo>
                    <a:pt x="82" y="2"/>
                  </a:lnTo>
                  <a:lnTo>
                    <a:pt x="88" y="0"/>
                  </a:lnTo>
                  <a:lnTo>
                    <a:pt x="92" y="0"/>
                  </a:lnTo>
                  <a:lnTo>
                    <a:pt x="94" y="2"/>
                  </a:lnTo>
                  <a:lnTo>
                    <a:pt x="94"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0" name="Freeform 135"/>
            <p:cNvSpPr/>
            <p:nvPr/>
          </p:nvSpPr>
          <p:spPr bwMode="auto">
            <a:xfrm>
              <a:off x="4242306" y="4092416"/>
              <a:ext cx="118770" cy="131417"/>
            </a:xfrm>
            <a:custGeom>
              <a:avLst/>
              <a:gdLst>
                <a:gd name="T0" fmla="*/ 2147483647 w 82"/>
                <a:gd name="T1" fmla="*/ 2147483647 h 82"/>
                <a:gd name="T2" fmla="*/ 2147483647 w 82"/>
                <a:gd name="T3" fmla="*/ 2147483647 h 82"/>
                <a:gd name="T4" fmla="*/ 2147483647 w 82"/>
                <a:gd name="T5" fmla="*/ 2147483647 h 82"/>
                <a:gd name="T6" fmla="*/ 2147483647 w 82"/>
                <a:gd name="T7" fmla="*/ 2147483647 h 82"/>
                <a:gd name="T8" fmla="*/ 2147483647 w 82"/>
                <a:gd name="T9" fmla="*/ 2147483647 h 82"/>
                <a:gd name="T10" fmla="*/ 2147483647 w 82"/>
                <a:gd name="T11" fmla="*/ 2147483647 h 82"/>
                <a:gd name="T12" fmla="*/ 2147483647 w 82"/>
                <a:gd name="T13" fmla="*/ 2147483647 h 82"/>
                <a:gd name="T14" fmla="*/ 2147483647 w 82"/>
                <a:gd name="T15" fmla="*/ 2147483647 h 82"/>
                <a:gd name="T16" fmla="*/ 2147483647 w 82"/>
                <a:gd name="T17" fmla="*/ 2147483647 h 82"/>
                <a:gd name="T18" fmla="*/ 2147483647 w 82"/>
                <a:gd name="T19" fmla="*/ 2147483647 h 82"/>
                <a:gd name="T20" fmla="*/ 2147483647 w 82"/>
                <a:gd name="T21" fmla="*/ 2147483647 h 82"/>
                <a:gd name="T22" fmla="*/ 2147483647 w 82"/>
                <a:gd name="T23" fmla="*/ 2147483647 h 82"/>
                <a:gd name="T24" fmla="*/ 2147483647 w 82"/>
                <a:gd name="T25" fmla="*/ 2147483647 h 82"/>
                <a:gd name="T26" fmla="*/ 2147483647 w 82"/>
                <a:gd name="T27" fmla="*/ 2147483647 h 82"/>
                <a:gd name="T28" fmla="*/ 2147483647 w 82"/>
                <a:gd name="T29" fmla="*/ 2147483647 h 82"/>
                <a:gd name="T30" fmla="*/ 2147483647 w 82"/>
                <a:gd name="T31" fmla="*/ 2147483647 h 82"/>
                <a:gd name="T32" fmla="*/ 2147483647 w 82"/>
                <a:gd name="T33" fmla="*/ 2147483647 h 82"/>
                <a:gd name="T34" fmla="*/ 2147483647 w 82"/>
                <a:gd name="T35" fmla="*/ 2147483647 h 82"/>
                <a:gd name="T36" fmla="*/ 2147483647 w 82"/>
                <a:gd name="T37" fmla="*/ 2147483647 h 82"/>
                <a:gd name="T38" fmla="*/ 2147483647 w 82"/>
                <a:gd name="T39" fmla="*/ 2147483647 h 82"/>
                <a:gd name="T40" fmla="*/ 2147483647 w 82"/>
                <a:gd name="T41" fmla="*/ 2147483647 h 82"/>
                <a:gd name="T42" fmla="*/ 2147483647 w 82"/>
                <a:gd name="T43" fmla="*/ 2147483647 h 82"/>
                <a:gd name="T44" fmla="*/ 2147483647 w 82"/>
                <a:gd name="T45" fmla="*/ 2147483647 h 82"/>
                <a:gd name="T46" fmla="*/ 2147483647 w 82"/>
                <a:gd name="T47" fmla="*/ 2147483647 h 82"/>
                <a:gd name="T48" fmla="*/ 0 w 82"/>
                <a:gd name="T49" fmla="*/ 2147483647 h 82"/>
                <a:gd name="T50" fmla="*/ 2147483647 w 82"/>
                <a:gd name="T51" fmla="*/ 2147483647 h 82"/>
                <a:gd name="T52" fmla="*/ 2147483647 w 82"/>
                <a:gd name="T53" fmla="*/ 2147483647 h 82"/>
                <a:gd name="T54" fmla="*/ 2147483647 w 82"/>
                <a:gd name="T55" fmla="*/ 2147483647 h 82"/>
                <a:gd name="T56" fmla="*/ 2147483647 w 82"/>
                <a:gd name="T57" fmla="*/ 2147483647 h 82"/>
                <a:gd name="T58" fmla="*/ 2147483647 w 82"/>
                <a:gd name="T59" fmla="*/ 2147483647 h 82"/>
                <a:gd name="T60" fmla="*/ 2147483647 w 82"/>
                <a:gd name="T61" fmla="*/ 2147483647 h 82"/>
                <a:gd name="T62" fmla="*/ 2147483647 w 82"/>
                <a:gd name="T63" fmla="*/ 2147483647 h 82"/>
                <a:gd name="T64" fmla="*/ 2147483647 w 82"/>
                <a:gd name="T65" fmla="*/ 0 h 82"/>
                <a:gd name="T66" fmla="*/ 2147483647 w 82"/>
                <a:gd name="T67" fmla="*/ 0 h 82"/>
                <a:gd name="T68" fmla="*/ 2147483647 w 82"/>
                <a:gd name="T69" fmla="*/ 2147483647 h 82"/>
                <a:gd name="T70" fmla="*/ 2147483647 w 82"/>
                <a:gd name="T71" fmla="*/ 2147483647 h 82"/>
                <a:gd name="T72" fmla="*/ 2147483647 w 82"/>
                <a:gd name="T73" fmla="*/ 2147483647 h 82"/>
                <a:gd name="T74" fmla="*/ 2147483647 w 82"/>
                <a:gd name="T75" fmla="*/ 2147483647 h 82"/>
                <a:gd name="T76" fmla="*/ 2147483647 w 82"/>
                <a:gd name="T77" fmla="*/ 2147483647 h 82"/>
                <a:gd name="T78" fmla="*/ 2147483647 w 82"/>
                <a:gd name="T79" fmla="*/ 2147483647 h 82"/>
                <a:gd name="T80" fmla="*/ 2147483647 w 82"/>
                <a:gd name="T81" fmla="*/ 2147483647 h 82"/>
                <a:gd name="T82" fmla="*/ 2147483647 w 82"/>
                <a:gd name="T83" fmla="*/ 2147483647 h 82"/>
                <a:gd name="T84" fmla="*/ 2147483647 w 82"/>
                <a:gd name="T85" fmla="*/ 2147483647 h 82"/>
                <a:gd name="T86" fmla="*/ 2147483647 w 82"/>
                <a:gd name="T87" fmla="*/ 2147483647 h 82"/>
                <a:gd name="T88" fmla="*/ 2147483647 w 82"/>
                <a:gd name="T89" fmla="*/ 2147483647 h 82"/>
                <a:gd name="T90" fmla="*/ 2147483647 w 82"/>
                <a:gd name="T91" fmla="*/ 2147483647 h 82"/>
                <a:gd name="T92" fmla="*/ 2147483647 w 82"/>
                <a:gd name="T93" fmla="*/ 2147483647 h 82"/>
                <a:gd name="T94" fmla="*/ 2147483647 w 82"/>
                <a:gd name="T95" fmla="*/ 2147483647 h 82"/>
                <a:gd name="T96" fmla="*/ 2147483647 w 82"/>
                <a:gd name="T97" fmla="*/ 2147483647 h 82"/>
                <a:gd name="T98" fmla="*/ 2147483647 w 82"/>
                <a:gd name="T99" fmla="*/ 2147483647 h 82"/>
                <a:gd name="T100" fmla="*/ 2147483647 w 82"/>
                <a:gd name="T101" fmla="*/ 2147483647 h 82"/>
                <a:gd name="T102" fmla="*/ 2147483647 w 82"/>
                <a:gd name="T103" fmla="*/ 2147483647 h 82"/>
                <a:gd name="T104" fmla="*/ 2147483647 w 82"/>
                <a:gd name="T105" fmla="*/ 2147483647 h 82"/>
                <a:gd name="T106" fmla="*/ 2147483647 w 82"/>
                <a:gd name="T107" fmla="*/ 2147483647 h 82"/>
                <a:gd name="T108" fmla="*/ 2147483647 w 82"/>
                <a:gd name="T109" fmla="*/ 2147483647 h 82"/>
                <a:gd name="T110" fmla="*/ 2147483647 w 82"/>
                <a:gd name="T111" fmla="*/ 2147483647 h 82"/>
                <a:gd name="T112" fmla="*/ 2147483647 w 82"/>
                <a:gd name="T113" fmla="*/ 2147483647 h 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2"/>
                <a:gd name="T172" fmla="*/ 0 h 82"/>
                <a:gd name="T173" fmla="*/ 82 w 82"/>
                <a:gd name="T174" fmla="*/ 82 h 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2" h="82">
                  <a:moveTo>
                    <a:pt x="6" y="78"/>
                  </a:moveTo>
                  <a:lnTo>
                    <a:pt x="4" y="74"/>
                  </a:lnTo>
                  <a:lnTo>
                    <a:pt x="4" y="68"/>
                  </a:lnTo>
                  <a:lnTo>
                    <a:pt x="4" y="62"/>
                  </a:lnTo>
                  <a:lnTo>
                    <a:pt x="16" y="62"/>
                  </a:lnTo>
                  <a:lnTo>
                    <a:pt x="28" y="60"/>
                  </a:lnTo>
                  <a:lnTo>
                    <a:pt x="28" y="58"/>
                  </a:lnTo>
                  <a:lnTo>
                    <a:pt x="34" y="60"/>
                  </a:lnTo>
                  <a:lnTo>
                    <a:pt x="42" y="62"/>
                  </a:lnTo>
                  <a:lnTo>
                    <a:pt x="46" y="60"/>
                  </a:lnTo>
                  <a:lnTo>
                    <a:pt x="50" y="58"/>
                  </a:lnTo>
                  <a:lnTo>
                    <a:pt x="38" y="56"/>
                  </a:lnTo>
                  <a:lnTo>
                    <a:pt x="32" y="54"/>
                  </a:lnTo>
                  <a:lnTo>
                    <a:pt x="30" y="50"/>
                  </a:lnTo>
                  <a:lnTo>
                    <a:pt x="26" y="52"/>
                  </a:lnTo>
                  <a:lnTo>
                    <a:pt x="24" y="54"/>
                  </a:lnTo>
                  <a:lnTo>
                    <a:pt x="22" y="56"/>
                  </a:lnTo>
                  <a:lnTo>
                    <a:pt x="18" y="58"/>
                  </a:lnTo>
                  <a:lnTo>
                    <a:pt x="6" y="56"/>
                  </a:lnTo>
                  <a:lnTo>
                    <a:pt x="6" y="52"/>
                  </a:lnTo>
                  <a:lnTo>
                    <a:pt x="8" y="46"/>
                  </a:lnTo>
                  <a:lnTo>
                    <a:pt x="6" y="40"/>
                  </a:lnTo>
                  <a:lnTo>
                    <a:pt x="4" y="36"/>
                  </a:lnTo>
                  <a:lnTo>
                    <a:pt x="2" y="32"/>
                  </a:lnTo>
                  <a:lnTo>
                    <a:pt x="0" y="30"/>
                  </a:lnTo>
                  <a:lnTo>
                    <a:pt x="2" y="24"/>
                  </a:lnTo>
                  <a:lnTo>
                    <a:pt x="4" y="16"/>
                  </a:lnTo>
                  <a:lnTo>
                    <a:pt x="10" y="4"/>
                  </a:lnTo>
                  <a:lnTo>
                    <a:pt x="14" y="4"/>
                  </a:lnTo>
                  <a:lnTo>
                    <a:pt x="16" y="4"/>
                  </a:lnTo>
                  <a:lnTo>
                    <a:pt x="20" y="4"/>
                  </a:lnTo>
                  <a:lnTo>
                    <a:pt x="22" y="2"/>
                  </a:lnTo>
                  <a:lnTo>
                    <a:pt x="26" y="0"/>
                  </a:lnTo>
                  <a:lnTo>
                    <a:pt x="30" y="0"/>
                  </a:lnTo>
                  <a:lnTo>
                    <a:pt x="38" y="2"/>
                  </a:lnTo>
                  <a:lnTo>
                    <a:pt x="46" y="6"/>
                  </a:lnTo>
                  <a:lnTo>
                    <a:pt x="52" y="8"/>
                  </a:lnTo>
                  <a:lnTo>
                    <a:pt x="54" y="14"/>
                  </a:lnTo>
                  <a:lnTo>
                    <a:pt x="64" y="28"/>
                  </a:lnTo>
                  <a:lnTo>
                    <a:pt x="68" y="32"/>
                  </a:lnTo>
                  <a:lnTo>
                    <a:pt x="74" y="36"/>
                  </a:lnTo>
                  <a:lnTo>
                    <a:pt x="72" y="36"/>
                  </a:lnTo>
                  <a:lnTo>
                    <a:pt x="76" y="48"/>
                  </a:lnTo>
                  <a:lnTo>
                    <a:pt x="80" y="58"/>
                  </a:lnTo>
                  <a:lnTo>
                    <a:pt x="82" y="66"/>
                  </a:lnTo>
                  <a:lnTo>
                    <a:pt x="82" y="72"/>
                  </a:lnTo>
                  <a:lnTo>
                    <a:pt x="82" y="80"/>
                  </a:lnTo>
                  <a:lnTo>
                    <a:pt x="80" y="80"/>
                  </a:lnTo>
                  <a:lnTo>
                    <a:pt x="74" y="82"/>
                  </a:lnTo>
                  <a:lnTo>
                    <a:pt x="68" y="80"/>
                  </a:lnTo>
                  <a:lnTo>
                    <a:pt x="62" y="78"/>
                  </a:lnTo>
                  <a:lnTo>
                    <a:pt x="56" y="76"/>
                  </a:lnTo>
                  <a:lnTo>
                    <a:pt x="50" y="74"/>
                  </a:lnTo>
                  <a:lnTo>
                    <a:pt x="38" y="74"/>
                  </a:lnTo>
                  <a:lnTo>
                    <a:pt x="26" y="76"/>
                  </a:lnTo>
                  <a:lnTo>
                    <a:pt x="18" y="78"/>
                  </a:lnTo>
                  <a:lnTo>
                    <a:pt x="6" y="7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1" name="Freeform 136"/>
            <p:cNvSpPr/>
            <p:nvPr/>
          </p:nvSpPr>
          <p:spPr bwMode="auto">
            <a:xfrm>
              <a:off x="4250377" y="4210559"/>
              <a:ext cx="65727" cy="37169"/>
            </a:xfrm>
            <a:custGeom>
              <a:avLst/>
              <a:gdLst>
                <a:gd name="T0" fmla="*/ 0 w 44"/>
                <a:gd name="T1" fmla="*/ 2147483647 h 24"/>
                <a:gd name="T2" fmla="*/ 2147483647 w 44"/>
                <a:gd name="T3" fmla="*/ 2147483647 h 24"/>
                <a:gd name="T4" fmla="*/ 2147483647 w 44"/>
                <a:gd name="T5" fmla="*/ 2147483647 h 24"/>
                <a:gd name="T6" fmla="*/ 2147483647 w 44"/>
                <a:gd name="T7" fmla="*/ 0 h 24"/>
                <a:gd name="T8" fmla="*/ 2147483647 w 44"/>
                <a:gd name="T9" fmla="*/ 0 h 24"/>
                <a:gd name="T10" fmla="*/ 2147483647 w 44"/>
                <a:gd name="T11" fmla="*/ 2147483647 h 24"/>
                <a:gd name="T12" fmla="*/ 2147483647 w 44"/>
                <a:gd name="T13" fmla="*/ 2147483647 h 24"/>
                <a:gd name="T14" fmla="*/ 2147483647 w 44"/>
                <a:gd name="T15" fmla="*/ 2147483647 h 24"/>
                <a:gd name="T16" fmla="*/ 2147483647 w 44"/>
                <a:gd name="T17" fmla="*/ 2147483647 h 24"/>
                <a:gd name="T18" fmla="*/ 2147483647 w 44"/>
                <a:gd name="T19" fmla="*/ 2147483647 h 24"/>
                <a:gd name="T20" fmla="*/ 2147483647 w 44"/>
                <a:gd name="T21" fmla="*/ 2147483647 h 24"/>
                <a:gd name="T22" fmla="*/ 2147483647 w 44"/>
                <a:gd name="T23" fmla="*/ 2147483647 h 24"/>
                <a:gd name="T24" fmla="*/ 2147483647 w 44"/>
                <a:gd name="T25" fmla="*/ 2147483647 h 24"/>
                <a:gd name="T26" fmla="*/ 2147483647 w 44"/>
                <a:gd name="T27" fmla="*/ 2147483647 h 24"/>
                <a:gd name="T28" fmla="*/ 2147483647 w 44"/>
                <a:gd name="T29" fmla="*/ 2147483647 h 24"/>
                <a:gd name="T30" fmla="*/ 2147483647 w 44"/>
                <a:gd name="T31" fmla="*/ 2147483647 h 24"/>
                <a:gd name="T32" fmla="*/ 2147483647 w 44"/>
                <a:gd name="T33" fmla="*/ 2147483647 h 24"/>
                <a:gd name="T34" fmla="*/ 2147483647 w 44"/>
                <a:gd name="T35" fmla="*/ 2147483647 h 24"/>
                <a:gd name="T36" fmla="*/ 2147483647 w 44"/>
                <a:gd name="T37" fmla="*/ 2147483647 h 24"/>
                <a:gd name="T38" fmla="*/ 0 w 44"/>
                <a:gd name="T39" fmla="*/ 2147483647 h 2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4"/>
                <a:gd name="T61" fmla="*/ 0 h 24"/>
                <a:gd name="T62" fmla="*/ 44 w 44"/>
                <a:gd name="T63" fmla="*/ 24 h 2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4" h="24">
                  <a:moveTo>
                    <a:pt x="0" y="4"/>
                  </a:moveTo>
                  <a:lnTo>
                    <a:pt x="12" y="4"/>
                  </a:lnTo>
                  <a:lnTo>
                    <a:pt x="20" y="2"/>
                  </a:lnTo>
                  <a:lnTo>
                    <a:pt x="32" y="0"/>
                  </a:lnTo>
                  <a:lnTo>
                    <a:pt x="44" y="0"/>
                  </a:lnTo>
                  <a:lnTo>
                    <a:pt x="44" y="4"/>
                  </a:lnTo>
                  <a:lnTo>
                    <a:pt x="44" y="8"/>
                  </a:lnTo>
                  <a:lnTo>
                    <a:pt x="40" y="8"/>
                  </a:lnTo>
                  <a:lnTo>
                    <a:pt x="42" y="12"/>
                  </a:lnTo>
                  <a:lnTo>
                    <a:pt x="44" y="12"/>
                  </a:lnTo>
                  <a:lnTo>
                    <a:pt x="44" y="16"/>
                  </a:lnTo>
                  <a:lnTo>
                    <a:pt x="38" y="18"/>
                  </a:lnTo>
                  <a:lnTo>
                    <a:pt x="34" y="20"/>
                  </a:lnTo>
                  <a:lnTo>
                    <a:pt x="30" y="22"/>
                  </a:lnTo>
                  <a:lnTo>
                    <a:pt x="26" y="24"/>
                  </a:lnTo>
                  <a:lnTo>
                    <a:pt x="20" y="16"/>
                  </a:lnTo>
                  <a:lnTo>
                    <a:pt x="18" y="14"/>
                  </a:lnTo>
                  <a:lnTo>
                    <a:pt x="16" y="12"/>
                  </a:lnTo>
                  <a:lnTo>
                    <a:pt x="8" y="8"/>
                  </a:lnTo>
                  <a:lnTo>
                    <a:pt x="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2" name="Freeform 137"/>
            <p:cNvSpPr/>
            <p:nvPr/>
          </p:nvSpPr>
          <p:spPr bwMode="auto">
            <a:xfrm>
              <a:off x="4288430" y="4210559"/>
              <a:ext cx="161435" cy="150001"/>
            </a:xfrm>
            <a:custGeom>
              <a:avLst/>
              <a:gdLst>
                <a:gd name="T0" fmla="*/ 2147483647 w 110"/>
                <a:gd name="T1" fmla="*/ 2147483647 h 96"/>
                <a:gd name="T2" fmla="*/ 2147483647 w 110"/>
                <a:gd name="T3" fmla="*/ 2147483647 h 96"/>
                <a:gd name="T4" fmla="*/ 2147483647 w 110"/>
                <a:gd name="T5" fmla="*/ 2147483647 h 96"/>
                <a:gd name="T6" fmla="*/ 2147483647 w 110"/>
                <a:gd name="T7" fmla="*/ 2147483647 h 96"/>
                <a:gd name="T8" fmla="*/ 2147483647 w 110"/>
                <a:gd name="T9" fmla="*/ 2147483647 h 96"/>
                <a:gd name="T10" fmla="*/ 2147483647 w 110"/>
                <a:gd name="T11" fmla="*/ 2147483647 h 96"/>
                <a:gd name="T12" fmla="*/ 2147483647 w 110"/>
                <a:gd name="T13" fmla="*/ 2147483647 h 96"/>
                <a:gd name="T14" fmla="*/ 2147483647 w 110"/>
                <a:gd name="T15" fmla="*/ 2147483647 h 96"/>
                <a:gd name="T16" fmla="*/ 2147483647 w 110"/>
                <a:gd name="T17" fmla="*/ 2147483647 h 96"/>
                <a:gd name="T18" fmla="*/ 2147483647 w 110"/>
                <a:gd name="T19" fmla="*/ 2147483647 h 96"/>
                <a:gd name="T20" fmla="*/ 2147483647 w 110"/>
                <a:gd name="T21" fmla="*/ 2147483647 h 96"/>
                <a:gd name="T22" fmla="*/ 2147483647 w 110"/>
                <a:gd name="T23" fmla="*/ 2147483647 h 96"/>
                <a:gd name="T24" fmla="*/ 2147483647 w 110"/>
                <a:gd name="T25" fmla="*/ 2147483647 h 96"/>
                <a:gd name="T26" fmla="*/ 2147483647 w 110"/>
                <a:gd name="T27" fmla="*/ 2147483647 h 96"/>
                <a:gd name="T28" fmla="*/ 2147483647 w 110"/>
                <a:gd name="T29" fmla="*/ 2147483647 h 96"/>
                <a:gd name="T30" fmla="*/ 2147483647 w 110"/>
                <a:gd name="T31" fmla="*/ 2147483647 h 96"/>
                <a:gd name="T32" fmla="*/ 2147483647 w 110"/>
                <a:gd name="T33" fmla="*/ 2147483647 h 96"/>
                <a:gd name="T34" fmla="*/ 2147483647 w 110"/>
                <a:gd name="T35" fmla="*/ 2147483647 h 96"/>
                <a:gd name="T36" fmla="*/ 2147483647 w 110"/>
                <a:gd name="T37" fmla="*/ 2147483647 h 96"/>
                <a:gd name="T38" fmla="*/ 2147483647 w 110"/>
                <a:gd name="T39" fmla="*/ 2147483647 h 96"/>
                <a:gd name="T40" fmla="*/ 2147483647 w 110"/>
                <a:gd name="T41" fmla="*/ 2147483647 h 96"/>
                <a:gd name="T42" fmla="*/ 2147483647 w 110"/>
                <a:gd name="T43" fmla="*/ 2147483647 h 96"/>
                <a:gd name="T44" fmla="*/ 2147483647 w 110"/>
                <a:gd name="T45" fmla="*/ 2147483647 h 96"/>
                <a:gd name="T46" fmla="*/ 2147483647 w 110"/>
                <a:gd name="T47" fmla="*/ 2147483647 h 96"/>
                <a:gd name="T48" fmla="*/ 2147483647 w 110"/>
                <a:gd name="T49" fmla="*/ 2147483647 h 96"/>
                <a:gd name="T50" fmla="*/ 2147483647 w 110"/>
                <a:gd name="T51" fmla="*/ 2147483647 h 96"/>
                <a:gd name="T52" fmla="*/ 2147483647 w 110"/>
                <a:gd name="T53" fmla="*/ 2147483647 h 96"/>
                <a:gd name="T54" fmla="*/ 2147483647 w 110"/>
                <a:gd name="T55" fmla="*/ 2147483647 h 96"/>
                <a:gd name="T56" fmla="*/ 2147483647 w 110"/>
                <a:gd name="T57" fmla="*/ 2147483647 h 96"/>
                <a:gd name="T58" fmla="*/ 2147483647 w 110"/>
                <a:gd name="T59" fmla="*/ 2147483647 h 96"/>
                <a:gd name="T60" fmla="*/ 2147483647 w 110"/>
                <a:gd name="T61" fmla="*/ 2147483647 h 96"/>
                <a:gd name="T62" fmla="*/ 2147483647 w 110"/>
                <a:gd name="T63" fmla="*/ 2147483647 h 9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10"/>
                <a:gd name="T97" fmla="*/ 0 h 96"/>
                <a:gd name="T98" fmla="*/ 110 w 110"/>
                <a:gd name="T99" fmla="*/ 96 h 9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10" h="96">
                  <a:moveTo>
                    <a:pt x="28" y="66"/>
                  </a:moveTo>
                  <a:lnTo>
                    <a:pt x="32" y="60"/>
                  </a:lnTo>
                  <a:lnTo>
                    <a:pt x="38" y="54"/>
                  </a:lnTo>
                  <a:lnTo>
                    <a:pt x="44" y="48"/>
                  </a:lnTo>
                  <a:lnTo>
                    <a:pt x="50" y="46"/>
                  </a:lnTo>
                  <a:lnTo>
                    <a:pt x="56" y="48"/>
                  </a:lnTo>
                  <a:lnTo>
                    <a:pt x="60" y="50"/>
                  </a:lnTo>
                  <a:lnTo>
                    <a:pt x="62" y="54"/>
                  </a:lnTo>
                  <a:lnTo>
                    <a:pt x="64" y="60"/>
                  </a:lnTo>
                  <a:lnTo>
                    <a:pt x="66" y="68"/>
                  </a:lnTo>
                  <a:lnTo>
                    <a:pt x="70" y="78"/>
                  </a:lnTo>
                  <a:lnTo>
                    <a:pt x="74" y="76"/>
                  </a:lnTo>
                  <a:lnTo>
                    <a:pt x="76" y="74"/>
                  </a:lnTo>
                  <a:lnTo>
                    <a:pt x="84" y="78"/>
                  </a:lnTo>
                  <a:lnTo>
                    <a:pt x="84" y="90"/>
                  </a:lnTo>
                  <a:lnTo>
                    <a:pt x="86" y="96"/>
                  </a:lnTo>
                  <a:lnTo>
                    <a:pt x="90" y="96"/>
                  </a:lnTo>
                  <a:lnTo>
                    <a:pt x="96" y="96"/>
                  </a:lnTo>
                  <a:lnTo>
                    <a:pt x="100" y="96"/>
                  </a:lnTo>
                  <a:lnTo>
                    <a:pt x="102" y="96"/>
                  </a:lnTo>
                  <a:lnTo>
                    <a:pt x="104" y="92"/>
                  </a:lnTo>
                  <a:lnTo>
                    <a:pt x="106" y="84"/>
                  </a:lnTo>
                  <a:lnTo>
                    <a:pt x="106" y="82"/>
                  </a:lnTo>
                  <a:lnTo>
                    <a:pt x="104" y="80"/>
                  </a:lnTo>
                  <a:lnTo>
                    <a:pt x="102" y="78"/>
                  </a:lnTo>
                  <a:lnTo>
                    <a:pt x="102" y="76"/>
                  </a:lnTo>
                  <a:lnTo>
                    <a:pt x="106" y="74"/>
                  </a:lnTo>
                  <a:lnTo>
                    <a:pt x="110" y="72"/>
                  </a:lnTo>
                  <a:lnTo>
                    <a:pt x="108" y="68"/>
                  </a:lnTo>
                  <a:lnTo>
                    <a:pt x="106" y="64"/>
                  </a:lnTo>
                  <a:lnTo>
                    <a:pt x="104" y="52"/>
                  </a:lnTo>
                  <a:lnTo>
                    <a:pt x="106" y="46"/>
                  </a:lnTo>
                  <a:lnTo>
                    <a:pt x="106" y="44"/>
                  </a:lnTo>
                  <a:lnTo>
                    <a:pt x="110" y="44"/>
                  </a:lnTo>
                  <a:lnTo>
                    <a:pt x="104" y="42"/>
                  </a:lnTo>
                  <a:lnTo>
                    <a:pt x="102" y="40"/>
                  </a:lnTo>
                  <a:lnTo>
                    <a:pt x="98" y="26"/>
                  </a:lnTo>
                  <a:lnTo>
                    <a:pt x="94" y="14"/>
                  </a:lnTo>
                  <a:lnTo>
                    <a:pt x="90" y="8"/>
                  </a:lnTo>
                  <a:lnTo>
                    <a:pt x="84" y="6"/>
                  </a:lnTo>
                  <a:lnTo>
                    <a:pt x="82" y="8"/>
                  </a:lnTo>
                  <a:lnTo>
                    <a:pt x="80" y="10"/>
                  </a:lnTo>
                  <a:lnTo>
                    <a:pt x="74" y="10"/>
                  </a:lnTo>
                  <a:lnTo>
                    <a:pt x="60" y="8"/>
                  </a:lnTo>
                  <a:lnTo>
                    <a:pt x="50" y="6"/>
                  </a:lnTo>
                  <a:lnTo>
                    <a:pt x="48" y="6"/>
                  </a:lnTo>
                  <a:lnTo>
                    <a:pt x="42" y="8"/>
                  </a:lnTo>
                  <a:lnTo>
                    <a:pt x="36" y="6"/>
                  </a:lnTo>
                  <a:lnTo>
                    <a:pt x="30" y="4"/>
                  </a:lnTo>
                  <a:lnTo>
                    <a:pt x="24" y="2"/>
                  </a:lnTo>
                  <a:lnTo>
                    <a:pt x="18" y="0"/>
                  </a:lnTo>
                  <a:lnTo>
                    <a:pt x="18" y="4"/>
                  </a:lnTo>
                  <a:lnTo>
                    <a:pt x="18" y="8"/>
                  </a:lnTo>
                  <a:lnTo>
                    <a:pt x="14" y="8"/>
                  </a:lnTo>
                  <a:lnTo>
                    <a:pt x="16" y="12"/>
                  </a:lnTo>
                  <a:lnTo>
                    <a:pt x="18" y="12"/>
                  </a:lnTo>
                  <a:lnTo>
                    <a:pt x="18" y="16"/>
                  </a:lnTo>
                  <a:lnTo>
                    <a:pt x="12" y="18"/>
                  </a:lnTo>
                  <a:lnTo>
                    <a:pt x="8" y="20"/>
                  </a:lnTo>
                  <a:lnTo>
                    <a:pt x="4" y="22"/>
                  </a:lnTo>
                  <a:lnTo>
                    <a:pt x="0" y="24"/>
                  </a:lnTo>
                  <a:lnTo>
                    <a:pt x="16" y="42"/>
                  </a:lnTo>
                  <a:lnTo>
                    <a:pt x="22" y="52"/>
                  </a:lnTo>
                  <a:lnTo>
                    <a:pt x="28" y="6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3" name="Freeform 138"/>
            <p:cNvSpPr/>
            <p:nvPr/>
          </p:nvSpPr>
          <p:spPr bwMode="auto">
            <a:xfrm>
              <a:off x="4329942" y="4282241"/>
              <a:ext cx="62268" cy="88938"/>
            </a:xfrm>
            <a:custGeom>
              <a:avLst/>
              <a:gdLst>
                <a:gd name="T0" fmla="*/ 2147483647 w 42"/>
                <a:gd name="T1" fmla="*/ 2147483647 h 56"/>
                <a:gd name="T2" fmla="*/ 2147483647 w 42"/>
                <a:gd name="T3" fmla="*/ 2147483647 h 56"/>
                <a:gd name="T4" fmla="*/ 2147483647 w 42"/>
                <a:gd name="T5" fmla="*/ 2147483647 h 56"/>
                <a:gd name="T6" fmla="*/ 2147483647 w 42"/>
                <a:gd name="T7" fmla="*/ 2147483647 h 56"/>
                <a:gd name="T8" fmla="*/ 2147483647 w 42"/>
                <a:gd name="T9" fmla="*/ 2147483647 h 56"/>
                <a:gd name="T10" fmla="*/ 0 w 42"/>
                <a:gd name="T11" fmla="*/ 2147483647 h 56"/>
                <a:gd name="T12" fmla="*/ 2147483647 w 42"/>
                <a:gd name="T13" fmla="*/ 2147483647 h 56"/>
                <a:gd name="T14" fmla="*/ 2147483647 w 42"/>
                <a:gd name="T15" fmla="*/ 2147483647 h 56"/>
                <a:gd name="T16" fmla="*/ 2147483647 w 42"/>
                <a:gd name="T17" fmla="*/ 2147483647 h 56"/>
                <a:gd name="T18" fmla="*/ 2147483647 w 42"/>
                <a:gd name="T19" fmla="*/ 0 h 56"/>
                <a:gd name="T20" fmla="*/ 2147483647 w 42"/>
                <a:gd name="T21" fmla="*/ 2147483647 h 56"/>
                <a:gd name="T22" fmla="*/ 2147483647 w 42"/>
                <a:gd name="T23" fmla="*/ 2147483647 h 56"/>
                <a:gd name="T24" fmla="*/ 2147483647 w 42"/>
                <a:gd name="T25" fmla="*/ 2147483647 h 56"/>
                <a:gd name="T26" fmla="*/ 2147483647 w 42"/>
                <a:gd name="T27" fmla="*/ 2147483647 h 56"/>
                <a:gd name="T28" fmla="*/ 2147483647 w 42"/>
                <a:gd name="T29" fmla="*/ 2147483647 h 56"/>
                <a:gd name="T30" fmla="*/ 2147483647 w 42"/>
                <a:gd name="T31" fmla="*/ 2147483647 h 56"/>
                <a:gd name="T32" fmla="*/ 2147483647 w 42"/>
                <a:gd name="T33" fmla="*/ 2147483647 h 56"/>
                <a:gd name="T34" fmla="*/ 2147483647 w 42"/>
                <a:gd name="T35" fmla="*/ 2147483647 h 56"/>
                <a:gd name="T36" fmla="*/ 2147483647 w 42"/>
                <a:gd name="T37" fmla="*/ 2147483647 h 56"/>
                <a:gd name="T38" fmla="*/ 2147483647 w 42"/>
                <a:gd name="T39" fmla="*/ 2147483647 h 56"/>
                <a:gd name="T40" fmla="*/ 2147483647 w 42"/>
                <a:gd name="T41" fmla="*/ 2147483647 h 5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2"/>
                <a:gd name="T64" fmla="*/ 0 h 56"/>
                <a:gd name="T65" fmla="*/ 42 w 42"/>
                <a:gd name="T66" fmla="*/ 56 h 5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2" h="56">
                  <a:moveTo>
                    <a:pt x="24" y="56"/>
                  </a:moveTo>
                  <a:lnTo>
                    <a:pt x="18" y="50"/>
                  </a:lnTo>
                  <a:lnTo>
                    <a:pt x="12" y="46"/>
                  </a:lnTo>
                  <a:lnTo>
                    <a:pt x="6" y="38"/>
                  </a:lnTo>
                  <a:lnTo>
                    <a:pt x="2" y="30"/>
                  </a:lnTo>
                  <a:lnTo>
                    <a:pt x="0" y="20"/>
                  </a:lnTo>
                  <a:lnTo>
                    <a:pt x="4" y="14"/>
                  </a:lnTo>
                  <a:lnTo>
                    <a:pt x="10" y="8"/>
                  </a:lnTo>
                  <a:lnTo>
                    <a:pt x="16" y="2"/>
                  </a:lnTo>
                  <a:lnTo>
                    <a:pt x="22" y="0"/>
                  </a:lnTo>
                  <a:lnTo>
                    <a:pt x="28" y="2"/>
                  </a:lnTo>
                  <a:lnTo>
                    <a:pt x="32" y="4"/>
                  </a:lnTo>
                  <a:lnTo>
                    <a:pt x="34" y="8"/>
                  </a:lnTo>
                  <a:lnTo>
                    <a:pt x="36" y="14"/>
                  </a:lnTo>
                  <a:lnTo>
                    <a:pt x="38" y="22"/>
                  </a:lnTo>
                  <a:lnTo>
                    <a:pt x="42" y="32"/>
                  </a:lnTo>
                  <a:lnTo>
                    <a:pt x="40" y="36"/>
                  </a:lnTo>
                  <a:lnTo>
                    <a:pt x="38" y="42"/>
                  </a:lnTo>
                  <a:lnTo>
                    <a:pt x="34" y="48"/>
                  </a:lnTo>
                  <a:lnTo>
                    <a:pt x="28" y="52"/>
                  </a:lnTo>
                  <a:lnTo>
                    <a:pt x="24"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4" name="Freeform 139"/>
            <p:cNvSpPr/>
            <p:nvPr/>
          </p:nvSpPr>
          <p:spPr bwMode="auto">
            <a:xfrm>
              <a:off x="4364536" y="4328702"/>
              <a:ext cx="93402" cy="111506"/>
            </a:xfrm>
            <a:custGeom>
              <a:avLst/>
              <a:gdLst>
                <a:gd name="T0" fmla="*/ 2147483647 w 64"/>
                <a:gd name="T1" fmla="*/ 2147483647 h 72"/>
                <a:gd name="T2" fmla="*/ 2147483647 w 64"/>
                <a:gd name="T3" fmla="*/ 2147483647 h 72"/>
                <a:gd name="T4" fmla="*/ 2147483647 w 64"/>
                <a:gd name="T5" fmla="*/ 2147483647 h 72"/>
                <a:gd name="T6" fmla="*/ 2147483647 w 64"/>
                <a:gd name="T7" fmla="*/ 2147483647 h 72"/>
                <a:gd name="T8" fmla="*/ 2147483647 w 64"/>
                <a:gd name="T9" fmla="*/ 2147483647 h 72"/>
                <a:gd name="T10" fmla="*/ 0 w 64"/>
                <a:gd name="T11" fmla="*/ 2147483647 h 72"/>
                <a:gd name="T12" fmla="*/ 2147483647 w 64"/>
                <a:gd name="T13" fmla="*/ 2147483647 h 72"/>
                <a:gd name="T14" fmla="*/ 2147483647 w 64"/>
                <a:gd name="T15" fmla="*/ 2147483647 h 72"/>
                <a:gd name="T16" fmla="*/ 2147483647 w 64"/>
                <a:gd name="T17" fmla="*/ 2147483647 h 72"/>
                <a:gd name="T18" fmla="*/ 2147483647 w 64"/>
                <a:gd name="T19" fmla="*/ 2147483647 h 72"/>
                <a:gd name="T20" fmla="*/ 2147483647 w 64"/>
                <a:gd name="T21" fmla="*/ 2147483647 h 72"/>
                <a:gd name="T22" fmla="*/ 2147483647 w 64"/>
                <a:gd name="T23" fmla="*/ 2147483647 h 72"/>
                <a:gd name="T24" fmla="*/ 2147483647 w 64"/>
                <a:gd name="T25" fmla="*/ 2147483647 h 72"/>
                <a:gd name="T26" fmla="*/ 2147483647 w 64"/>
                <a:gd name="T27" fmla="*/ 0 h 72"/>
                <a:gd name="T28" fmla="*/ 2147483647 w 64"/>
                <a:gd name="T29" fmla="*/ 2147483647 h 72"/>
                <a:gd name="T30" fmla="*/ 2147483647 w 64"/>
                <a:gd name="T31" fmla="*/ 2147483647 h 72"/>
                <a:gd name="T32" fmla="*/ 2147483647 w 64"/>
                <a:gd name="T33" fmla="*/ 2147483647 h 72"/>
                <a:gd name="T34" fmla="*/ 2147483647 w 64"/>
                <a:gd name="T35" fmla="*/ 2147483647 h 72"/>
                <a:gd name="T36" fmla="*/ 2147483647 w 64"/>
                <a:gd name="T37" fmla="*/ 2147483647 h 72"/>
                <a:gd name="T38" fmla="*/ 2147483647 w 64"/>
                <a:gd name="T39" fmla="*/ 2147483647 h 72"/>
                <a:gd name="T40" fmla="*/ 2147483647 w 64"/>
                <a:gd name="T41" fmla="*/ 2147483647 h 72"/>
                <a:gd name="T42" fmla="*/ 2147483647 w 64"/>
                <a:gd name="T43" fmla="*/ 2147483647 h 72"/>
                <a:gd name="T44" fmla="*/ 2147483647 w 64"/>
                <a:gd name="T45" fmla="*/ 2147483647 h 72"/>
                <a:gd name="T46" fmla="*/ 2147483647 w 64"/>
                <a:gd name="T47" fmla="*/ 2147483647 h 72"/>
                <a:gd name="T48" fmla="*/ 2147483647 w 64"/>
                <a:gd name="T49" fmla="*/ 2147483647 h 72"/>
                <a:gd name="T50" fmla="*/ 2147483647 w 64"/>
                <a:gd name="T51" fmla="*/ 2147483647 h 72"/>
                <a:gd name="T52" fmla="*/ 2147483647 w 64"/>
                <a:gd name="T53" fmla="*/ 2147483647 h 72"/>
                <a:gd name="T54" fmla="*/ 2147483647 w 64"/>
                <a:gd name="T55" fmla="*/ 2147483647 h 72"/>
                <a:gd name="T56" fmla="*/ 2147483647 w 64"/>
                <a:gd name="T57" fmla="*/ 2147483647 h 72"/>
                <a:gd name="T58" fmla="*/ 2147483647 w 64"/>
                <a:gd name="T59" fmla="*/ 2147483647 h 72"/>
                <a:gd name="T60" fmla="*/ 2147483647 w 64"/>
                <a:gd name="T61" fmla="*/ 2147483647 h 7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64"/>
                <a:gd name="T94" fmla="*/ 0 h 72"/>
                <a:gd name="T95" fmla="*/ 64 w 64"/>
                <a:gd name="T96" fmla="*/ 72 h 72"/>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64" h="72">
                  <a:moveTo>
                    <a:pt x="62" y="72"/>
                  </a:moveTo>
                  <a:lnTo>
                    <a:pt x="54" y="70"/>
                  </a:lnTo>
                  <a:lnTo>
                    <a:pt x="50" y="66"/>
                  </a:lnTo>
                  <a:lnTo>
                    <a:pt x="40" y="56"/>
                  </a:lnTo>
                  <a:lnTo>
                    <a:pt x="20" y="44"/>
                  </a:lnTo>
                  <a:lnTo>
                    <a:pt x="0" y="28"/>
                  </a:lnTo>
                  <a:lnTo>
                    <a:pt x="2" y="26"/>
                  </a:lnTo>
                  <a:lnTo>
                    <a:pt x="4" y="24"/>
                  </a:lnTo>
                  <a:lnTo>
                    <a:pt x="10" y="20"/>
                  </a:lnTo>
                  <a:lnTo>
                    <a:pt x="14" y="14"/>
                  </a:lnTo>
                  <a:lnTo>
                    <a:pt x="16" y="8"/>
                  </a:lnTo>
                  <a:lnTo>
                    <a:pt x="18" y="4"/>
                  </a:lnTo>
                  <a:lnTo>
                    <a:pt x="22" y="2"/>
                  </a:lnTo>
                  <a:lnTo>
                    <a:pt x="24" y="0"/>
                  </a:lnTo>
                  <a:lnTo>
                    <a:pt x="32" y="4"/>
                  </a:lnTo>
                  <a:lnTo>
                    <a:pt x="32" y="16"/>
                  </a:lnTo>
                  <a:lnTo>
                    <a:pt x="34" y="22"/>
                  </a:lnTo>
                  <a:lnTo>
                    <a:pt x="38" y="22"/>
                  </a:lnTo>
                  <a:lnTo>
                    <a:pt x="44" y="22"/>
                  </a:lnTo>
                  <a:lnTo>
                    <a:pt x="50" y="22"/>
                  </a:lnTo>
                  <a:lnTo>
                    <a:pt x="50" y="24"/>
                  </a:lnTo>
                  <a:lnTo>
                    <a:pt x="50" y="28"/>
                  </a:lnTo>
                  <a:lnTo>
                    <a:pt x="50" y="34"/>
                  </a:lnTo>
                  <a:lnTo>
                    <a:pt x="50" y="38"/>
                  </a:lnTo>
                  <a:lnTo>
                    <a:pt x="50" y="42"/>
                  </a:lnTo>
                  <a:lnTo>
                    <a:pt x="56" y="46"/>
                  </a:lnTo>
                  <a:lnTo>
                    <a:pt x="62" y="48"/>
                  </a:lnTo>
                  <a:lnTo>
                    <a:pt x="64" y="52"/>
                  </a:lnTo>
                  <a:lnTo>
                    <a:pt x="64" y="54"/>
                  </a:lnTo>
                  <a:lnTo>
                    <a:pt x="62" y="70"/>
                  </a:lnTo>
                  <a:lnTo>
                    <a:pt x="62" y="7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5" name="Freeform 140"/>
            <p:cNvSpPr/>
            <p:nvPr/>
          </p:nvSpPr>
          <p:spPr bwMode="auto">
            <a:xfrm>
              <a:off x="4499449" y="4138877"/>
              <a:ext cx="177579" cy="156638"/>
            </a:xfrm>
            <a:custGeom>
              <a:avLst/>
              <a:gdLst>
                <a:gd name="T0" fmla="*/ 2147483647 w 122"/>
                <a:gd name="T1" fmla="*/ 2147483647 h 98"/>
                <a:gd name="T2" fmla="*/ 2147483647 w 122"/>
                <a:gd name="T3" fmla="*/ 2147483647 h 98"/>
                <a:gd name="T4" fmla="*/ 2147483647 w 122"/>
                <a:gd name="T5" fmla="*/ 2147483647 h 98"/>
                <a:gd name="T6" fmla="*/ 2147483647 w 122"/>
                <a:gd name="T7" fmla="*/ 2147483647 h 98"/>
                <a:gd name="T8" fmla="*/ 2147483647 w 122"/>
                <a:gd name="T9" fmla="*/ 2147483647 h 98"/>
                <a:gd name="T10" fmla="*/ 2147483647 w 122"/>
                <a:gd name="T11" fmla="*/ 2147483647 h 98"/>
                <a:gd name="T12" fmla="*/ 2147483647 w 122"/>
                <a:gd name="T13" fmla="*/ 2147483647 h 98"/>
                <a:gd name="T14" fmla="*/ 2147483647 w 122"/>
                <a:gd name="T15" fmla="*/ 2147483647 h 98"/>
                <a:gd name="T16" fmla="*/ 2147483647 w 122"/>
                <a:gd name="T17" fmla="*/ 2147483647 h 98"/>
                <a:gd name="T18" fmla="*/ 2147483647 w 122"/>
                <a:gd name="T19" fmla="*/ 2147483647 h 98"/>
                <a:gd name="T20" fmla="*/ 2147483647 w 122"/>
                <a:gd name="T21" fmla="*/ 2147483647 h 98"/>
                <a:gd name="T22" fmla="*/ 2147483647 w 122"/>
                <a:gd name="T23" fmla="*/ 2147483647 h 98"/>
                <a:gd name="T24" fmla="*/ 2147483647 w 122"/>
                <a:gd name="T25" fmla="*/ 0 h 98"/>
                <a:gd name="T26" fmla="*/ 2147483647 w 122"/>
                <a:gd name="T27" fmla="*/ 2147483647 h 98"/>
                <a:gd name="T28" fmla="*/ 2147483647 w 122"/>
                <a:gd name="T29" fmla="*/ 2147483647 h 98"/>
                <a:gd name="T30" fmla="*/ 2147483647 w 122"/>
                <a:gd name="T31" fmla="*/ 2147483647 h 98"/>
                <a:gd name="T32" fmla="*/ 2147483647 w 122"/>
                <a:gd name="T33" fmla="*/ 2147483647 h 98"/>
                <a:gd name="T34" fmla="*/ 2147483647 w 122"/>
                <a:gd name="T35" fmla="*/ 2147483647 h 98"/>
                <a:gd name="T36" fmla="*/ 2147483647 w 122"/>
                <a:gd name="T37" fmla="*/ 2147483647 h 98"/>
                <a:gd name="T38" fmla="*/ 2147483647 w 122"/>
                <a:gd name="T39" fmla="*/ 2147483647 h 98"/>
                <a:gd name="T40" fmla="*/ 2147483647 w 122"/>
                <a:gd name="T41" fmla="*/ 2147483647 h 98"/>
                <a:gd name="T42" fmla="*/ 2147483647 w 122"/>
                <a:gd name="T43" fmla="*/ 2147483647 h 98"/>
                <a:gd name="T44" fmla="*/ 2147483647 w 122"/>
                <a:gd name="T45" fmla="*/ 2147483647 h 98"/>
                <a:gd name="T46" fmla="*/ 2147483647 w 122"/>
                <a:gd name="T47" fmla="*/ 2147483647 h 98"/>
                <a:gd name="T48" fmla="*/ 2147483647 w 122"/>
                <a:gd name="T49" fmla="*/ 2147483647 h 98"/>
                <a:gd name="T50" fmla="*/ 2147483647 w 122"/>
                <a:gd name="T51" fmla="*/ 2147483647 h 98"/>
                <a:gd name="T52" fmla="*/ 2147483647 w 122"/>
                <a:gd name="T53" fmla="*/ 2147483647 h 98"/>
                <a:gd name="T54" fmla="*/ 2147483647 w 122"/>
                <a:gd name="T55" fmla="*/ 2147483647 h 98"/>
                <a:gd name="T56" fmla="*/ 2147483647 w 122"/>
                <a:gd name="T57" fmla="*/ 2147483647 h 98"/>
                <a:gd name="T58" fmla="*/ 2147483647 w 122"/>
                <a:gd name="T59" fmla="*/ 2147483647 h 98"/>
                <a:gd name="T60" fmla="*/ 0 w 122"/>
                <a:gd name="T61" fmla="*/ 2147483647 h 98"/>
                <a:gd name="T62" fmla="*/ 2147483647 w 122"/>
                <a:gd name="T63" fmla="*/ 2147483647 h 98"/>
                <a:gd name="T64" fmla="*/ 2147483647 w 122"/>
                <a:gd name="T65" fmla="*/ 2147483647 h 98"/>
                <a:gd name="T66" fmla="*/ 2147483647 w 122"/>
                <a:gd name="T67" fmla="*/ 2147483647 h 98"/>
                <a:gd name="T68" fmla="*/ 2147483647 w 122"/>
                <a:gd name="T69" fmla="*/ 2147483647 h 98"/>
                <a:gd name="T70" fmla="*/ 2147483647 w 122"/>
                <a:gd name="T71" fmla="*/ 2147483647 h 98"/>
                <a:gd name="T72" fmla="*/ 2147483647 w 122"/>
                <a:gd name="T73" fmla="*/ 2147483647 h 98"/>
                <a:gd name="T74" fmla="*/ 2147483647 w 122"/>
                <a:gd name="T75" fmla="*/ 2147483647 h 98"/>
                <a:gd name="T76" fmla="*/ 2147483647 w 122"/>
                <a:gd name="T77" fmla="*/ 2147483647 h 98"/>
                <a:gd name="T78" fmla="*/ 2147483647 w 122"/>
                <a:gd name="T79" fmla="*/ 2147483647 h 98"/>
                <a:gd name="T80" fmla="*/ 2147483647 w 122"/>
                <a:gd name="T81" fmla="*/ 2147483647 h 98"/>
                <a:gd name="T82" fmla="*/ 2147483647 w 122"/>
                <a:gd name="T83" fmla="*/ 2147483647 h 98"/>
                <a:gd name="T84" fmla="*/ 2147483647 w 122"/>
                <a:gd name="T85" fmla="*/ 2147483647 h 98"/>
                <a:gd name="T86" fmla="*/ 2147483647 w 122"/>
                <a:gd name="T87" fmla="*/ 2147483647 h 98"/>
                <a:gd name="T88" fmla="*/ 2147483647 w 122"/>
                <a:gd name="T89" fmla="*/ 2147483647 h 98"/>
                <a:gd name="T90" fmla="*/ 2147483647 w 122"/>
                <a:gd name="T91" fmla="*/ 2147483647 h 98"/>
                <a:gd name="T92" fmla="*/ 2147483647 w 122"/>
                <a:gd name="T93" fmla="*/ 2147483647 h 98"/>
                <a:gd name="T94" fmla="*/ 2147483647 w 122"/>
                <a:gd name="T95" fmla="*/ 2147483647 h 98"/>
                <a:gd name="T96" fmla="*/ 2147483647 w 122"/>
                <a:gd name="T97" fmla="*/ 2147483647 h 98"/>
                <a:gd name="T98" fmla="*/ 2147483647 w 122"/>
                <a:gd name="T99" fmla="*/ 2147483647 h 98"/>
                <a:gd name="T100" fmla="*/ 2147483647 w 122"/>
                <a:gd name="T101" fmla="*/ 2147483647 h 98"/>
                <a:gd name="T102" fmla="*/ 2147483647 w 122"/>
                <a:gd name="T103" fmla="*/ 2147483647 h 98"/>
                <a:gd name="T104" fmla="*/ 2147483647 w 122"/>
                <a:gd name="T105" fmla="*/ 2147483647 h 98"/>
                <a:gd name="T106" fmla="*/ 2147483647 w 122"/>
                <a:gd name="T107" fmla="*/ 2147483647 h 98"/>
                <a:gd name="T108" fmla="*/ 2147483647 w 122"/>
                <a:gd name="T109" fmla="*/ 2147483647 h 98"/>
                <a:gd name="T110" fmla="*/ 2147483647 w 122"/>
                <a:gd name="T111" fmla="*/ 2147483647 h 98"/>
                <a:gd name="T112" fmla="*/ 2147483647 w 122"/>
                <a:gd name="T113" fmla="*/ 2147483647 h 9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22"/>
                <a:gd name="T172" fmla="*/ 0 h 98"/>
                <a:gd name="T173" fmla="*/ 122 w 122"/>
                <a:gd name="T174" fmla="*/ 98 h 98"/>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22" h="98">
                  <a:moveTo>
                    <a:pt x="122" y="48"/>
                  </a:moveTo>
                  <a:lnTo>
                    <a:pt x="120" y="44"/>
                  </a:lnTo>
                  <a:lnTo>
                    <a:pt x="114" y="42"/>
                  </a:lnTo>
                  <a:lnTo>
                    <a:pt x="108" y="42"/>
                  </a:lnTo>
                  <a:lnTo>
                    <a:pt x="104" y="38"/>
                  </a:lnTo>
                  <a:lnTo>
                    <a:pt x="104" y="34"/>
                  </a:lnTo>
                  <a:lnTo>
                    <a:pt x="104" y="30"/>
                  </a:lnTo>
                  <a:lnTo>
                    <a:pt x="104" y="26"/>
                  </a:lnTo>
                  <a:lnTo>
                    <a:pt x="102" y="22"/>
                  </a:lnTo>
                  <a:lnTo>
                    <a:pt x="98" y="18"/>
                  </a:lnTo>
                  <a:lnTo>
                    <a:pt x="94" y="16"/>
                  </a:lnTo>
                  <a:lnTo>
                    <a:pt x="90" y="10"/>
                  </a:lnTo>
                  <a:lnTo>
                    <a:pt x="90" y="0"/>
                  </a:lnTo>
                  <a:lnTo>
                    <a:pt x="68" y="6"/>
                  </a:lnTo>
                  <a:lnTo>
                    <a:pt x="46" y="14"/>
                  </a:lnTo>
                  <a:lnTo>
                    <a:pt x="42" y="16"/>
                  </a:lnTo>
                  <a:lnTo>
                    <a:pt x="40" y="18"/>
                  </a:lnTo>
                  <a:lnTo>
                    <a:pt x="38" y="24"/>
                  </a:lnTo>
                  <a:lnTo>
                    <a:pt x="34" y="30"/>
                  </a:lnTo>
                  <a:lnTo>
                    <a:pt x="32" y="30"/>
                  </a:lnTo>
                  <a:lnTo>
                    <a:pt x="28" y="30"/>
                  </a:lnTo>
                  <a:lnTo>
                    <a:pt x="20" y="30"/>
                  </a:lnTo>
                  <a:lnTo>
                    <a:pt x="20" y="40"/>
                  </a:lnTo>
                  <a:lnTo>
                    <a:pt x="20" y="46"/>
                  </a:lnTo>
                  <a:lnTo>
                    <a:pt x="18" y="50"/>
                  </a:lnTo>
                  <a:lnTo>
                    <a:pt x="12" y="54"/>
                  </a:lnTo>
                  <a:lnTo>
                    <a:pt x="6" y="58"/>
                  </a:lnTo>
                  <a:lnTo>
                    <a:pt x="4" y="62"/>
                  </a:lnTo>
                  <a:lnTo>
                    <a:pt x="4" y="66"/>
                  </a:lnTo>
                  <a:lnTo>
                    <a:pt x="2" y="74"/>
                  </a:lnTo>
                  <a:lnTo>
                    <a:pt x="0" y="80"/>
                  </a:lnTo>
                  <a:lnTo>
                    <a:pt x="4" y="84"/>
                  </a:lnTo>
                  <a:lnTo>
                    <a:pt x="8" y="90"/>
                  </a:lnTo>
                  <a:lnTo>
                    <a:pt x="12" y="94"/>
                  </a:lnTo>
                  <a:lnTo>
                    <a:pt x="18" y="96"/>
                  </a:lnTo>
                  <a:lnTo>
                    <a:pt x="22" y="96"/>
                  </a:lnTo>
                  <a:lnTo>
                    <a:pt x="24" y="94"/>
                  </a:lnTo>
                  <a:lnTo>
                    <a:pt x="28" y="92"/>
                  </a:lnTo>
                  <a:lnTo>
                    <a:pt x="32" y="92"/>
                  </a:lnTo>
                  <a:lnTo>
                    <a:pt x="36" y="92"/>
                  </a:lnTo>
                  <a:lnTo>
                    <a:pt x="38" y="94"/>
                  </a:lnTo>
                  <a:lnTo>
                    <a:pt x="40" y="98"/>
                  </a:lnTo>
                  <a:lnTo>
                    <a:pt x="42" y="98"/>
                  </a:lnTo>
                  <a:lnTo>
                    <a:pt x="42" y="86"/>
                  </a:lnTo>
                  <a:lnTo>
                    <a:pt x="42" y="72"/>
                  </a:lnTo>
                  <a:lnTo>
                    <a:pt x="50" y="72"/>
                  </a:lnTo>
                  <a:lnTo>
                    <a:pt x="58" y="72"/>
                  </a:lnTo>
                  <a:lnTo>
                    <a:pt x="76" y="72"/>
                  </a:lnTo>
                  <a:lnTo>
                    <a:pt x="106" y="72"/>
                  </a:lnTo>
                  <a:lnTo>
                    <a:pt x="106" y="68"/>
                  </a:lnTo>
                  <a:lnTo>
                    <a:pt x="108" y="66"/>
                  </a:lnTo>
                  <a:lnTo>
                    <a:pt x="114" y="64"/>
                  </a:lnTo>
                  <a:lnTo>
                    <a:pt x="122" y="60"/>
                  </a:lnTo>
                  <a:lnTo>
                    <a:pt x="122" y="58"/>
                  </a:lnTo>
                  <a:lnTo>
                    <a:pt x="122" y="56"/>
                  </a:lnTo>
                  <a:lnTo>
                    <a:pt x="122" y="50"/>
                  </a:lnTo>
                  <a:lnTo>
                    <a:pt x="122" y="4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6" name="Freeform 141"/>
            <p:cNvSpPr/>
            <p:nvPr/>
          </p:nvSpPr>
          <p:spPr bwMode="auto">
            <a:xfrm>
              <a:off x="4439488" y="4266311"/>
              <a:ext cx="129148" cy="173895"/>
            </a:xfrm>
            <a:custGeom>
              <a:avLst/>
              <a:gdLst>
                <a:gd name="T0" fmla="*/ 2147483647 w 90"/>
                <a:gd name="T1" fmla="*/ 2147483647 h 110"/>
                <a:gd name="T2" fmla="*/ 2147483647 w 90"/>
                <a:gd name="T3" fmla="*/ 2147483647 h 110"/>
                <a:gd name="T4" fmla="*/ 0 w 90"/>
                <a:gd name="T5" fmla="*/ 2147483647 h 110"/>
                <a:gd name="T6" fmla="*/ 2147483647 w 90"/>
                <a:gd name="T7" fmla="*/ 2147483647 h 110"/>
                <a:gd name="T8" fmla="*/ 2147483647 w 90"/>
                <a:gd name="T9" fmla="*/ 2147483647 h 110"/>
                <a:gd name="T10" fmla="*/ 2147483647 w 90"/>
                <a:gd name="T11" fmla="*/ 2147483647 h 110"/>
                <a:gd name="T12" fmla="*/ 2147483647 w 90"/>
                <a:gd name="T13" fmla="*/ 2147483647 h 110"/>
                <a:gd name="T14" fmla="*/ 2147483647 w 90"/>
                <a:gd name="T15" fmla="*/ 2147483647 h 110"/>
                <a:gd name="T16" fmla="*/ 2147483647 w 90"/>
                <a:gd name="T17" fmla="*/ 2147483647 h 110"/>
                <a:gd name="T18" fmla="*/ 2147483647 w 90"/>
                <a:gd name="T19" fmla="*/ 0 h 110"/>
                <a:gd name="T20" fmla="*/ 2147483647 w 90"/>
                <a:gd name="T21" fmla="*/ 2147483647 h 110"/>
                <a:gd name="T22" fmla="*/ 2147483647 w 90"/>
                <a:gd name="T23" fmla="*/ 2147483647 h 110"/>
                <a:gd name="T24" fmla="*/ 2147483647 w 90"/>
                <a:gd name="T25" fmla="*/ 2147483647 h 110"/>
                <a:gd name="T26" fmla="*/ 2147483647 w 90"/>
                <a:gd name="T27" fmla="*/ 2147483647 h 110"/>
                <a:gd name="T28" fmla="*/ 2147483647 w 90"/>
                <a:gd name="T29" fmla="*/ 2147483647 h 110"/>
                <a:gd name="T30" fmla="*/ 2147483647 w 90"/>
                <a:gd name="T31" fmla="*/ 2147483647 h 110"/>
                <a:gd name="T32" fmla="*/ 2147483647 w 90"/>
                <a:gd name="T33" fmla="*/ 2147483647 h 110"/>
                <a:gd name="T34" fmla="*/ 2147483647 w 90"/>
                <a:gd name="T35" fmla="*/ 2147483647 h 110"/>
                <a:gd name="T36" fmla="*/ 2147483647 w 90"/>
                <a:gd name="T37" fmla="*/ 2147483647 h 110"/>
                <a:gd name="T38" fmla="*/ 2147483647 w 90"/>
                <a:gd name="T39" fmla="*/ 2147483647 h 110"/>
                <a:gd name="T40" fmla="*/ 2147483647 w 90"/>
                <a:gd name="T41" fmla="*/ 2147483647 h 110"/>
                <a:gd name="T42" fmla="*/ 2147483647 w 90"/>
                <a:gd name="T43" fmla="*/ 2147483647 h 110"/>
                <a:gd name="T44" fmla="*/ 2147483647 w 90"/>
                <a:gd name="T45" fmla="*/ 2147483647 h 110"/>
                <a:gd name="T46" fmla="*/ 2147483647 w 90"/>
                <a:gd name="T47" fmla="*/ 2147483647 h 110"/>
                <a:gd name="T48" fmla="*/ 2147483647 w 90"/>
                <a:gd name="T49" fmla="*/ 2147483647 h 110"/>
                <a:gd name="T50" fmla="*/ 2147483647 w 90"/>
                <a:gd name="T51" fmla="*/ 2147483647 h 110"/>
                <a:gd name="T52" fmla="*/ 2147483647 w 90"/>
                <a:gd name="T53" fmla="*/ 2147483647 h 110"/>
                <a:gd name="T54" fmla="*/ 2147483647 w 90"/>
                <a:gd name="T55" fmla="*/ 2147483647 h 110"/>
                <a:gd name="T56" fmla="*/ 0 w 90"/>
                <a:gd name="T57" fmla="*/ 2147483647 h 110"/>
                <a:gd name="T58" fmla="*/ 0 w 90"/>
                <a:gd name="T59" fmla="*/ 2147483647 h 110"/>
                <a:gd name="T60" fmla="*/ 0 w 90"/>
                <a:gd name="T61" fmla="*/ 2147483647 h 110"/>
                <a:gd name="T62" fmla="*/ 2147483647 w 90"/>
                <a:gd name="T63" fmla="*/ 2147483647 h 11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0"/>
                <a:gd name="T97" fmla="*/ 0 h 110"/>
                <a:gd name="T98" fmla="*/ 90 w 90"/>
                <a:gd name="T99" fmla="*/ 110 h 11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0" h="110">
                  <a:moveTo>
                    <a:pt x="2" y="56"/>
                  </a:moveTo>
                  <a:lnTo>
                    <a:pt x="4" y="48"/>
                  </a:lnTo>
                  <a:lnTo>
                    <a:pt x="4" y="46"/>
                  </a:lnTo>
                  <a:lnTo>
                    <a:pt x="2" y="44"/>
                  </a:lnTo>
                  <a:lnTo>
                    <a:pt x="0" y="42"/>
                  </a:lnTo>
                  <a:lnTo>
                    <a:pt x="0" y="40"/>
                  </a:lnTo>
                  <a:lnTo>
                    <a:pt x="4" y="38"/>
                  </a:lnTo>
                  <a:lnTo>
                    <a:pt x="8" y="36"/>
                  </a:lnTo>
                  <a:lnTo>
                    <a:pt x="6" y="32"/>
                  </a:lnTo>
                  <a:lnTo>
                    <a:pt x="4" y="28"/>
                  </a:lnTo>
                  <a:lnTo>
                    <a:pt x="2" y="16"/>
                  </a:lnTo>
                  <a:lnTo>
                    <a:pt x="4" y="10"/>
                  </a:lnTo>
                  <a:lnTo>
                    <a:pt x="4" y="8"/>
                  </a:lnTo>
                  <a:lnTo>
                    <a:pt x="8" y="8"/>
                  </a:lnTo>
                  <a:lnTo>
                    <a:pt x="14" y="6"/>
                  </a:lnTo>
                  <a:lnTo>
                    <a:pt x="20" y="4"/>
                  </a:lnTo>
                  <a:lnTo>
                    <a:pt x="28" y="2"/>
                  </a:lnTo>
                  <a:lnTo>
                    <a:pt x="32" y="8"/>
                  </a:lnTo>
                  <a:lnTo>
                    <a:pt x="38" y="4"/>
                  </a:lnTo>
                  <a:lnTo>
                    <a:pt x="42" y="0"/>
                  </a:lnTo>
                  <a:lnTo>
                    <a:pt x="46" y="4"/>
                  </a:lnTo>
                  <a:lnTo>
                    <a:pt x="50" y="10"/>
                  </a:lnTo>
                  <a:lnTo>
                    <a:pt x="54" y="14"/>
                  </a:lnTo>
                  <a:lnTo>
                    <a:pt x="60" y="16"/>
                  </a:lnTo>
                  <a:lnTo>
                    <a:pt x="64" y="16"/>
                  </a:lnTo>
                  <a:lnTo>
                    <a:pt x="66" y="14"/>
                  </a:lnTo>
                  <a:lnTo>
                    <a:pt x="70" y="12"/>
                  </a:lnTo>
                  <a:lnTo>
                    <a:pt x="74" y="12"/>
                  </a:lnTo>
                  <a:lnTo>
                    <a:pt x="78" y="12"/>
                  </a:lnTo>
                  <a:lnTo>
                    <a:pt x="80" y="14"/>
                  </a:lnTo>
                  <a:lnTo>
                    <a:pt x="82" y="18"/>
                  </a:lnTo>
                  <a:lnTo>
                    <a:pt x="84" y="18"/>
                  </a:lnTo>
                  <a:lnTo>
                    <a:pt x="88" y="28"/>
                  </a:lnTo>
                  <a:lnTo>
                    <a:pt x="90" y="32"/>
                  </a:lnTo>
                  <a:lnTo>
                    <a:pt x="90" y="36"/>
                  </a:lnTo>
                  <a:lnTo>
                    <a:pt x="88" y="46"/>
                  </a:lnTo>
                  <a:lnTo>
                    <a:pt x="84" y="54"/>
                  </a:lnTo>
                  <a:lnTo>
                    <a:pt x="82" y="60"/>
                  </a:lnTo>
                  <a:lnTo>
                    <a:pt x="80" y="70"/>
                  </a:lnTo>
                  <a:lnTo>
                    <a:pt x="82" y="86"/>
                  </a:lnTo>
                  <a:lnTo>
                    <a:pt x="84" y="92"/>
                  </a:lnTo>
                  <a:lnTo>
                    <a:pt x="88" y="98"/>
                  </a:lnTo>
                  <a:lnTo>
                    <a:pt x="88" y="104"/>
                  </a:lnTo>
                  <a:lnTo>
                    <a:pt x="78" y="98"/>
                  </a:lnTo>
                  <a:lnTo>
                    <a:pt x="70" y="96"/>
                  </a:lnTo>
                  <a:lnTo>
                    <a:pt x="62" y="96"/>
                  </a:lnTo>
                  <a:lnTo>
                    <a:pt x="54" y="96"/>
                  </a:lnTo>
                  <a:lnTo>
                    <a:pt x="48" y="98"/>
                  </a:lnTo>
                  <a:lnTo>
                    <a:pt x="36" y="102"/>
                  </a:lnTo>
                  <a:lnTo>
                    <a:pt x="26" y="108"/>
                  </a:lnTo>
                  <a:lnTo>
                    <a:pt x="20" y="110"/>
                  </a:lnTo>
                  <a:lnTo>
                    <a:pt x="12" y="110"/>
                  </a:lnTo>
                  <a:lnTo>
                    <a:pt x="14" y="92"/>
                  </a:lnTo>
                  <a:lnTo>
                    <a:pt x="14" y="90"/>
                  </a:lnTo>
                  <a:lnTo>
                    <a:pt x="12" y="86"/>
                  </a:lnTo>
                  <a:lnTo>
                    <a:pt x="6" y="84"/>
                  </a:lnTo>
                  <a:lnTo>
                    <a:pt x="0" y="80"/>
                  </a:lnTo>
                  <a:lnTo>
                    <a:pt x="0" y="76"/>
                  </a:lnTo>
                  <a:lnTo>
                    <a:pt x="0" y="72"/>
                  </a:lnTo>
                  <a:lnTo>
                    <a:pt x="0" y="66"/>
                  </a:lnTo>
                  <a:lnTo>
                    <a:pt x="0" y="62"/>
                  </a:lnTo>
                  <a:lnTo>
                    <a:pt x="0" y="60"/>
                  </a:lnTo>
                  <a:lnTo>
                    <a:pt x="0" y="58"/>
                  </a:lnTo>
                  <a:lnTo>
                    <a:pt x="2"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7" name="Freeform 142"/>
            <p:cNvSpPr/>
            <p:nvPr/>
          </p:nvSpPr>
          <p:spPr bwMode="auto">
            <a:xfrm>
              <a:off x="4554799" y="4254364"/>
              <a:ext cx="102627" cy="176550"/>
            </a:xfrm>
            <a:custGeom>
              <a:avLst/>
              <a:gdLst>
                <a:gd name="T0" fmla="*/ 2147483647 w 70"/>
                <a:gd name="T1" fmla="*/ 2147483647 h 112"/>
                <a:gd name="T2" fmla="*/ 2147483647 w 70"/>
                <a:gd name="T3" fmla="*/ 2147483647 h 112"/>
                <a:gd name="T4" fmla="*/ 2147483647 w 70"/>
                <a:gd name="T5" fmla="*/ 2147483647 h 112"/>
                <a:gd name="T6" fmla="*/ 2147483647 w 70"/>
                <a:gd name="T7" fmla="*/ 2147483647 h 112"/>
                <a:gd name="T8" fmla="*/ 2147483647 w 70"/>
                <a:gd name="T9" fmla="*/ 2147483647 h 112"/>
                <a:gd name="T10" fmla="*/ 2147483647 w 70"/>
                <a:gd name="T11" fmla="*/ 2147483647 h 112"/>
                <a:gd name="T12" fmla="*/ 2147483647 w 70"/>
                <a:gd name="T13" fmla="*/ 2147483647 h 112"/>
                <a:gd name="T14" fmla="*/ 2147483647 w 70"/>
                <a:gd name="T15" fmla="*/ 2147483647 h 112"/>
                <a:gd name="T16" fmla="*/ 0 w 70"/>
                <a:gd name="T17" fmla="*/ 2147483647 h 112"/>
                <a:gd name="T18" fmla="*/ 2147483647 w 70"/>
                <a:gd name="T19" fmla="*/ 2147483647 h 112"/>
                <a:gd name="T20" fmla="*/ 2147483647 w 70"/>
                <a:gd name="T21" fmla="*/ 2147483647 h 112"/>
                <a:gd name="T22" fmla="*/ 2147483647 w 70"/>
                <a:gd name="T23" fmla="*/ 2147483647 h 112"/>
                <a:gd name="T24" fmla="*/ 2147483647 w 70"/>
                <a:gd name="T25" fmla="*/ 2147483647 h 112"/>
                <a:gd name="T26" fmla="*/ 2147483647 w 70"/>
                <a:gd name="T27" fmla="*/ 2147483647 h 112"/>
                <a:gd name="T28" fmla="*/ 2147483647 w 70"/>
                <a:gd name="T29" fmla="*/ 2147483647 h 112"/>
                <a:gd name="T30" fmla="*/ 2147483647 w 70"/>
                <a:gd name="T31" fmla="*/ 2147483647 h 112"/>
                <a:gd name="T32" fmla="*/ 2147483647 w 70"/>
                <a:gd name="T33" fmla="*/ 2147483647 h 112"/>
                <a:gd name="T34" fmla="*/ 2147483647 w 70"/>
                <a:gd name="T35" fmla="*/ 0 h 112"/>
                <a:gd name="T36" fmla="*/ 2147483647 w 70"/>
                <a:gd name="T37" fmla="*/ 0 h 112"/>
                <a:gd name="T38" fmla="*/ 2147483647 w 70"/>
                <a:gd name="T39" fmla="*/ 0 h 112"/>
                <a:gd name="T40" fmla="*/ 2147483647 w 70"/>
                <a:gd name="T41" fmla="*/ 0 h 112"/>
                <a:gd name="T42" fmla="*/ 2147483647 w 70"/>
                <a:gd name="T43" fmla="*/ 0 h 112"/>
                <a:gd name="T44" fmla="*/ 2147483647 w 70"/>
                <a:gd name="T45" fmla="*/ 2147483647 h 112"/>
                <a:gd name="T46" fmla="*/ 2147483647 w 70"/>
                <a:gd name="T47" fmla="*/ 2147483647 h 112"/>
                <a:gd name="T48" fmla="*/ 2147483647 w 70"/>
                <a:gd name="T49" fmla="*/ 2147483647 h 112"/>
                <a:gd name="T50" fmla="*/ 2147483647 w 70"/>
                <a:gd name="T51" fmla="*/ 2147483647 h 112"/>
                <a:gd name="T52" fmla="*/ 2147483647 w 70"/>
                <a:gd name="T53" fmla="*/ 2147483647 h 112"/>
                <a:gd name="T54" fmla="*/ 2147483647 w 70"/>
                <a:gd name="T55" fmla="*/ 2147483647 h 112"/>
                <a:gd name="T56" fmla="*/ 2147483647 w 70"/>
                <a:gd name="T57" fmla="*/ 2147483647 h 112"/>
                <a:gd name="T58" fmla="*/ 2147483647 w 70"/>
                <a:gd name="T59" fmla="*/ 2147483647 h 112"/>
                <a:gd name="T60" fmla="*/ 2147483647 w 70"/>
                <a:gd name="T61" fmla="*/ 2147483647 h 112"/>
                <a:gd name="T62" fmla="*/ 2147483647 w 70"/>
                <a:gd name="T63" fmla="*/ 2147483647 h 112"/>
                <a:gd name="T64" fmla="*/ 2147483647 w 70"/>
                <a:gd name="T65" fmla="*/ 2147483647 h 112"/>
                <a:gd name="T66" fmla="*/ 2147483647 w 70"/>
                <a:gd name="T67" fmla="*/ 2147483647 h 112"/>
                <a:gd name="T68" fmla="*/ 2147483647 w 70"/>
                <a:gd name="T69" fmla="*/ 2147483647 h 112"/>
                <a:gd name="T70" fmla="*/ 2147483647 w 70"/>
                <a:gd name="T71" fmla="*/ 2147483647 h 112"/>
                <a:gd name="T72" fmla="*/ 2147483647 w 70"/>
                <a:gd name="T73" fmla="*/ 2147483647 h 112"/>
                <a:gd name="T74" fmla="*/ 2147483647 w 70"/>
                <a:gd name="T75" fmla="*/ 2147483647 h 11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70"/>
                <a:gd name="T115" fmla="*/ 0 h 112"/>
                <a:gd name="T116" fmla="*/ 70 w 70"/>
                <a:gd name="T117" fmla="*/ 112 h 11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70" h="112">
                  <a:moveTo>
                    <a:pt x="68" y="92"/>
                  </a:moveTo>
                  <a:lnTo>
                    <a:pt x="60" y="94"/>
                  </a:lnTo>
                  <a:lnTo>
                    <a:pt x="50" y="98"/>
                  </a:lnTo>
                  <a:lnTo>
                    <a:pt x="34" y="108"/>
                  </a:lnTo>
                  <a:lnTo>
                    <a:pt x="28" y="110"/>
                  </a:lnTo>
                  <a:lnTo>
                    <a:pt x="16" y="112"/>
                  </a:lnTo>
                  <a:lnTo>
                    <a:pt x="8" y="112"/>
                  </a:lnTo>
                  <a:lnTo>
                    <a:pt x="2" y="94"/>
                  </a:lnTo>
                  <a:lnTo>
                    <a:pt x="0" y="78"/>
                  </a:lnTo>
                  <a:lnTo>
                    <a:pt x="2" y="68"/>
                  </a:lnTo>
                  <a:lnTo>
                    <a:pt x="4" y="62"/>
                  </a:lnTo>
                  <a:lnTo>
                    <a:pt x="8" y="54"/>
                  </a:lnTo>
                  <a:lnTo>
                    <a:pt x="10" y="44"/>
                  </a:lnTo>
                  <a:lnTo>
                    <a:pt x="10" y="40"/>
                  </a:lnTo>
                  <a:lnTo>
                    <a:pt x="8" y="36"/>
                  </a:lnTo>
                  <a:lnTo>
                    <a:pt x="4" y="26"/>
                  </a:lnTo>
                  <a:lnTo>
                    <a:pt x="4" y="14"/>
                  </a:lnTo>
                  <a:lnTo>
                    <a:pt x="4" y="0"/>
                  </a:lnTo>
                  <a:lnTo>
                    <a:pt x="12" y="0"/>
                  </a:lnTo>
                  <a:lnTo>
                    <a:pt x="20" y="0"/>
                  </a:lnTo>
                  <a:lnTo>
                    <a:pt x="38" y="0"/>
                  </a:lnTo>
                  <a:lnTo>
                    <a:pt x="50" y="0"/>
                  </a:lnTo>
                  <a:lnTo>
                    <a:pt x="52" y="6"/>
                  </a:lnTo>
                  <a:lnTo>
                    <a:pt x="54" y="12"/>
                  </a:lnTo>
                  <a:lnTo>
                    <a:pt x="56" y="14"/>
                  </a:lnTo>
                  <a:lnTo>
                    <a:pt x="56" y="20"/>
                  </a:lnTo>
                  <a:lnTo>
                    <a:pt x="56" y="26"/>
                  </a:lnTo>
                  <a:lnTo>
                    <a:pt x="56" y="28"/>
                  </a:lnTo>
                  <a:lnTo>
                    <a:pt x="56" y="30"/>
                  </a:lnTo>
                  <a:lnTo>
                    <a:pt x="58" y="36"/>
                  </a:lnTo>
                  <a:lnTo>
                    <a:pt x="58" y="40"/>
                  </a:lnTo>
                  <a:lnTo>
                    <a:pt x="58" y="44"/>
                  </a:lnTo>
                  <a:lnTo>
                    <a:pt x="60" y="50"/>
                  </a:lnTo>
                  <a:lnTo>
                    <a:pt x="60" y="74"/>
                  </a:lnTo>
                  <a:lnTo>
                    <a:pt x="56" y="76"/>
                  </a:lnTo>
                  <a:lnTo>
                    <a:pt x="62" y="84"/>
                  </a:lnTo>
                  <a:lnTo>
                    <a:pt x="70" y="92"/>
                  </a:lnTo>
                  <a:lnTo>
                    <a:pt x="68" y="9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8" name="Freeform 143"/>
            <p:cNvSpPr/>
            <p:nvPr/>
          </p:nvSpPr>
          <p:spPr bwMode="auto">
            <a:xfrm>
              <a:off x="4628598" y="4254364"/>
              <a:ext cx="42665" cy="146019"/>
            </a:xfrm>
            <a:custGeom>
              <a:avLst/>
              <a:gdLst>
                <a:gd name="T0" fmla="*/ 2147483647 w 30"/>
                <a:gd name="T1" fmla="*/ 2147483647 h 92"/>
                <a:gd name="T2" fmla="*/ 2147483647 w 30"/>
                <a:gd name="T3" fmla="*/ 2147483647 h 92"/>
                <a:gd name="T4" fmla="*/ 2147483647 w 30"/>
                <a:gd name="T5" fmla="*/ 2147483647 h 92"/>
                <a:gd name="T6" fmla="*/ 2147483647 w 30"/>
                <a:gd name="T7" fmla="*/ 2147483647 h 92"/>
                <a:gd name="T8" fmla="*/ 2147483647 w 30"/>
                <a:gd name="T9" fmla="*/ 2147483647 h 92"/>
                <a:gd name="T10" fmla="*/ 2147483647 w 30"/>
                <a:gd name="T11" fmla="*/ 2147483647 h 92"/>
                <a:gd name="T12" fmla="*/ 2147483647 w 30"/>
                <a:gd name="T13" fmla="*/ 2147483647 h 92"/>
                <a:gd name="T14" fmla="*/ 2147483647 w 30"/>
                <a:gd name="T15" fmla="*/ 2147483647 h 92"/>
                <a:gd name="T16" fmla="*/ 2147483647 w 30"/>
                <a:gd name="T17" fmla="*/ 2147483647 h 92"/>
                <a:gd name="T18" fmla="*/ 2147483647 w 30"/>
                <a:gd name="T19" fmla="*/ 2147483647 h 92"/>
                <a:gd name="T20" fmla="*/ 2147483647 w 30"/>
                <a:gd name="T21" fmla="*/ 2147483647 h 92"/>
                <a:gd name="T22" fmla="*/ 2147483647 w 30"/>
                <a:gd name="T23" fmla="*/ 2147483647 h 92"/>
                <a:gd name="T24" fmla="*/ 2147483647 w 30"/>
                <a:gd name="T25" fmla="*/ 2147483647 h 92"/>
                <a:gd name="T26" fmla="*/ 2147483647 w 30"/>
                <a:gd name="T27" fmla="*/ 2147483647 h 92"/>
                <a:gd name="T28" fmla="*/ 2147483647 w 30"/>
                <a:gd name="T29" fmla="*/ 2147483647 h 92"/>
                <a:gd name="T30" fmla="*/ 0 w 30"/>
                <a:gd name="T31" fmla="*/ 0 h 92"/>
                <a:gd name="T32" fmla="*/ 2147483647 w 30"/>
                <a:gd name="T33" fmla="*/ 0 h 92"/>
                <a:gd name="T34" fmla="*/ 2147483647 w 30"/>
                <a:gd name="T35" fmla="*/ 2147483647 h 92"/>
                <a:gd name="T36" fmla="*/ 2147483647 w 30"/>
                <a:gd name="T37" fmla="*/ 2147483647 h 92"/>
                <a:gd name="T38" fmla="*/ 2147483647 w 30"/>
                <a:gd name="T39" fmla="*/ 2147483647 h 92"/>
                <a:gd name="T40" fmla="*/ 2147483647 w 30"/>
                <a:gd name="T41" fmla="*/ 2147483647 h 92"/>
                <a:gd name="T42" fmla="*/ 2147483647 w 30"/>
                <a:gd name="T43" fmla="*/ 2147483647 h 92"/>
                <a:gd name="T44" fmla="*/ 2147483647 w 30"/>
                <a:gd name="T45" fmla="*/ 2147483647 h 92"/>
                <a:gd name="T46" fmla="*/ 2147483647 w 30"/>
                <a:gd name="T47" fmla="*/ 2147483647 h 92"/>
                <a:gd name="T48" fmla="*/ 2147483647 w 30"/>
                <a:gd name="T49" fmla="*/ 2147483647 h 92"/>
                <a:gd name="T50" fmla="*/ 2147483647 w 30"/>
                <a:gd name="T51" fmla="*/ 2147483647 h 92"/>
                <a:gd name="T52" fmla="*/ 2147483647 w 30"/>
                <a:gd name="T53" fmla="*/ 2147483647 h 92"/>
                <a:gd name="T54" fmla="*/ 2147483647 w 30"/>
                <a:gd name="T55" fmla="*/ 2147483647 h 92"/>
                <a:gd name="T56" fmla="*/ 2147483647 w 30"/>
                <a:gd name="T57" fmla="*/ 2147483647 h 92"/>
                <a:gd name="T58" fmla="*/ 2147483647 w 30"/>
                <a:gd name="T59" fmla="*/ 2147483647 h 9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0"/>
                <a:gd name="T91" fmla="*/ 0 h 92"/>
                <a:gd name="T92" fmla="*/ 30 w 30"/>
                <a:gd name="T93" fmla="*/ 92 h 9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0" h="92">
                  <a:moveTo>
                    <a:pt x="20" y="92"/>
                  </a:moveTo>
                  <a:lnTo>
                    <a:pt x="12" y="84"/>
                  </a:lnTo>
                  <a:lnTo>
                    <a:pt x="6" y="76"/>
                  </a:lnTo>
                  <a:lnTo>
                    <a:pt x="10" y="74"/>
                  </a:lnTo>
                  <a:lnTo>
                    <a:pt x="10" y="50"/>
                  </a:lnTo>
                  <a:lnTo>
                    <a:pt x="8" y="44"/>
                  </a:lnTo>
                  <a:lnTo>
                    <a:pt x="8" y="40"/>
                  </a:lnTo>
                  <a:lnTo>
                    <a:pt x="8" y="36"/>
                  </a:lnTo>
                  <a:lnTo>
                    <a:pt x="6" y="30"/>
                  </a:lnTo>
                  <a:lnTo>
                    <a:pt x="6" y="28"/>
                  </a:lnTo>
                  <a:lnTo>
                    <a:pt x="6" y="26"/>
                  </a:lnTo>
                  <a:lnTo>
                    <a:pt x="6" y="20"/>
                  </a:lnTo>
                  <a:lnTo>
                    <a:pt x="6" y="14"/>
                  </a:lnTo>
                  <a:lnTo>
                    <a:pt x="4" y="12"/>
                  </a:lnTo>
                  <a:lnTo>
                    <a:pt x="2" y="6"/>
                  </a:lnTo>
                  <a:lnTo>
                    <a:pt x="0" y="0"/>
                  </a:lnTo>
                  <a:lnTo>
                    <a:pt x="18" y="0"/>
                  </a:lnTo>
                  <a:lnTo>
                    <a:pt x="14" y="4"/>
                  </a:lnTo>
                  <a:lnTo>
                    <a:pt x="14" y="10"/>
                  </a:lnTo>
                  <a:lnTo>
                    <a:pt x="14" y="12"/>
                  </a:lnTo>
                  <a:lnTo>
                    <a:pt x="16" y="16"/>
                  </a:lnTo>
                  <a:lnTo>
                    <a:pt x="24" y="22"/>
                  </a:lnTo>
                  <a:lnTo>
                    <a:pt x="24" y="26"/>
                  </a:lnTo>
                  <a:lnTo>
                    <a:pt x="24" y="40"/>
                  </a:lnTo>
                  <a:lnTo>
                    <a:pt x="26" y="52"/>
                  </a:lnTo>
                  <a:lnTo>
                    <a:pt x="26" y="64"/>
                  </a:lnTo>
                  <a:lnTo>
                    <a:pt x="28" y="84"/>
                  </a:lnTo>
                  <a:lnTo>
                    <a:pt x="28" y="86"/>
                  </a:lnTo>
                  <a:lnTo>
                    <a:pt x="30" y="88"/>
                  </a:lnTo>
                  <a:lnTo>
                    <a:pt x="20" y="9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19" name="Freeform 144"/>
            <p:cNvSpPr/>
            <p:nvPr/>
          </p:nvSpPr>
          <p:spPr bwMode="auto">
            <a:xfrm>
              <a:off x="4649354" y="4218523"/>
              <a:ext cx="68033" cy="175222"/>
            </a:xfrm>
            <a:custGeom>
              <a:avLst/>
              <a:gdLst>
                <a:gd name="T0" fmla="*/ 2147483647 w 46"/>
                <a:gd name="T1" fmla="*/ 2147483647 h 110"/>
                <a:gd name="T2" fmla="*/ 2147483647 w 46"/>
                <a:gd name="T3" fmla="*/ 2147483647 h 110"/>
                <a:gd name="T4" fmla="*/ 2147483647 w 46"/>
                <a:gd name="T5" fmla="*/ 2147483647 h 110"/>
                <a:gd name="T6" fmla="*/ 2147483647 w 46"/>
                <a:gd name="T7" fmla="*/ 2147483647 h 110"/>
                <a:gd name="T8" fmla="*/ 2147483647 w 46"/>
                <a:gd name="T9" fmla="*/ 2147483647 h 110"/>
                <a:gd name="T10" fmla="*/ 2147483647 w 46"/>
                <a:gd name="T11" fmla="*/ 2147483647 h 110"/>
                <a:gd name="T12" fmla="*/ 2147483647 w 46"/>
                <a:gd name="T13" fmla="*/ 2147483647 h 110"/>
                <a:gd name="T14" fmla="*/ 2147483647 w 46"/>
                <a:gd name="T15" fmla="*/ 2147483647 h 110"/>
                <a:gd name="T16" fmla="*/ 2147483647 w 46"/>
                <a:gd name="T17" fmla="*/ 2147483647 h 110"/>
                <a:gd name="T18" fmla="*/ 2147483647 w 46"/>
                <a:gd name="T19" fmla="*/ 0 h 110"/>
                <a:gd name="T20" fmla="*/ 2147483647 w 46"/>
                <a:gd name="T21" fmla="*/ 2147483647 h 110"/>
                <a:gd name="T22" fmla="*/ 2147483647 w 46"/>
                <a:gd name="T23" fmla="*/ 0 h 110"/>
                <a:gd name="T24" fmla="*/ 2147483647 w 46"/>
                <a:gd name="T25" fmla="*/ 2147483647 h 110"/>
                <a:gd name="T26" fmla="*/ 2147483647 w 46"/>
                <a:gd name="T27" fmla="*/ 2147483647 h 110"/>
                <a:gd name="T28" fmla="*/ 2147483647 w 46"/>
                <a:gd name="T29" fmla="*/ 2147483647 h 110"/>
                <a:gd name="T30" fmla="*/ 2147483647 w 46"/>
                <a:gd name="T31" fmla="*/ 2147483647 h 110"/>
                <a:gd name="T32" fmla="*/ 2147483647 w 46"/>
                <a:gd name="T33" fmla="*/ 2147483647 h 110"/>
                <a:gd name="T34" fmla="*/ 2147483647 w 46"/>
                <a:gd name="T35" fmla="*/ 2147483647 h 110"/>
                <a:gd name="T36" fmla="*/ 2147483647 w 46"/>
                <a:gd name="T37" fmla="*/ 2147483647 h 110"/>
                <a:gd name="T38" fmla="*/ 0 w 46"/>
                <a:gd name="T39" fmla="*/ 2147483647 h 110"/>
                <a:gd name="T40" fmla="*/ 0 w 46"/>
                <a:gd name="T41" fmla="*/ 2147483647 h 110"/>
                <a:gd name="T42" fmla="*/ 0 w 46"/>
                <a:gd name="T43" fmla="*/ 2147483647 h 110"/>
                <a:gd name="T44" fmla="*/ 2147483647 w 46"/>
                <a:gd name="T45" fmla="*/ 2147483647 h 110"/>
                <a:gd name="T46" fmla="*/ 2147483647 w 46"/>
                <a:gd name="T47" fmla="*/ 2147483647 h 110"/>
                <a:gd name="T48" fmla="*/ 2147483647 w 46"/>
                <a:gd name="T49" fmla="*/ 2147483647 h 110"/>
                <a:gd name="T50" fmla="*/ 2147483647 w 46"/>
                <a:gd name="T51" fmla="*/ 2147483647 h 110"/>
                <a:gd name="T52" fmla="*/ 2147483647 w 46"/>
                <a:gd name="T53" fmla="*/ 2147483647 h 110"/>
                <a:gd name="T54" fmla="*/ 2147483647 w 46"/>
                <a:gd name="T55" fmla="*/ 2147483647 h 110"/>
                <a:gd name="T56" fmla="*/ 2147483647 w 46"/>
                <a:gd name="T57" fmla="*/ 2147483647 h 110"/>
                <a:gd name="T58" fmla="*/ 2147483647 w 46"/>
                <a:gd name="T59" fmla="*/ 2147483647 h 110"/>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6"/>
                <a:gd name="T91" fmla="*/ 0 h 110"/>
                <a:gd name="T92" fmla="*/ 46 w 46"/>
                <a:gd name="T93" fmla="*/ 110 h 110"/>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6" h="110">
                  <a:moveTo>
                    <a:pt x="16" y="110"/>
                  </a:moveTo>
                  <a:lnTo>
                    <a:pt x="30" y="104"/>
                  </a:lnTo>
                  <a:lnTo>
                    <a:pt x="30" y="60"/>
                  </a:lnTo>
                  <a:lnTo>
                    <a:pt x="40" y="46"/>
                  </a:lnTo>
                  <a:lnTo>
                    <a:pt x="44" y="36"/>
                  </a:lnTo>
                  <a:lnTo>
                    <a:pt x="46" y="30"/>
                  </a:lnTo>
                  <a:lnTo>
                    <a:pt x="44" y="18"/>
                  </a:lnTo>
                  <a:lnTo>
                    <a:pt x="40" y="10"/>
                  </a:lnTo>
                  <a:lnTo>
                    <a:pt x="34" y="6"/>
                  </a:lnTo>
                  <a:lnTo>
                    <a:pt x="30" y="0"/>
                  </a:lnTo>
                  <a:lnTo>
                    <a:pt x="20" y="2"/>
                  </a:lnTo>
                  <a:lnTo>
                    <a:pt x="20" y="0"/>
                  </a:lnTo>
                  <a:lnTo>
                    <a:pt x="20" y="6"/>
                  </a:lnTo>
                  <a:lnTo>
                    <a:pt x="20" y="8"/>
                  </a:lnTo>
                  <a:lnTo>
                    <a:pt x="20" y="10"/>
                  </a:lnTo>
                  <a:lnTo>
                    <a:pt x="12" y="14"/>
                  </a:lnTo>
                  <a:lnTo>
                    <a:pt x="6" y="16"/>
                  </a:lnTo>
                  <a:lnTo>
                    <a:pt x="4" y="18"/>
                  </a:lnTo>
                  <a:lnTo>
                    <a:pt x="4" y="22"/>
                  </a:lnTo>
                  <a:lnTo>
                    <a:pt x="0" y="26"/>
                  </a:lnTo>
                  <a:lnTo>
                    <a:pt x="0" y="32"/>
                  </a:lnTo>
                  <a:lnTo>
                    <a:pt x="0" y="34"/>
                  </a:lnTo>
                  <a:lnTo>
                    <a:pt x="2" y="38"/>
                  </a:lnTo>
                  <a:lnTo>
                    <a:pt x="10" y="44"/>
                  </a:lnTo>
                  <a:lnTo>
                    <a:pt x="10" y="48"/>
                  </a:lnTo>
                  <a:lnTo>
                    <a:pt x="10" y="62"/>
                  </a:lnTo>
                  <a:lnTo>
                    <a:pt x="12" y="74"/>
                  </a:lnTo>
                  <a:lnTo>
                    <a:pt x="12" y="86"/>
                  </a:lnTo>
                  <a:lnTo>
                    <a:pt x="14" y="106"/>
                  </a:lnTo>
                  <a:lnTo>
                    <a:pt x="16" y="1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0" name="Freeform 145"/>
            <p:cNvSpPr/>
            <p:nvPr/>
          </p:nvSpPr>
          <p:spPr bwMode="auto">
            <a:xfrm>
              <a:off x="4693172" y="4172063"/>
              <a:ext cx="275593" cy="274780"/>
            </a:xfrm>
            <a:custGeom>
              <a:avLst/>
              <a:gdLst>
                <a:gd name="T0" fmla="*/ 2147483647 w 189"/>
                <a:gd name="T1" fmla="*/ 2147483647 h 174"/>
                <a:gd name="T2" fmla="*/ 2147483647 w 189"/>
                <a:gd name="T3" fmla="*/ 2147483647 h 174"/>
                <a:gd name="T4" fmla="*/ 2147483647 w 189"/>
                <a:gd name="T5" fmla="*/ 2147483647 h 174"/>
                <a:gd name="T6" fmla="*/ 2147483647 w 189"/>
                <a:gd name="T7" fmla="*/ 2147483647 h 174"/>
                <a:gd name="T8" fmla="*/ 2147483647 w 189"/>
                <a:gd name="T9" fmla="*/ 2147483647 h 174"/>
                <a:gd name="T10" fmla="*/ 0 w 189"/>
                <a:gd name="T11" fmla="*/ 2147483647 h 174"/>
                <a:gd name="T12" fmla="*/ 2147483647 w 189"/>
                <a:gd name="T13" fmla="*/ 2147483647 h 174"/>
                <a:gd name="T14" fmla="*/ 2147483647 w 189"/>
                <a:gd name="T15" fmla="*/ 2147483647 h 174"/>
                <a:gd name="T16" fmla="*/ 2147483647 w 189"/>
                <a:gd name="T17" fmla="*/ 2147483647 h 174"/>
                <a:gd name="T18" fmla="*/ 2147483647 w 189"/>
                <a:gd name="T19" fmla="*/ 2147483647 h 174"/>
                <a:gd name="T20" fmla="*/ 2147483647 w 189"/>
                <a:gd name="T21" fmla="*/ 0 h 174"/>
                <a:gd name="T22" fmla="*/ 2147483647 w 189"/>
                <a:gd name="T23" fmla="*/ 0 h 174"/>
                <a:gd name="T24" fmla="*/ 2147483647 w 189"/>
                <a:gd name="T25" fmla="*/ 2147483647 h 174"/>
                <a:gd name="T26" fmla="*/ 2147483647 w 189"/>
                <a:gd name="T27" fmla="*/ 2147483647 h 174"/>
                <a:gd name="T28" fmla="*/ 2147483647 w 189"/>
                <a:gd name="T29" fmla="*/ 2147483647 h 174"/>
                <a:gd name="T30" fmla="*/ 2147483647 w 189"/>
                <a:gd name="T31" fmla="*/ 2147483647 h 174"/>
                <a:gd name="T32" fmla="*/ 2147483647 w 189"/>
                <a:gd name="T33" fmla="*/ 2147483647 h 174"/>
                <a:gd name="T34" fmla="*/ 2147483647 w 189"/>
                <a:gd name="T35" fmla="*/ 2147483647 h 174"/>
                <a:gd name="T36" fmla="*/ 2147483647 w 189"/>
                <a:gd name="T37" fmla="*/ 2147483647 h 174"/>
                <a:gd name="T38" fmla="*/ 2147483647 w 189"/>
                <a:gd name="T39" fmla="*/ 2147483647 h 174"/>
                <a:gd name="T40" fmla="*/ 2147483647 w 189"/>
                <a:gd name="T41" fmla="*/ 2147483647 h 174"/>
                <a:gd name="T42" fmla="*/ 2147483647 w 189"/>
                <a:gd name="T43" fmla="*/ 2147483647 h 174"/>
                <a:gd name="T44" fmla="*/ 2147483647 w 189"/>
                <a:gd name="T45" fmla="*/ 2147483647 h 174"/>
                <a:gd name="T46" fmla="*/ 2147483647 w 189"/>
                <a:gd name="T47" fmla="*/ 0 h 174"/>
                <a:gd name="T48" fmla="*/ 2147483647 w 189"/>
                <a:gd name="T49" fmla="*/ 2147483647 h 174"/>
                <a:gd name="T50" fmla="*/ 2147483647 w 189"/>
                <a:gd name="T51" fmla="*/ 2147483647 h 174"/>
                <a:gd name="T52" fmla="*/ 2147483647 w 189"/>
                <a:gd name="T53" fmla="*/ 2147483647 h 174"/>
                <a:gd name="T54" fmla="*/ 2147483647 w 189"/>
                <a:gd name="T55" fmla="*/ 2147483647 h 174"/>
                <a:gd name="T56" fmla="*/ 2147483647 w 189"/>
                <a:gd name="T57" fmla="*/ 2147483647 h 174"/>
                <a:gd name="T58" fmla="*/ 2147483647 w 189"/>
                <a:gd name="T59" fmla="*/ 2147483647 h 174"/>
                <a:gd name="T60" fmla="*/ 2147483647 w 189"/>
                <a:gd name="T61" fmla="*/ 2147483647 h 174"/>
                <a:gd name="T62" fmla="*/ 2147483647 w 189"/>
                <a:gd name="T63" fmla="*/ 2147483647 h 174"/>
                <a:gd name="T64" fmla="*/ 2147483647 w 189"/>
                <a:gd name="T65" fmla="*/ 2147483647 h 174"/>
                <a:gd name="T66" fmla="*/ 2147483647 w 189"/>
                <a:gd name="T67" fmla="*/ 2147483647 h 174"/>
                <a:gd name="T68" fmla="*/ 2147483647 w 189"/>
                <a:gd name="T69" fmla="*/ 2147483647 h 174"/>
                <a:gd name="T70" fmla="*/ 2147483647 w 189"/>
                <a:gd name="T71" fmla="*/ 2147483647 h 174"/>
                <a:gd name="T72" fmla="*/ 2147483647 w 189"/>
                <a:gd name="T73" fmla="*/ 2147483647 h 174"/>
                <a:gd name="T74" fmla="*/ 2147483647 w 189"/>
                <a:gd name="T75" fmla="*/ 2147483647 h 174"/>
                <a:gd name="T76" fmla="*/ 2147483647 w 189"/>
                <a:gd name="T77" fmla="*/ 2147483647 h 174"/>
                <a:gd name="T78" fmla="*/ 2147483647 w 189"/>
                <a:gd name="T79" fmla="*/ 2147483647 h 174"/>
                <a:gd name="T80" fmla="*/ 2147483647 w 189"/>
                <a:gd name="T81" fmla="*/ 2147483647 h 17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89"/>
                <a:gd name="T124" fmla="*/ 0 h 174"/>
                <a:gd name="T125" fmla="*/ 189 w 189"/>
                <a:gd name="T126" fmla="*/ 174 h 17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89" h="174">
                  <a:moveTo>
                    <a:pt x="90" y="168"/>
                  </a:moveTo>
                  <a:lnTo>
                    <a:pt x="74" y="170"/>
                  </a:lnTo>
                  <a:lnTo>
                    <a:pt x="58" y="174"/>
                  </a:lnTo>
                  <a:lnTo>
                    <a:pt x="52" y="172"/>
                  </a:lnTo>
                  <a:lnTo>
                    <a:pt x="46" y="166"/>
                  </a:lnTo>
                  <a:lnTo>
                    <a:pt x="40" y="152"/>
                  </a:lnTo>
                  <a:lnTo>
                    <a:pt x="36" y="146"/>
                  </a:lnTo>
                  <a:lnTo>
                    <a:pt x="32" y="138"/>
                  </a:lnTo>
                  <a:lnTo>
                    <a:pt x="24" y="134"/>
                  </a:lnTo>
                  <a:lnTo>
                    <a:pt x="18" y="132"/>
                  </a:lnTo>
                  <a:lnTo>
                    <a:pt x="0" y="134"/>
                  </a:lnTo>
                  <a:lnTo>
                    <a:pt x="0" y="90"/>
                  </a:lnTo>
                  <a:lnTo>
                    <a:pt x="10" y="76"/>
                  </a:lnTo>
                  <a:lnTo>
                    <a:pt x="14" y="66"/>
                  </a:lnTo>
                  <a:lnTo>
                    <a:pt x="16" y="60"/>
                  </a:lnTo>
                  <a:lnTo>
                    <a:pt x="14" y="48"/>
                  </a:lnTo>
                  <a:lnTo>
                    <a:pt x="10" y="40"/>
                  </a:lnTo>
                  <a:lnTo>
                    <a:pt x="14" y="26"/>
                  </a:lnTo>
                  <a:lnTo>
                    <a:pt x="18" y="12"/>
                  </a:lnTo>
                  <a:lnTo>
                    <a:pt x="22" y="8"/>
                  </a:lnTo>
                  <a:lnTo>
                    <a:pt x="28" y="4"/>
                  </a:lnTo>
                  <a:lnTo>
                    <a:pt x="34" y="0"/>
                  </a:lnTo>
                  <a:lnTo>
                    <a:pt x="44" y="0"/>
                  </a:lnTo>
                  <a:lnTo>
                    <a:pt x="46" y="0"/>
                  </a:lnTo>
                  <a:lnTo>
                    <a:pt x="50" y="2"/>
                  </a:lnTo>
                  <a:lnTo>
                    <a:pt x="56" y="8"/>
                  </a:lnTo>
                  <a:lnTo>
                    <a:pt x="62" y="12"/>
                  </a:lnTo>
                  <a:lnTo>
                    <a:pt x="64" y="14"/>
                  </a:lnTo>
                  <a:lnTo>
                    <a:pt x="68" y="16"/>
                  </a:lnTo>
                  <a:lnTo>
                    <a:pt x="72" y="14"/>
                  </a:lnTo>
                  <a:lnTo>
                    <a:pt x="72" y="12"/>
                  </a:lnTo>
                  <a:lnTo>
                    <a:pt x="74" y="10"/>
                  </a:lnTo>
                  <a:lnTo>
                    <a:pt x="78" y="10"/>
                  </a:lnTo>
                  <a:lnTo>
                    <a:pt x="86" y="10"/>
                  </a:lnTo>
                  <a:lnTo>
                    <a:pt x="90" y="14"/>
                  </a:lnTo>
                  <a:lnTo>
                    <a:pt x="94" y="16"/>
                  </a:lnTo>
                  <a:lnTo>
                    <a:pt x="100" y="18"/>
                  </a:lnTo>
                  <a:lnTo>
                    <a:pt x="108" y="16"/>
                  </a:lnTo>
                  <a:lnTo>
                    <a:pt x="114" y="12"/>
                  </a:lnTo>
                  <a:lnTo>
                    <a:pt x="120" y="10"/>
                  </a:lnTo>
                  <a:lnTo>
                    <a:pt x="128" y="8"/>
                  </a:lnTo>
                  <a:lnTo>
                    <a:pt x="134" y="8"/>
                  </a:lnTo>
                  <a:lnTo>
                    <a:pt x="138" y="10"/>
                  </a:lnTo>
                  <a:lnTo>
                    <a:pt x="142" y="10"/>
                  </a:lnTo>
                  <a:lnTo>
                    <a:pt x="151" y="12"/>
                  </a:lnTo>
                  <a:lnTo>
                    <a:pt x="155" y="10"/>
                  </a:lnTo>
                  <a:lnTo>
                    <a:pt x="161" y="8"/>
                  </a:lnTo>
                  <a:lnTo>
                    <a:pt x="171" y="0"/>
                  </a:lnTo>
                  <a:lnTo>
                    <a:pt x="175" y="6"/>
                  </a:lnTo>
                  <a:lnTo>
                    <a:pt x="179" y="10"/>
                  </a:lnTo>
                  <a:lnTo>
                    <a:pt x="183" y="22"/>
                  </a:lnTo>
                  <a:lnTo>
                    <a:pt x="185" y="26"/>
                  </a:lnTo>
                  <a:lnTo>
                    <a:pt x="189" y="30"/>
                  </a:lnTo>
                  <a:lnTo>
                    <a:pt x="187" y="46"/>
                  </a:lnTo>
                  <a:lnTo>
                    <a:pt x="183" y="46"/>
                  </a:lnTo>
                  <a:lnTo>
                    <a:pt x="179" y="46"/>
                  </a:lnTo>
                  <a:lnTo>
                    <a:pt x="175" y="60"/>
                  </a:lnTo>
                  <a:lnTo>
                    <a:pt x="171" y="70"/>
                  </a:lnTo>
                  <a:lnTo>
                    <a:pt x="165" y="82"/>
                  </a:lnTo>
                  <a:lnTo>
                    <a:pt x="161" y="92"/>
                  </a:lnTo>
                  <a:lnTo>
                    <a:pt x="159" y="94"/>
                  </a:lnTo>
                  <a:lnTo>
                    <a:pt x="157" y="96"/>
                  </a:lnTo>
                  <a:lnTo>
                    <a:pt x="155" y="98"/>
                  </a:lnTo>
                  <a:lnTo>
                    <a:pt x="153" y="98"/>
                  </a:lnTo>
                  <a:lnTo>
                    <a:pt x="151" y="108"/>
                  </a:lnTo>
                  <a:lnTo>
                    <a:pt x="146" y="120"/>
                  </a:lnTo>
                  <a:lnTo>
                    <a:pt x="142" y="130"/>
                  </a:lnTo>
                  <a:lnTo>
                    <a:pt x="138" y="134"/>
                  </a:lnTo>
                  <a:lnTo>
                    <a:pt x="134" y="136"/>
                  </a:lnTo>
                  <a:lnTo>
                    <a:pt x="132" y="134"/>
                  </a:lnTo>
                  <a:lnTo>
                    <a:pt x="130" y="132"/>
                  </a:lnTo>
                  <a:lnTo>
                    <a:pt x="128" y="124"/>
                  </a:lnTo>
                  <a:lnTo>
                    <a:pt x="122" y="126"/>
                  </a:lnTo>
                  <a:lnTo>
                    <a:pt x="116" y="130"/>
                  </a:lnTo>
                  <a:lnTo>
                    <a:pt x="110" y="134"/>
                  </a:lnTo>
                  <a:lnTo>
                    <a:pt x="104" y="138"/>
                  </a:lnTo>
                  <a:lnTo>
                    <a:pt x="100" y="146"/>
                  </a:lnTo>
                  <a:lnTo>
                    <a:pt x="98" y="150"/>
                  </a:lnTo>
                  <a:lnTo>
                    <a:pt x="96" y="158"/>
                  </a:lnTo>
                  <a:lnTo>
                    <a:pt x="96" y="168"/>
                  </a:lnTo>
                  <a:lnTo>
                    <a:pt x="94" y="168"/>
                  </a:lnTo>
                  <a:lnTo>
                    <a:pt x="90" y="16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1" name="Freeform 146"/>
            <p:cNvSpPr/>
            <p:nvPr/>
          </p:nvSpPr>
          <p:spPr bwMode="auto">
            <a:xfrm>
              <a:off x="4824626" y="4186665"/>
              <a:ext cx="185651" cy="329206"/>
            </a:xfrm>
            <a:custGeom>
              <a:avLst/>
              <a:gdLst>
                <a:gd name="T0" fmla="*/ 2147483647 w 127"/>
                <a:gd name="T1" fmla="*/ 2147483647 h 208"/>
                <a:gd name="T2" fmla="*/ 2147483647 w 127"/>
                <a:gd name="T3" fmla="*/ 2147483647 h 208"/>
                <a:gd name="T4" fmla="*/ 2147483647 w 127"/>
                <a:gd name="T5" fmla="*/ 2147483647 h 208"/>
                <a:gd name="T6" fmla="*/ 2147483647 w 127"/>
                <a:gd name="T7" fmla="*/ 2147483647 h 208"/>
                <a:gd name="T8" fmla="*/ 2147483647 w 127"/>
                <a:gd name="T9" fmla="*/ 2147483647 h 208"/>
                <a:gd name="T10" fmla="*/ 2147483647 w 127"/>
                <a:gd name="T11" fmla="*/ 2147483647 h 208"/>
                <a:gd name="T12" fmla="*/ 2147483647 w 127"/>
                <a:gd name="T13" fmla="*/ 2147483647 h 208"/>
                <a:gd name="T14" fmla="*/ 2147483647 w 127"/>
                <a:gd name="T15" fmla="*/ 2147483647 h 208"/>
                <a:gd name="T16" fmla="*/ 2147483647 w 127"/>
                <a:gd name="T17" fmla="*/ 2147483647 h 208"/>
                <a:gd name="T18" fmla="*/ 2147483647 w 127"/>
                <a:gd name="T19" fmla="*/ 2147483647 h 208"/>
                <a:gd name="T20" fmla="*/ 2147483647 w 127"/>
                <a:gd name="T21" fmla="*/ 2147483647 h 208"/>
                <a:gd name="T22" fmla="*/ 2147483647 w 127"/>
                <a:gd name="T23" fmla="*/ 2147483647 h 208"/>
                <a:gd name="T24" fmla="*/ 2147483647 w 127"/>
                <a:gd name="T25" fmla="*/ 2147483647 h 208"/>
                <a:gd name="T26" fmla="*/ 2147483647 w 127"/>
                <a:gd name="T27" fmla="*/ 2147483647 h 208"/>
                <a:gd name="T28" fmla="*/ 2147483647 w 127"/>
                <a:gd name="T29" fmla="*/ 2147483647 h 208"/>
                <a:gd name="T30" fmla="*/ 2147483647 w 127"/>
                <a:gd name="T31" fmla="*/ 2147483647 h 208"/>
                <a:gd name="T32" fmla="*/ 2147483647 w 127"/>
                <a:gd name="T33" fmla="*/ 2147483647 h 208"/>
                <a:gd name="T34" fmla="*/ 2147483647 w 127"/>
                <a:gd name="T35" fmla="*/ 2147483647 h 208"/>
                <a:gd name="T36" fmla="*/ 2147483647 w 127"/>
                <a:gd name="T37" fmla="*/ 2147483647 h 208"/>
                <a:gd name="T38" fmla="*/ 2147483647 w 127"/>
                <a:gd name="T39" fmla="*/ 2147483647 h 208"/>
                <a:gd name="T40" fmla="*/ 2147483647 w 127"/>
                <a:gd name="T41" fmla="*/ 2147483647 h 208"/>
                <a:gd name="T42" fmla="*/ 2147483647 w 127"/>
                <a:gd name="T43" fmla="*/ 2147483647 h 208"/>
                <a:gd name="T44" fmla="*/ 2147483647 w 127"/>
                <a:gd name="T45" fmla="*/ 2147483647 h 208"/>
                <a:gd name="T46" fmla="*/ 2147483647 w 127"/>
                <a:gd name="T47" fmla="*/ 2147483647 h 208"/>
                <a:gd name="T48" fmla="*/ 2147483647 w 127"/>
                <a:gd name="T49" fmla="*/ 2147483647 h 208"/>
                <a:gd name="T50" fmla="*/ 2147483647 w 127"/>
                <a:gd name="T51" fmla="*/ 2147483647 h 208"/>
                <a:gd name="T52" fmla="*/ 2147483647 w 127"/>
                <a:gd name="T53" fmla="*/ 2147483647 h 208"/>
                <a:gd name="T54" fmla="*/ 2147483647 w 127"/>
                <a:gd name="T55" fmla="*/ 2147483647 h 208"/>
                <a:gd name="T56" fmla="*/ 2147483647 w 127"/>
                <a:gd name="T57" fmla="*/ 2147483647 h 208"/>
                <a:gd name="T58" fmla="*/ 2147483647 w 127"/>
                <a:gd name="T59" fmla="*/ 2147483647 h 208"/>
                <a:gd name="T60" fmla="*/ 2147483647 w 127"/>
                <a:gd name="T61" fmla="*/ 2147483647 h 208"/>
                <a:gd name="T62" fmla="*/ 2147483647 w 127"/>
                <a:gd name="T63" fmla="*/ 2147483647 h 208"/>
                <a:gd name="T64" fmla="*/ 2147483647 w 127"/>
                <a:gd name="T65" fmla="*/ 2147483647 h 208"/>
                <a:gd name="T66" fmla="*/ 2147483647 w 127"/>
                <a:gd name="T67" fmla="*/ 2147483647 h 208"/>
                <a:gd name="T68" fmla="*/ 2147483647 w 127"/>
                <a:gd name="T69" fmla="*/ 2147483647 h 208"/>
                <a:gd name="T70" fmla="*/ 2147483647 w 127"/>
                <a:gd name="T71" fmla="*/ 2147483647 h 208"/>
                <a:gd name="T72" fmla="*/ 2147483647 w 127"/>
                <a:gd name="T73" fmla="*/ 2147483647 h 208"/>
                <a:gd name="T74" fmla="*/ 2147483647 w 127"/>
                <a:gd name="T75" fmla="*/ 2147483647 h 208"/>
                <a:gd name="T76" fmla="*/ 0 w 127"/>
                <a:gd name="T77" fmla="*/ 2147483647 h 20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27"/>
                <a:gd name="T118" fmla="*/ 0 h 208"/>
                <a:gd name="T119" fmla="*/ 127 w 127"/>
                <a:gd name="T120" fmla="*/ 208 h 20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27" h="208">
                  <a:moveTo>
                    <a:pt x="6" y="158"/>
                  </a:moveTo>
                  <a:lnTo>
                    <a:pt x="6" y="148"/>
                  </a:lnTo>
                  <a:lnTo>
                    <a:pt x="8" y="140"/>
                  </a:lnTo>
                  <a:lnTo>
                    <a:pt x="10" y="136"/>
                  </a:lnTo>
                  <a:lnTo>
                    <a:pt x="14" y="128"/>
                  </a:lnTo>
                  <a:lnTo>
                    <a:pt x="20" y="124"/>
                  </a:lnTo>
                  <a:lnTo>
                    <a:pt x="26" y="120"/>
                  </a:lnTo>
                  <a:lnTo>
                    <a:pt x="32" y="116"/>
                  </a:lnTo>
                  <a:lnTo>
                    <a:pt x="38" y="114"/>
                  </a:lnTo>
                  <a:lnTo>
                    <a:pt x="40" y="122"/>
                  </a:lnTo>
                  <a:lnTo>
                    <a:pt x="42" y="124"/>
                  </a:lnTo>
                  <a:lnTo>
                    <a:pt x="44" y="126"/>
                  </a:lnTo>
                  <a:lnTo>
                    <a:pt x="48" y="124"/>
                  </a:lnTo>
                  <a:lnTo>
                    <a:pt x="52" y="120"/>
                  </a:lnTo>
                  <a:lnTo>
                    <a:pt x="56" y="110"/>
                  </a:lnTo>
                  <a:lnTo>
                    <a:pt x="61" y="98"/>
                  </a:lnTo>
                  <a:lnTo>
                    <a:pt x="63" y="88"/>
                  </a:lnTo>
                  <a:lnTo>
                    <a:pt x="65" y="88"/>
                  </a:lnTo>
                  <a:lnTo>
                    <a:pt x="67" y="86"/>
                  </a:lnTo>
                  <a:lnTo>
                    <a:pt x="69" y="84"/>
                  </a:lnTo>
                  <a:lnTo>
                    <a:pt x="71" y="82"/>
                  </a:lnTo>
                  <a:lnTo>
                    <a:pt x="75" y="72"/>
                  </a:lnTo>
                  <a:lnTo>
                    <a:pt x="81" y="60"/>
                  </a:lnTo>
                  <a:lnTo>
                    <a:pt x="85" y="50"/>
                  </a:lnTo>
                  <a:lnTo>
                    <a:pt x="89" y="36"/>
                  </a:lnTo>
                  <a:lnTo>
                    <a:pt x="93" y="36"/>
                  </a:lnTo>
                  <a:lnTo>
                    <a:pt x="97" y="36"/>
                  </a:lnTo>
                  <a:lnTo>
                    <a:pt x="99" y="20"/>
                  </a:lnTo>
                  <a:lnTo>
                    <a:pt x="95" y="16"/>
                  </a:lnTo>
                  <a:lnTo>
                    <a:pt x="93" y="12"/>
                  </a:lnTo>
                  <a:lnTo>
                    <a:pt x="89" y="0"/>
                  </a:lnTo>
                  <a:lnTo>
                    <a:pt x="91" y="2"/>
                  </a:lnTo>
                  <a:lnTo>
                    <a:pt x="93" y="0"/>
                  </a:lnTo>
                  <a:lnTo>
                    <a:pt x="97" y="6"/>
                  </a:lnTo>
                  <a:lnTo>
                    <a:pt x="103" y="14"/>
                  </a:lnTo>
                  <a:lnTo>
                    <a:pt x="107" y="20"/>
                  </a:lnTo>
                  <a:lnTo>
                    <a:pt x="109" y="26"/>
                  </a:lnTo>
                  <a:lnTo>
                    <a:pt x="107" y="44"/>
                  </a:lnTo>
                  <a:lnTo>
                    <a:pt x="109" y="50"/>
                  </a:lnTo>
                  <a:lnTo>
                    <a:pt x="109" y="54"/>
                  </a:lnTo>
                  <a:lnTo>
                    <a:pt x="117" y="60"/>
                  </a:lnTo>
                  <a:lnTo>
                    <a:pt x="99" y="60"/>
                  </a:lnTo>
                  <a:lnTo>
                    <a:pt x="93" y="62"/>
                  </a:lnTo>
                  <a:lnTo>
                    <a:pt x="91" y="64"/>
                  </a:lnTo>
                  <a:lnTo>
                    <a:pt x="89" y="66"/>
                  </a:lnTo>
                  <a:lnTo>
                    <a:pt x="93" y="70"/>
                  </a:lnTo>
                  <a:lnTo>
                    <a:pt x="101" y="78"/>
                  </a:lnTo>
                  <a:lnTo>
                    <a:pt x="111" y="88"/>
                  </a:lnTo>
                  <a:lnTo>
                    <a:pt x="115" y="96"/>
                  </a:lnTo>
                  <a:lnTo>
                    <a:pt x="117" y="106"/>
                  </a:lnTo>
                  <a:lnTo>
                    <a:pt x="113" y="110"/>
                  </a:lnTo>
                  <a:lnTo>
                    <a:pt x="107" y="116"/>
                  </a:lnTo>
                  <a:lnTo>
                    <a:pt x="101" y="126"/>
                  </a:lnTo>
                  <a:lnTo>
                    <a:pt x="99" y="136"/>
                  </a:lnTo>
                  <a:lnTo>
                    <a:pt x="99" y="144"/>
                  </a:lnTo>
                  <a:lnTo>
                    <a:pt x="101" y="154"/>
                  </a:lnTo>
                  <a:lnTo>
                    <a:pt x="109" y="168"/>
                  </a:lnTo>
                  <a:lnTo>
                    <a:pt x="119" y="182"/>
                  </a:lnTo>
                  <a:lnTo>
                    <a:pt x="127" y="194"/>
                  </a:lnTo>
                  <a:lnTo>
                    <a:pt x="127" y="208"/>
                  </a:lnTo>
                  <a:lnTo>
                    <a:pt x="121" y="208"/>
                  </a:lnTo>
                  <a:lnTo>
                    <a:pt x="111" y="208"/>
                  </a:lnTo>
                  <a:lnTo>
                    <a:pt x="107" y="206"/>
                  </a:lnTo>
                  <a:lnTo>
                    <a:pt x="103" y="204"/>
                  </a:lnTo>
                  <a:lnTo>
                    <a:pt x="81" y="204"/>
                  </a:lnTo>
                  <a:lnTo>
                    <a:pt x="81" y="202"/>
                  </a:lnTo>
                  <a:lnTo>
                    <a:pt x="46" y="200"/>
                  </a:lnTo>
                  <a:lnTo>
                    <a:pt x="46" y="204"/>
                  </a:lnTo>
                  <a:lnTo>
                    <a:pt x="22" y="202"/>
                  </a:lnTo>
                  <a:lnTo>
                    <a:pt x="24" y="198"/>
                  </a:lnTo>
                  <a:lnTo>
                    <a:pt x="24" y="188"/>
                  </a:lnTo>
                  <a:lnTo>
                    <a:pt x="22" y="182"/>
                  </a:lnTo>
                  <a:lnTo>
                    <a:pt x="22" y="174"/>
                  </a:lnTo>
                  <a:lnTo>
                    <a:pt x="24" y="168"/>
                  </a:lnTo>
                  <a:lnTo>
                    <a:pt x="14" y="166"/>
                  </a:lnTo>
                  <a:lnTo>
                    <a:pt x="10" y="164"/>
                  </a:lnTo>
                  <a:lnTo>
                    <a:pt x="6" y="160"/>
                  </a:lnTo>
                  <a:lnTo>
                    <a:pt x="0" y="158"/>
                  </a:lnTo>
                  <a:lnTo>
                    <a:pt x="6" y="15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2" name="Freeform 147"/>
            <p:cNvSpPr/>
            <p:nvPr/>
          </p:nvSpPr>
          <p:spPr bwMode="auto">
            <a:xfrm>
              <a:off x="4838464" y="4503924"/>
              <a:ext cx="130301" cy="175222"/>
            </a:xfrm>
            <a:custGeom>
              <a:avLst/>
              <a:gdLst>
                <a:gd name="T0" fmla="*/ 2147483647 w 89"/>
                <a:gd name="T1" fmla="*/ 2147483647 h 110"/>
                <a:gd name="T2" fmla="*/ 2147483647 w 89"/>
                <a:gd name="T3" fmla="*/ 2147483647 h 110"/>
                <a:gd name="T4" fmla="*/ 2147483647 w 89"/>
                <a:gd name="T5" fmla="*/ 2147483647 h 110"/>
                <a:gd name="T6" fmla="*/ 2147483647 w 89"/>
                <a:gd name="T7" fmla="*/ 2147483647 h 110"/>
                <a:gd name="T8" fmla="*/ 2147483647 w 89"/>
                <a:gd name="T9" fmla="*/ 2147483647 h 110"/>
                <a:gd name="T10" fmla="*/ 2147483647 w 89"/>
                <a:gd name="T11" fmla="*/ 2147483647 h 110"/>
                <a:gd name="T12" fmla="*/ 0 w 89"/>
                <a:gd name="T13" fmla="*/ 2147483647 h 110"/>
                <a:gd name="T14" fmla="*/ 0 w 89"/>
                <a:gd name="T15" fmla="*/ 2147483647 h 110"/>
                <a:gd name="T16" fmla="*/ 2147483647 w 89"/>
                <a:gd name="T17" fmla="*/ 2147483647 h 110"/>
                <a:gd name="T18" fmla="*/ 2147483647 w 89"/>
                <a:gd name="T19" fmla="*/ 2147483647 h 110"/>
                <a:gd name="T20" fmla="*/ 2147483647 w 89"/>
                <a:gd name="T21" fmla="*/ 2147483647 h 110"/>
                <a:gd name="T22" fmla="*/ 2147483647 w 89"/>
                <a:gd name="T23" fmla="*/ 2147483647 h 110"/>
                <a:gd name="T24" fmla="*/ 2147483647 w 89"/>
                <a:gd name="T25" fmla="*/ 2147483647 h 110"/>
                <a:gd name="T26" fmla="*/ 2147483647 w 89"/>
                <a:gd name="T27" fmla="*/ 2147483647 h 110"/>
                <a:gd name="T28" fmla="*/ 2147483647 w 89"/>
                <a:gd name="T29" fmla="*/ 2147483647 h 110"/>
                <a:gd name="T30" fmla="*/ 2147483647 w 89"/>
                <a:gd name="T31" fmla="*/ 2147483647 h 110"/>
                <a:gd name="T32" fmla="*/ 2147483647 w 89"/>
                <a:gd name="T33" fmla="*/ 2147483647 h 110"/>
                <a:gd name="T34" fmla="*/ 2147483647 w 89"/>
                <a:gd name="T35" fmla="*/ 2147483647 h 110"/>
                <a:gd name="T36" fmla="*/ 2147483647 w 89"/>
                <a:gd name="T37" fmla="*/ 2147483647 h 110"/>
                <a:gd name="T38" fmla="*/ 2147483647 w 89"/>
                <a:gd name="T39" fmla="*/ 2147483647 h 110"/>
                <a:gd name="T40" fmla="*/ 2147483647 w 89"/>
                <a:gd name="T41" fmla="*/ 2147483647 h 110"/>
                <a:gd name="T42" fmla="*/ 2147483647 w 89"/>
                <a:gd name="T43" fmla="*/ 2147483647 h 110"/>
                <a:gd name="T44" fmla="*/ 2147483647 w 89"/>
                <a:gd name="T45" fmla="*/ 2147483647 h 110"/>
                <a:gd name="T46" fmla="*/ 2147483647 w 89"/>
                <a:gd name="T47" fmla="*/ 2147483647 h 110"/>
                <a:gd name="T48" fmla="*/ 2147483647 w 89"/>
                <a:gd name="T49" fmla="*/ 2147483647 h 110"/>
                <a:gd name="T50" fmla="*/ 2147483647 w 89"/>
                <a:gd name="T51" fmla="*/ 2147483647 h 110"/>
                <a:gd name="T52" fmla="*/ 2147483647 w 89"/>
                <a:gd name="T53" fmla="*/ 2147483647 h 110"/>
                <a:gd name="T54" fmla="*/ 2147483647 w 89"/>
                <a:gd name="T55" fmla="*/ 2147483647 h 110"/>
                <a:gd name="T56" fmla="*/ 2147483647 w 89"/>
                <a:gd name="T57" fmla="*/ 2147483647 h 110"/>
                <a:gd name="T58" fmla="*/ 2147483647 w 89"/>
                <a:gd name="T59" fmla="*/ 2147483647 h 110"/>
                <a:gd name="T60" fmla="*/ 2147483647 w 89"/>
                <a:gd name="T61" fmla="*/ 2147483647 h 110"/>
                <a:gd name="T62" fmla="*/ 2147483647 w 89"/>
                <a:gd name="T63" fmla="*/ 2147483647 h 110"/>
                <a:gd name="T64" fmla="*/ 2147483647 w 89"/>
                <a:gd name="T65" fmla="*/ 2147483647 h 110"/>
                <a:gd name="T66" fmla="*/ 2147483647 w 89"/>
                <a:gd name="T67" fmla="*/ 2147483647 h 110"/>
                <a:gd name="T68" fmla="*/ 2147483647 w 89"/>
                <a:gd name="T69" fmla="*/ 2147483647 h 110"/>
                <a:gd name="T70" fmla="*/ 2147483647 w 89"/>
                <a:gd name="T71" fmla="*/ 2147483647 h 110"/>
                <a:gd name="T72" fmla="*/ 2147483647 w 89"/>
                <a:gd name="T73" fmla="*/ 2147483647 h 110"/>
                <a:gd name="T74" fmla="*/ 2147483647 w 89"/>
                <a:gd name="T75" fmla="*/ 2147483647 h 110"/>
                <a:gd name="T76" fmla="*/ 2147483647 w 89"/>
                <a:gd name="T77" fmla="*/ 2147483647 h 110"/>
                <a:gd name="T78" fmla="*/ 2147483647 w 89"/>
                <a:gd name="T79" fmla="*/ 2147483647 h 110"/>
                <a:gd name="T80" fmla="*/ 2147483647 w 89"/>
                <a:gd name="T81" fmla="*/ 2147483647 h 110"/>
                <a:gd name="T82" fmla="*/ 2147483647 w 89"/>
                <a:gd name="T83" fmla="*/ 2147483647 h 110"/>
                <a:gd name="T84" fmla="*/ 2147483647 w 89"/>
                <a:gd name="T85" fmla="*/ 2147483647 h 110"/>
                <a:gd name="T86" fmla="*/ 2147483647 w 89"/>
                <a:gd name="T87" fmla="*/ 2147483647 h 110"/>
                <a:gd name="T88" fmla="*/ 2147483647 w 89"/>
                <a:gd name="T89" fmla="*/ 2147483647 h 110"/>
                <a:gd name="T90" fmla="*/ 2147483647 w 89"/>
                <a:gd name="T91" fmla="*/ 2147483647 h 110"/>
                <a:gd name="T92" fmla="*/ 2147483647 w 89"/>
                <a:gd name="T93" fmla="*/ 2147483647 h 110"/>
                <a:gd name="T94" fmla="*/ 2147483647 w 89"/>
                <a:gd name="T95" fmla="*/ 2147483647 h 110"/>
                <a:gd name="T96" fmla="*/ 2147483647 w 89"/>
                <a:gd name="T97" fmla="*/ 2147483647 h 110"/>
                <a:gd name="T98" fmla="*/ 2147483647 w 89"/>
                <a:gd name="T99" fmla="*/ 2147483647 h 110"/>
                <a:gd name="T100" fmla="*/ 2147483647 w 89"/>
                <a:gd name="T101" fmla="*/ 0 h 110"/>
                <a:gd name="T102" fmla="*/ 2147483647 w 89"/>
                <a:gd name="T103" fmla="*/ 2147483647 h 11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89"/>
                <a:gd name="T157" fmla="*/ 0 h 110"/>
                <a:gd name="T158" fmla="*/ 89 w 89"/>
                <a:gd name="T159" fmla="*/ 110 h 11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89" h="110">
                  <a:moveTo>
                    <a:pt x="36" y="24"/>
                  </a:moveTo>
                  <a:lnTo>
                    <a:pt x="26" y="24"/>
                  </a:lnTo>
                  <a:lnTo>
                    <a:pt x="20" y="24"/>
                  </a:lnTo>
                  <a:lnTo>
                    <a:pt x="8" y="22"/>
                  </a:lnTo>
                  <a:lnTo>
                    <a:pt x="2" y="44"/>
                  </a:lnTo>
                  <a:lnTo>
                    <a:pt x="2" y="50"/>
                  </a:lnTo>
                  <a:lnTo>
                    <a:pt x="0" y="58"/>
                  </a:lnTo>
                  <a:lnTo>
                    <a:pt x="0" y="70"/>
                  </a:lnTo>
                  <a:lnTo>
                    <a:pt x="4" y="76"/>
                  </a:lnTo>
                  <a:lnTo>
                    <a:pt x="8" y="82"/>
                  </a:lnTo>
                  <a:lnTo>
                    <a:pt x="14" y="88"/>
                  </a:lnTo>
                  <a:lnTo>
                    <a:pt x="30" y="100"/>
                  </a:lnTo>
                  <a:lnTo>
                    <a:pt x="34" y="104"/>
                  </a:lnTo>
                  <a:lnTo>
                    <a:pt x="38" y="110"/>
                  </a:lnTo>
                  <a:lnTo>
                    <a:pt x="42" y="108"/>
                  </a:lnTo>
                  <a:lnTo>
                    <a:pt x="44" y="106"/>
                  </a:lnTo>
                  <a:lnTo>
                    <a:pt x="46" y="104"/>
                  </a:lnTo>
                  <a:lnTo>
                    <a:pt x="44" y="100"/>
                  </a:lnTo>
                  <a:lnTo>
                    <a:pt x="42" y="98"/>
                  </a:lnTo>
                  <a:lnTo>
                    <a:pt x="42" y="96"/>
                  </a:lnTo>
                  <a:lnTo>
                    <a:pt x="44" y="90"/>
                  </a:lnTo>
                  <a:lnTo>
                    <a:pt x="46" y="88"/>
                  </a:lnTo>
                  <a:lnTo>
                    <a:pt x="55" y="84"/>
                  </a:lnTo>
                  <a:lnTo>
                    <a:pt x="55" y="80"/>
                  </a:lnTo>
                  <a:lnTo>
                    <a:pt x="59" y="76"/>
                  </a:lnTo>
                  <a:lnTo>
                    <a:pt x="63" y="78"/>
                  </a:lnTo>
                  <a:lnTo>
                    <a:pt x="65" y="82"/>
                  </a:lnTo>
                  <a:lnTo>
                    <a:pt x="67" y="86"/>
                  </a:lnTo>
                  <a:lnTo>
                    <a:pt x="71" y="88"/>
                  </a:lnTo>
                  <a:lnTo>
                    <a:pt x="75" y="86"/>
                  </a:lnTo>
                  <a:lnTo>
                    <a:pt x="79" y="84"/>
                  </a:lnTo>
                  <a:lnTo>
                    <a:pt x="81" y="86"/>
                  </a:lnTo>
                  <a:lnTo>
                    <a:pt x="83" y="86"/>
                  </a:lnTo>
                  <a:lnTo>
                    <a:pt x="85" y="84"/>
                  </a:lnTo>
                  <a:lnTo>
                    <a:pt x="85" y="80"/>
                  </a:lnTo>
                  <a:lnTo>
                    <a:pt x="87" y="74"/>
                  </a:lnTo>
                  <a:lnTo>
                    <a:pt x="87" y="52"/>
                  </a:lnTo>
                  <a:lnTo>
                    <a:pt x="83" y="50"/>
                  </a:lnTo>
                  <a:lnTo>
                    <a:pt x="83" y="46"/>
                  </a:lnTo>
                  <a:lnTo>
                    <a:pt x="81" y="44"/>
                  </a:lnTo>
                  <a:lnTo>
                    <a:pt x="81" y="40"/>
                  </a:lnTo>
                  <a:lnTo>
                    <a:pt x="83" y="36"/>
                  </a:lnTo>
                  <a:lnTo>
                    <a:pt x="83" y="32"/>
                  </a:lnTo>
                  <a:lnTo>
                    <a:pt x="87" y="30"/>
                  </a:lnTo>
                  <a:lnTo>
                    <a:pt x="89" y="26"/>
                  </a:lnTo>
                  <a:lnTo>
                    <a:pt x="87" y="20"/>
                  </a:lnTo>
                  <a:lnTo>
                    <a:pt x="83" y="18"/>
                  </a:lnTo>
                  <a:lnTo>
                    <a:pt x="77" y="18"/>
                  </a:lnTo>
                  <a:lnTo>
                    <a:pt x="69" y="18"/>
                  </a:lnTo>
                  <a:lnTo>
                    <a:pt x="71" y="2"/>
                  </a:lnTo>
                  <a:lnTo>
                    <a:pt x="36" y="0"/>
                  </a:lnTo>
                  <a:lnTo>
                    <a:pt x="36" y="2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3" name="Freeform 148"/>
            <p:cNvSpPr/>
            <p:nvPr/>
          </p:nvSpPr>
          <p:spPr bwMode="auto">
            <a:xfrm>
              <a:off x="4894966" y="4469410"/>
              <a:ext cx="170660" cy="242922"/>
            </a:xfrm>
            <a:custGeom>
              <a:avLst/>
              <a:gdLst>
                <a:gd name="T0" fmla="*/ 2147483647 w 117"/>
                <a:gd name="T1" fmla="*/ 2147483647 h 154"/>
                <a:gd name="T2" fmla="*/ 2147483647 w 117"/>
                <a:gd name="T3" fmla="*/ 2147483647 h 154"/>
                <a:gd name="T4" fmla="*/ 2147483647 w 117"/>
                <a:gd name="T5" fmla="*/ 2147483647 h 154"/>
                <a:gd name="T6" fmla="*/ 0 w 117"/>
                <a:gd name="T7" fmla="*/ 2147483647 h 154"/>
                <a:gd name="T8" fmla="*/ 2147483647 w 117"/>
                <a:gd name="T9" fmla="*/ 2147483647 h 154"/>
                <a:gd name="T10" fmla="*/ 2147483647 w 117"/>
                <a:gd name="T11" fmla="*/ 2147483647 h 154"/>
                <a:gd name="T12" fmla="*/ 2147483647 w 117"/>
                <a:gd name="T13" fmla="*/ 2147483647 h 154"/>
                <a:gd name="T14" fmla="*/ 2147483647 w 117"/>
                <a:gd name="T15" fmla="*/ 2147483647 h 154"/>
                <a:gd name="T16" fmla="*/ 2147483647 w 117"/>
                <a:gd name="T17" fmla="*/ 2147483647 h 154"/>
                <a:gd name="T18" fmla="*/ 2147483647 w 117"/>
                <a:gd name="T19" fmla="*/ 2147483647 h 154"/>
                <a:gd name="T20" fmla="*/ 2147483647 w 117"/>
                <a:gd name="T21" fmla="*/ 2147483647 h 154"/>
                <a:gd name="T22" fmla="*/ 2147483647 w 117"/>
                <a:gd name="T23" fmla="*/ 2147483647 h 154"/>
                <a:gd name="T24" fmla="*/ 2147483647 w 117"/>
                <a:gd name="T25" fmla="*/ 2147483647 h 154"/>
                <a:gd name="T26" fmla="*/ 2147483647 w 117"/>
                <a:gd name="T27" fmla="*/ 2147483647 h 154"/>
                <a:gd name="T28" fmla="*/ 2147483647 w 117"/>
                <a:gd name="T29" fmla="*/ 2147483647 h 154"/>
                <a:gd name="T30" fmla="*/ 2147483647 w 117"/>
                <a:gd name="T31" fmla="*/ 2147483647 h 154"/>
                <a:gd name="T32" fmla="*/ 2147483647 w 117"/>
                <a:gd name="T33" fmla="*/ 2147483647 h 154"/>
                <a:gd name="T34" fmla="*/ 2147483647 w 117"/>
                <a:gd name="T35" fmla="*/ 2147483647 h 154"/>
                <a:gd name="T36" fmla="*/ 2147483647 w 117"/>
                <a:gd name="T37" fmla="*/ 2147483647 h 154"/>
                <a:gd name="T38" fmla="*/ 2147483647 w 117"/>
                <a:gd name="T39" fmla="*/ 2147483647 h 154"/>
                <a:gd name="T40" fmla="*/ 2147483647 w 117"/>
                <a:gd name="T41" fmla="*/ 2147483647 h 154"/>
                <a:gd name="T42" fmla="*/ 2147483647 w 117"/>
                <a:gd name="T43" fmla="*/ 2147483647 h 154"/>
                <a:gd name="T44" fmla="*/ 2147483647 w 117"/>
                <a:gd name="T45" fmla="*/ 2147483647 h 154"/>
                <a:gd name="T46" fmla="*/ 2147483647 w 117"/>
                <a:gd name="T47" fmla="*/ 2147483647 h 154"/>
                <a:gd name="T48" fmla="*/ 2147483647 w 117"/>
                <a:gd name="T49" fmla="*/ 2147483647 h 154"/>
                <a:gd name="T50" fmla="*/ 2147483647 w 117"/>
                <a:gd name="T51" fmla="*/ 2147483647 h 154"/>
                <a:gd name="T52" fmla="*/ 2147483647 w 117"/>
                <a:gd name="T53" fmla="*/ 0 h 154"/>
                <a:gd name="T54" fmla="*/ 2147483647 w 117"/>
                <a:gd name="T55" fmla="*/ 2147483647 h 154"/>
                <a:gd name="T56" fmla="*/ 2147483647 w 117"/>
                <a:gd name="T57" fmla="*/ 2147483647 h 154"/>
                <a:gd name="T58" fmla="*/ 2147483647 w 117"/>
                <a:gd name="T59" fmla="*/ 2147483647 h 154"/>
                <a:gd name="T60" fmla="*/ 2147483647 w 117"/>
                <a:gd name="T61" fmla="*/ 2147483647 h 154"/>
                <a:gd name="T62" fmla="*/ 2147483647 w 117"/>
                <a:gd name="T63" fmla="*/ 2147483647 h 154"/>
                <a:gd name="T64" fmla="*/ 2147483647 w 117"/>
                <a:gd name="T65" fmla="*/ 2147483647 h 154"/>
                <a:gd name="T66" fmla="*/ 2147483647 w 117"/>
                <a:gd name="T67" fmla="*/ 2147483647 h 154"/>
                <a:gd name="T68" fmla="*/ 2147483647 w 117"/>
                <a:gd name="T69" fmla="*/ 2147483647 h 154"/>
                <a:gd name="T70" fmla="*/ 2147483647 w 117"/>
                <a:gd name="T71" fmla="*/ 2147483647 h 154"/>
                <a:gd name="T72" fmla="*/ 2147483647 w 117"/>
                <a:gd name="T73" fmla="*/ 2147483647 h 154"/>
                <a:gd name="T74" fmla="*/ 2147483647 w 117"/>
                <a:gd name="T75" fmla="*/ 2147483647 h 154"/>
                <a:gd name="T76" fmla="*/ 2147483647 w 117"/>
                <a:gd name="T77" fmla="*/ 2147483647 h 154"/>
                <a:gd name="T78" fmla="*/ 2147483647 w 117"/>
                <a:gd name="T79" fmla="*/ 2147483647 h 154"/>
                <a:gd name="T80" fmla="*/ 2147483647 w 117"/>
                <a:gd name="T81" fmla="*/ 2147483647 h 154"/>
                <a:gd name="T82" fmla="*/ 2147483647 w 117"/>
                <a:gd name="T83" fmla="*/ 2147483647 h 154"/>
                <a:gd name="T84" fmla="*/ 2147483647 w 117"/>
                <a:gd name="T85" fmla="*/ 2147483647 h 154"/>
                <a:gd name="T86" fmla="*/ 2147483647 w 117"/>
                <a:gd name="T87" fmla="*/ 2147483647 h 15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154"/>
                <a:gd name="T134" fmla="*/ 117 w 117"/>
                <a:gd name="T135" fmla="*/ 154 h 154"/>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154">
                  <a:moveTo>
                    <a:pt x="27" y="150"/>
                  </a:moveTo>
                  <a:lnTo>
                    <a:pt x="27" y="148"/>
                  </a:lnTo>
                  <a:lnTo>
                    <a:pt x="25" y="146"/>
                  </a:lnTo>
                  <a:lnTo>
                    <a:pt x="21" y="148"/>
                  </a:lnTo>
                  <a:lnTo>
                    <a:pt x="17" y="150"/>
                  </a:lnTo>
                  <a:lnTo>
                    <a:pt x="13" y="154"/>
                  </a:lnTo>
                  <a:lnTo>
                    <a:pt x="4" y="136"/>
                  </a:lnTo>
                  <a:lnTo>
                    <a:pt x="0" y="132"/>
                  </a:lnTo>
                  <a:lnTo>
                    <a:pt x="4" y="130"/>
                  </a:lnTo>
                  <a:lnTo>
                    <a:pt x="6" y="128"/>
                  </a:lnTo>
                  <a:lnTo>
                    <a:pt x="8" y="126"/>
                  </a:lnTo>
                  <a:lnTo>
                    <a:pt x="6" y="122"/>
                  </a:lnTo>
                  <a:lnTo>
                    <a:pt x="4" y="120"/>
                  </a:lnTo>
                  <a:lnTo>
                    <a:pt x="4" y="118"/>
                  </a:lnTo>
                  <a:lnTo>
                    <a:pt x="6" y="112"/>
                  </a:lnTo>
                  <a:lnTo>
                    <a:pt x="8" y="110"/>
                  </a:lnTo>
                  <a:lnTo>
                    <a:pt x="17" y="106"/>
                  </a:lnTo>
                  <a:lnTo>
                    <a:pt x="17" y="102"/>
                  </a:lnTo>
                  <a:lnTo>
                    <a:pt x="21" y="98"/>
                  </a:lnTo>
                  <a:lnTo>
                    <a:pt x="25" y="100"/>
                  </a:lnTo>
                  <a:lnTo>
                    <a:pt x="27" y="104"/>
                  </a:lnTo>
                  <a:lnTo>
                    <a:pt x="29" y="108"/>
                  </a:lnTo>
                  <a:lnTo>
                    <a:pt x="33" y="110"/>
                  </a:lnTo>
                  <a:lnTo>
                    <a:pt x="37" y="108"/>
                  </a:lnTo>
                  <a:lnTo>
                    <a:pt x="41" y="106"/>
                  </a:lnTo>
                  <a:lnTo>
                    <a:pt x="43" y="108"/>
                  </a:lnTo>
                  <a:lnTo>
                    <a:pt x="45" y="108"/>
                  </a:lnTo>
                  <a:lnTo>
                    <a:pt x="47" y="106"/>
                  </a:lnTo>
                  <a:lnTo>
                    <a:pt x="47" y="102"/>
                  </a:lnTo>
                  <a:lnTo>
                    <a:pt x="49" y="96"/>
                  </a:lnTo>
                  <a:lnTo>
                    <a:pt x="49" y="74"/>
                  </a:lnTo>
                  <a:lnTo>
                    <a:pt x="45" y="72"/>
                  </a:lnTo>
                  <a:lnTo>
                    <a:pt x="45" y="68"/>
                  </a:lnTo>
                  <a:lnTo>
                    <a:pt x="43" y="66"/>
                  </a:lnTo>
                  <a:lnTo>
                    <a:pt x="43" y="62"/>
                  </a:lnTo>
                  <a:lnTo>
                    <a:pt x="45" y="58"/>
                  </a:lnTo>
                  <a:lnTo>
                    <a:pt x="45" y="54"/>
                  </a:lnTo>
                  <a:lnTo>
                    <a:pt x="49" y="52"/>
                  </a:lnTo>
                  <a:lnTo>
                    <a:pt x="51" y="48"/>
                  </a:lnTo>
                  <a:lnTo>
                    <a:pt x="49" y="42"/>
                  </a:lnTo>
                  <a:lnTo>
                    <a:pt x="45" y="40"/>
                  </a:lnTo>
                  <a:lnTo>
                    <a:pt x="39" y="40"/>
                  </a:lnTo>
                  <a:lnTo>
                    <a:pt x="31" y="40"/>
                  </a:lnTo>
                  <a:lnTo>
                    <a:pt x="33" y="26"/>
                  </a:lnTo>
                  <a:lnTo>
                    <a:pt x="55" y="26"/>
                  </a:lnTo>
                  <a:lnTo>
                    <a:pt x="59" y="28"/>
                  </a:lnTo>
                  <a:lnTo>
                    <a:pt x="63" y="30"/>
                  </a:lnTo>
                  <a:lnTo>
                    <a:pt x="73" y="30"/>
                  </a:lnTo>
                  <a:lnTo>
                    <a:pt x="79" y="30"/>
                  </a:lnTo>
                  <a:lnTo>
                    <a:pt x="79" y="16"/>
                  </a:lnTo>
                  <a:lnTo>
                    <a:pt x="83" y="10"/>
                  </a:lnTo>
                  <a:lnTo>
                    <a:pt x="87" y="4"/>
                  </a:lnTo>
                  <a:lnTo>
                    <a:pt x="93" y="0"/>
                  </a:lnTo>
                  <a:lnTo>
                    <a:pt x="103" y="0"/>
                  </a:lnTo>
                  <a:lnTo>
                    <a:pt x="113" y="0"/>
                  </a:lnTo>
                  <a:lnTo>
                    <a:pt x="113" y="2"/>
                  </a:lnTo>
                  <a:lnTo>
                    <a:pt x="115" y="4"/>
                  </a:lnTo>
                  <a:lnTo>
                    <a:pt x="115" y="6"/>
                  </a:lnTo>
                  <a:lnTo>
                    <a:pt x="117" y="10"/>
                  </a:lnTo>
                  <a:lnTo>
                    <a:pt x="115" y="20"/>
                  </a:lnTo>
                  <a:lnTo>
                    <a:pt x="111" y="34"/>
                  </a:lnTo>
                  <a:lnTo>
                    <a:pt x="99" y="64"/>
                  </a:lnTo>
                  <a:lnTo>
                    <a:pt x="99" y="68"/>
                  </a:lnTo>
                  <a:lnTo>
                    <a:pt x="99" y="70"/>
                  </a:lnTo>
                  <a:lnTo>
                    <a:pt x="101" y="74"/>
                  </a:lnTo>
                  <a:lnTo>
                    <a:pt x="99" y="78"/>
                  </a:lnTo>
                  <a:lnTo>
                    <a:pt x="97" y="82"/>
                  </a:lnTo>
                  <a:lnTo>
                    <a:pt x="93" y="84"/>
                  </a:lnTo>
                  <a:lnTo>
                    <a:pt x="89" y="88"/>
                  </a:lnTo>
                  <a:lnTo>
                    <a:pt x="85" y="92"/>
                  </a:lnTo>
                  <a:lnTo>
                    <a:pt x="83" y="102"/>
                  </a:lnTo>
                  <a:lnTo>
                    <a:pt x="79" y="106"/>
                  </a:lnTo>
                  <a:lnTo>
                    <a:pt x="75" y="108"/>
                  </a:lnTo>
                  <a:lnTo>
                    <a:pt x="75" y="122"/>
                  </a:lnTo>
                  <a:lnTo>
                    <a:pt x="71" y="134"/>
                  </a:lnTo>
                  <a:lnTo>
                    <a:pt x="69" y="142"/>
                  </a:lnTo>
                  <a:lnTo>
                    <a:pt x="65" y="148"/>
                  </a:lnTo>
                  <a:lnTo>
                    <a:pt x="61" y="150"/>
                  </a:lnTo>
                  <a:lnTo>
                    <a:pt x="55" y="150"/>
                  </a:lnTo>
                  <a:lnTo>
                    <a:pt x="51" y="150"/>
                  </a:lnTo>
                  <a:lnTo>
                    <a:pt x="49" y="150"/>
                  </a:lnTo>
                  <a:lnTo>
                    <a:pt x="49" y="146"/>
                  </a:lnTo>
                  <a:lnTo>
                    <a:pt x="45" y="146"/>
                  </a:lnTo>
                  <a:lnTo>
                    <a:pt x="43" y="146"/>
                  </a:lnTo>
                  <a:lnTo>
                    <a:pt x="41" y="148"/>
                  </a:lnTo>
                  <a:lnTo>
                    <a:pt x="39" y="150"/>
                  </a:lnTo>
                  <a:lnTo>
                    <a:pt x="35" y="150"/>
                  </a:lnTo>
                  <a:lnTo>
                    <a:pt x="33" y="150"/>
                  </a:lnTo>
                  <a:lnTo>
                    <a:pt x="27" y="1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4" name="Freeform 149"/>
            <p:cNvSpPr/>
            <p:nvPr/>
          </p:nvSpPr>
          <p:spPr bwMode="auto">
            <a:xfrm>
              <a:off x="4904191" y="5065432"/>
              <a:ext cx="307880" cy="342480"/>
            </a:xfrm>
            <a:custGeom>
              <a:avLst/>
              <a:gdLst>
                <a:gd name="T0" fmla="*/ 2147483647 w 211"/>
                <a:gd name="T1" fmla="*/ 2147483647 h 216"/>
                <a:gd name="T2" fmla="*/ 2147483647 w 211"/>
                <a:gd name="T3" fmla="*/ 2147483647 h 216"/>
                <a:gd name="T4" fmla="*/ 2147483647 w 211"/>
                <a:gd name="T5" fmla="*/ 2147483647 h 216"/>
                <a:gd name="T6" fmla="*/ 2147483647 w 211"/>
                <a:gd name="T7" fmla="*/ 2147483647 h 216"/>
                <a:gd name="T8" fmla="*/ 2147483647 w 211"/>
                <a:gd name="T9" fmla="*/ 2147483647 h 216"/>
                <a:gd name="T10" fmla="*/ 2147483647 w 211"/>
                <a:gd name="T11" fmla="*/ 2147483647 h 216"/>
                <a:gd name="T12" fmla="*/ 2147483647 w 211"/>
                <a:gd name="T13" fmla="*/ 2147483647 h 216"/>
                <a:gd name="T14" fmla="*/ 2147483647 w 211"/>
                <a:gd name="T15" fmla="*/ 2147483647 h 216"/>
                <a:gd name="T16" fmla="*/ 2147483647 w 211"/>
                <a:gd name="T17" fmla="*/ 0 h 216"/>
                <a:gd name="T18" fmla="*/ 2147483647 w 211"/>
                <a:gd name="T19" fmla="*/ 0 h 216"/>
                <a:gd name="T20" fmla="*/ 2147483647 w 211"/>
                <a:gd name="T21" fmla="*/ 2147483647 h 216"/>
                <a:gd name="T22" fmla="*/ 2147483647 w 211"/>
                <a:gd name="T23" fmla="*/ 2147483647 h 216"/>
                <a:gd name="T24" fmla="*/ 0 w 211"/>
                <a:gd name="T25" fmla="*/ 0 h 216"/>
                <a:gd name="T26" fmla="*/ 2147483647 w 211"/>
                <a:gd name="T27" fmla="*/ 2147483647 h 216"/>
                <a:gd name="T28" fmla="*/ 2147483647 w 211"/>
                <a:gd name="T29" fmla="*/ 2147483647 h 216"/>
                <a:gd name="T30" fmla="*/ 2147483647 w 211"/>
                <a:gd name="T31" fmla="*/ 2147483647 h 216"/>
                <a:gd name="T32" fmla="*/ 2147483647 w 211"/>
                <a:gd name="T33" fmla="*/ 2147483647 h 216"/>
                <a:gd name="T34" fmla="*/ 2147483647 w 211"/>
                <a:gd name="T35" fmla="*/ 2147483647 h 216"/>
                <a:gd name="T36" fmla="*/ 2147483647 w 211"/>
                <a:gd name="T37" fmla="*/ 2147483647 h 216"/>
                <a:gd name="T38" fmla="*/ 2147483647 w 211"/>
                <a:gd name="T39" fmla="*/ 2147483647 h 216"/>
                <a:gd name="T40" fmla="*/ 2147483647 w 211"/>
                <a:gd name="T41" fmla="*/ 2147483647 h 216"/>
                <a:gd name="T42" fmla="*/ 2147483647 w 211"/>
                <a:gd name="T43" fmla="*/ 2147483647 h 216"/>
                <a:gd name="T44" fmla="*/ 2147483647 w 211"/>
                <a:gd name="T45" fmla="*/ 2147483647 h 216"/>
                <a:gd name="T46" fmla="*/ 2147483647 w 211"/>
                <a:gd name="T47" fmla="*/ 2147483647 h 216"/>
                <a:gd name="T48" fmla="*/ 2147483647 w 211"/>
                <a:gd name="T49" fmla="*/ 2147483647 h 216"/>
                <a:gd name="T50" fmla="*/ 2147483647 w 211"/>
                <a:gd name="T51" fmla="*/ 2147483647 h 216"/>
                <a:gd name="T52" fmla="*/ 2147483647 w 211"/>
                <a:gd name="T53" fmla="*/ 2147483647 h 216"/>
                <a:gd name="T54" fmla="*/ 2147483647 w 211"/>
                <a:gd name="T55" fmla="*/ 2147483647 h 216"/>
                <a:gd name="T56" fmla="*/ 2147483647 w 211"/>
                <a:gd name="T57" fmla="*/ 2147483647 h 216"/>
                <a:gd name="T58" fmla="*/ 2147483647 w 211"/>
                <a:gd name="T59" fmla="*/ 2147483647 h 216"/>
                <a:gd name="T60" fmla="*/ 2147483647 w 211"/>
                <a:gd name="T61" fmla="*/ 2147483647 h 216"/>
                <a:gd name="T62" fmla="*/ 2147483647 w 211"/>
                <a:gd name="T63" fmla="*/ 2147483647 h 216"/>
                <a:gd name="T64" fmla="*/ 2147483647 w 211"/>
                <a:gd name="T65" fmla="*/ 2147483647 h 216"/>
                <a:gd name="T66" fmla="*/ 2147483647 w 211"/>
                <a:gd name="T67" fmla="*/ 2147483647 h 216"/>
                <a:gd name="T68" fmla="*/ 2147483647 w 211"/>
                <a:gd name="T69" fmla="*/ 2147483647 h 216"/>
                <a:gd name="T70" fmla="*/ 2147483647 w 211"/>
                <a:gd name="T71" fmla="*/ 2147483647 h 216"/>
                <a:gd name="T72" fmla="*/ 2147483647 w 211"/>
                <a:gd name="T73" fmla="*/ 2147483647 h 216"/>
                <a:gd name="T74" fmla="*/ 2147483647 w 211"/>
                <a:gd name="T75" fmla="*/ 2147483647 h 216"/>
                <a:gd name="T76" fmla="*/ 2147483647 w 211"/>
                <a:gd name="T77" fmla="*/ 2147483647 h 216"/>
                <a:gd name="T78" fmla="*/ 2147483647 w 211"/>
                <a:gd name="T79" fmla="*/ 2147483647 h 216"/>
                <a:gd name="T80" fmla="*/ 2147483647 w 211"/>
                <a:gd name="T81" fmla="*/ 2147483647 h 216"/>
                <a:gd name="T82" fmla="*/ 2147483647 w 211"/>
                <a:gd name="T83" fmla="*/ 2147483647 h 216"/>
                <a:gd name="T84" fmla="*/ 2147483647 w 211"/>
                <a:gd name="T85" fmla="*/ 2147483647 h 216"/>
                <a:gd name="T86" fmla="*/ 2147483647 w 211"/>
                <a:gd name="T87" fmla="*/ 2147483647 h 216"/>
                <a:gd name="T88" fmla="*/ 2147483647 w 211"/>
                <a:gd name="T89" fmla="*/ 2147483647 h 216"/>
                <a:gd name="T90" fmla="*/ 2147483647 w 211"/>
                <a:gd name="T91" fmla="*/ 2147483647 h 216"/>
                <a:gd name="T92" fmla="*/ 2147483647 w 211"/>
                <a:gd name="T93" fmla="*/ 2147483647 h 216"/>
                <a:gd name="T94" fmla="*/ 2147483647 w 211"/>
                <a:gd name="T95" fmla="*/ 2147483647 h 216"/>
                <a:gd name="T96" fmla="*/ 2147483647 w 211"/>
                <a:gd name="T97" fmla="*/ 2147483647 h 216"/>
                <a:gd name="T98" fmla="*/ 2147483647 w 211"/>
                <a:gd name="T99" fmla="*/ 2147483647 h 216"/>
                <a:gd name="T100" fmla="*/ 2147483647 w 211"/>
                <a:gd name="T101" fmla="*/ 2147483647 h 216"/>
                <a:gd name="T102" fmla="*/ 2147483647 w 211"/>
                <a:gd name="T103" fmla="*/ 2147483647 h 216"/>
                <a:gd name="T104" fmla="*/ 2147483647 w 211"/>
                <a:gd name="T105" fmla="*/ 2147483647 h 216"/>
                <a:gd name="T106" fmla="*/ 2147483647 w 211"/>
                <a:gd name="T107" fmla="*/ 2147483647 h 216"/>
                <a:gd name="T108" fmla="*/ 2147483647 w 211"/>
                <a:gd name="T109" fmla="*/ 2147483647 h 216"/>
                <a:gd name="T110" fmla="*/ 2147483647 w 211"/>
                <a:gd name="T111" fmla="*/ 2147483647 h 2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11"/>
                <a:gd name="T169" fmla="*/ 0 h 216"/>
                <a:gd name="T170" fmla="*/ 211 w 211"/>
                <a:gd name="T171" fmla="*/ 216 h 2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11" h="216">
                  <a:moveTo>
                    <a:pt x="181" y="8"/>
                  </a:moveTo>
                  <a:lnTo>
                    <a:pt x="159" y="16"/>
                  </a:lnTo>
                  <a:lnTo>
                    <a:pt x="117" y="16"/>
                  </a:lnTo>
                  <a:lnTo>
                    <a:pt x="107" y="12"/>
                  </a:lnTo>
                  <a:lnTo>
                    <a:pt x="105" y="10"/>
                  </a:lnTo>
                  <a:lnTo>
                    <a:pt x="101" y="6"/>
                  </a:lnTo>
                  <a:lnTo>
                    <a:pt x="33" y="6"/>
                  </a:lnTo>
                  <a:lnTo>
                    <a:pt x="27" y="2"/>
                  </a:lnTo>
                  <a:lnTo>
                    <a:pt x="25" y="0"/>
                  </a:lnTo>
                  <a:lnTo>
                    <a:pt x="21" y="0"/>
                  </a:lnTo>
                  <a:lnTo>
                    <a:pt x="11" y="2"/>
                  </a:lnTo>
                  <a:lnTo>
                    <a:pt x="4" y="2"/>
                  </a:lnTo>
                  <a:lnTo>
                    <a:pt x="0" y="0"/>
                  </a:lnTo>
                  <a:lnTo>
                    <a:pt x="2" y="16"/>
                  </a:lnTo>
                  <a:lnTo>
                    <a:pt x="7" y="30"/>
                  </a:lnTo>
                  <a:lnTo>
                    <a:pt x="13" y="42"/>
                  </a:lnTo>
                  <a:lnTo>
                    <a:pt x="21" y="54"/>
                  </a:lnTo>
                  <a:lnTo>
                    <a:pt x="29" y="66"/>
                  </a:lnTo>
                  <a:lnTo>
                    <a:pt x="37" y="76"/>
                  </a:lnTo>
                  <a:lnTo>
                    <a:pt x="39" y="90"/>
                  </a:lnTo>
                  <a:lnTo>
                    <a:pt x="41" y="104"/>
                  </a:lnTo>
                  <a:lnTo>
                    <a:pt x="41" y="126"/>
                  </a:lnTo>
                  <a:lnTo>
                    <a:pt x="43" y="152"/>
                  </a:lnTo>
                  <a:lnTo>
                    <a:pt x="45" y="174"/>
                  </a:lnTo>
                  <a:lnTo>
                    <a:pt x="49" y="184"/>
                  </a:lnTo>
                  <a:lnTo>
                    <a:pt x="53" y="194"/>
                  </a:lnTo>
                  <a:lnTo>
                    <a:pt x="61" y="204"/>
                  </a:lnTo>
                  <a:lnTo>
                    <a:pt x="69" y="212"/>
                  </a:lnTo>
                  <a:lnTo>
                    <a:pt x="73" y="208"/>
                  </a:lnTo>
                  <a:lnTo>
                    <a:pt x="75" y="204"/>
                  </a:lnTo>
                  <a:lnTo>
                    <a:pt x="79" y="204"/>
                  </a:lnTo>
                  <a:lnTo>
                    <a:pt x="83" y="210"/>
                  </a:lnTo>
                  <a:lnTo>
                    <a:pt x="89" y="214"/>
                  </a:lnTo>
                  <a:lnTo>
                    <a:pt x="93" y="216"/>
                  </a:lnTo>
                  <a:lnTo>
                    <a:pt x="101" y="216"/>
                  </a:lnTo>
                  <a:lnTo>
                    <a:pt x="111" y="216"/>
                  </a:lnTo>
                  <a:lnTo>
                    <a:pt x="117" y="212"/>
                  </a:lnTo>
                  <a:lnTo>
                    <a:pt x="121" y="208"/>
                  </a:lnTo>
                  <a:lnTo>
                    <a:pt x="125" y="206"/>
                  </a:lnTo>
                  <a:lnTo>
                    <a:pt x="123" y="144"/>
                  </a:lnTo>
                  <a:lnTo>
                    <a:pt x="123" y="90"/>
                  </a:lnTo>
                  <a:lnTo>
                    <a:pt x="143" y="90"/>
                  </a:lnTo>
                  <a:lnTo>
                    <a:pt x="143" y="22"/>
                  </a:lnTo>
                  <a:lnTo>
                    <a:pt x="165" y="20"/>
                  </a:lnTo>
                  <a:lnTo>
                    <a:pt x="183" y="18"/>
                  </a:lnTo>
                  <a:lnTo>
                    <a:pt x="187" y="24"/>
                  </a:lnTo>
                  <a:lnTo>
                    <a:pt x="201" y="18"/>
                  </a:lnTo>
                  <a:lnTo>
                    <a:pt x="205" y="14"/>
                  </a:lnTo>
                  <a:lnTo>
                    <a:pt x="211" y="12"/>
                  </a:lnTo>
                  <a:lnTo>
                    <a:pt x="205" y="8"/>
                  </a:lnTo>
                  <a:lnTo>
                    <a:pt x="201" y="6"/>
                  </a:lnTo>
                  <a:lnTo>
                    <a:pt x="193" y="8"/>
                  </a:lnTo>
                  <a:lnTo>
                    <a:pt x="187" y="10"/>
                  </a:lnTo>
                  <a:lnTo>
                    <a:pt x="183" y="8"/>
                  </a:lnTo>
                  <a:lnTo>
                    <a:pt x="181" y="6"/>
                  </a:lnTo>
                  <a:lnTo>
                    <a:pt x="181"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5" name="Freeform 150"/>
            <p:cNvSpPr/>
            <p:nvPr/>
          </p:nvSpPr>
          <p:spPr bwMode="auto">
            <a:xfrm>
              <a:off x="5478438" y="4049938"/>
              <a:ext cx="154517" cy="156638"/>
            </a:xfrm>
            <a:custGeom>
              <a:avLst/>
              <a:gdLst>
                <a:gd name="T0" fmla="*/ 2147483647 w 106"/>
                <a:gd name="T1" fmla="*/ 0 h 98"/>
                <a:gd name="T2" fmla="*/ 2147483647 w 106"/>
                <a:gd name="T3" fmla="*/ 2147483647 h 98"/>
                <a:gd name="T4" fmla="*/ 2147483647 w 106"/>
                <a:gd name="T5" fmla="*/ 2147483647 h 98"/>
                <a:gd name="T6" fmla="*/ 2147483647 w 106"/>
                <a:gd name="T7" fmla="*/ 2147483647 h 98"/>
                <a:gd name="T8" fmla="*/ 2147483647 w 106"/>
                <a:gd name="T9" fmla="*/ 2147483647 h 98"/>
                <a:gd name="T10" fmla="*/ 2147483647 w 106"/>
                <a:gd name="T11" fmla="*/ 2147483647 h 98"/>
                <a:gd name="T12" fmla="*/ 2147483647 w 106"/>
                <a:gd name="T13" fmla="*/ 2147483647 h 98"/>
                <a:gd name="T14" fmla="*/ 0 w 106"/>
                <a:gd name="T15" fmla="*/ 2147483647 h 98"/>
                <a:gd name="T16" fmla="*/ 0 w 106"/>
                <a:gd name="T17" fmla="*/ 2147483647 h 98"/>
                <a:gd name="T18" fmla="*/ 2147483647 w 106"/>
                <a:gd name="T19" fmla="*/ 2147483647 h 98"/>
                <a:gd name="T20" fmla="*/ 2147483647 w 106"/>
                <a:gd name="T21" fmla="*/ 2147483647 h 98"/>
                <a:gd name="T22" fmla="*/ 2147483647 w 106"/>
                <a:gd name="T23" fmla="*/ 2147483647 h 98"/>
                <a:gd name="T24" fmla="*/ 2147483647 w 106"/>
                <a:gd name="T25" fmla="*/ 2147483647 h 98"/>
                <a:gd name="T26" fmla="*/ 2147483647 w 106"/>
                <a:gd name="T27" fmla="*/ 2147483647 h 98"/>
                <a:gd name="T28" fmla="*/ 2147483647 w 106"/>
                <a:gd name="T29" fmla="*/ 2147483647 h 98"/>
                <a:gd name="T30" fmla="*/ 2147483647 w 106"/>
                <a:gd name="T31" fmla="*/ 2147483647 h 98"/>
                <a:gd name="T32" fmla="*/ 2147483647 w 106"/>
                <a:gd name="T33" fmla="*/ 2147483647 h 98"/>
                <a:gd name="T34" fmla="*/ 2147483647 w 106"/>
                <a:gd name="T35" fmla="*/ 2147483647 h 98"/>
                <a:gd name="T36" fmla="*/ 2147483647 w 106"/>
                <a:gd name="T37" fmla="*/ 2147483647 h 98"/>
                <a:gd name="T38" fmla="*/ 2147483647 w 106"/>
                <a:gd name="T39" fmla="*/ 2147483647 h 98"/>
                <a:gd name="T40" fmla="*/ 2147483647 w 106"/>
                <a:gd name="T41" fmla="*/ 2147483647 h 98"/>
                <a:gd name="T42" fmla="*/ 2147483647 w 106"/>
                <a:gd name="T43" fmla="*/ 2147483647 h 98"/>
                <a:gd name="T44" fmla="*/ 2147483647 w 106"/>
                <a:gd name="T45" fmla="*/ 2147483647 h 98"/>
                <a:gd name="T46" fmla="*/ 2147483647 w 106"/>
                <a:gd name="T47" fmla="*/ 2147483647 h 98"/>
                <a:gd name="T48" fmla="*/ 2147483647 w 106"/>
                <a:gd name="T49" fmla="*/ 2147483647 h 98"/>
                <a:gd name="T50" fmla="*/ 2147483647 w 106"/>
                <a:gd name="T51" fmla="*/ 2147483647 h 98"/>
                <a:gd name="T52" fmla="*/ 2147483647 w 106"/>
                <a:gd name="T53" fmla="*/ 0 h 9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106"/>
                <a:gd name="T82" fmla="*/ 0 h 98"/>
                <a:gd name="T83" fmla="*/ 106 w 106"/>
                <a:gd name="T84" fmla="*/ 98 h 9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106" h="98">
                  <a:moveTo>
                    <a:pt x="32" y="0"/>
                  </a:moveTo>
                  <a:lnTo>
                    <a:pt x="28" y="4"/>
                  </a:lnTo>
                  <a:lnTo>
                    <a:pt x="22" y="10"/>
                  </a:lnTo>
                  <a:lnTo>
                    <a:pt x="14" y="14"/>
                  </a:lnTo>
                  <a:lnTo>
                    <a:pt x="6" y="16"/>
                  </a:lnTo>
                  <a:lnTo>
                    <a:pt x="6" y="26"/>
                  </a:lnTo>
                  <a:lnTo>
                    <a:pt x="4" y="34"/>
                  </a:lnTo>
                  <a:lnTo>
                    <a:pt x="0" y="46"/>
                  </a:lnTo>
                  <a:lnTo>
                    <a:pt x="0" y="62"/>
                  </a:lnTo>
                  <a:lnTo>
                    <a:pt x="18" y="62"/>
                  </a:lnTo>
                  <a:lnTo>
                    <a:pt x="24" y="64"/>
                  </a:lnTo>
                  <a:lnTo>
                    <a:pt x="28" y="54"/>
                  </a:lnTo>
                  <a:lnTo>
                    <a:pt x="38" y="58"/>
                  </a:lnTo>
                  <a:lnTo>
                    <a:pt x="54" y="58"/>
                  </a:lnTo>
                  <a:lnTo>
                    <a:pt x="68" y="62"/>
                  </a:lnTo>
                  <a:lnTo>
                    <a:pt x="82" y="76"/>
                  </a:lnTo>
                  <a:lnTo>
                    <a:pt x="96" y="92"/>
                  </a:lnTo>
                  <a:lnTo>
                    <a:pt x="102" y="98"/>
                  </a:lnTo>
                  <a:lnTo>
                    <a:pt x="106" y="94"/>
                  </a:lnTo>
                  <a:lnTo>
                    <a:pt x="96" y="80"/>
                  </a:lnTo>
                  <a:lnTo>
                    <a:pt x="86" y="68"/>
                  </a:lnTo>
                  <a:lnTo>
                    <a:pt x="74" y="56"/>
                  </a:lnTo>
                  <a:lnTo>
                    <a:pt x="62" y="48"/>
                  </a:lnTo>
                  <a:lnTo>
                    <a:pt x="52" y="42"/>
                  </a:lnTo>
                  <a:lnTo>
                    <a:pt x="46" y="30"/>
                  </a:lnTo>
                  <a:lnTo>
                    <a:pt x="40" y="14"/>
                  </a:lnTo>
                  <a:lnTo>
                    <a:pt x="3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6" name="Freeform 152"/>
            <p:cNvSpPr/>
            <p:nvPr/>
          </p:nvSpPr>
          <p:spPr bwMode="auto">
            <a:xfrm>
              <a:off x="4248071" y="4172063"/>
              <a:ext cx="68033" cy="18584"/>
            </a:xfrm>
            <a:custGeom>
              <a:avLst/>
              <a:gdLst>
                <a:gd name="T0" fmla="*/ 2147483647 w 46"/>
                <a:gd name="T1" fmla="*/ 2147483647 h 12"/>
                <a:gd name="T2" fmla="*/ 2147483647 w 46"/>
                <a:gd name="T3" fmla="*/ 2147483647 h 12"/>
                <a:gd name="T4" fmla="*/ 2147483647 w 46"/>
                <a:gd name="T5" fmla="*/ 2147483647 h 12"/>
                <a:gd name="T6" fmla="*/ 2147483647 w 46"/>
                <a:gd name="T7" fmla="*/ 2147483647 h 12"/>
                <a:gd name="T8" fmla="*/ 2147483647 w 46"/>
                <a:gd name="T9" fmla="*/ 2147483647 h 12"/>
                <a:gd name="T10" fmla="*/ 2147483647 w 46"/>
                <a:gd name="T11" fmla="*/ 0 h 12"/>
                <a:gd name="T12" fmla="*/ 2147483647 w 46"/>
                <a:gd name="T13" fmla="*/ 2147483647 h 12"/>
                <a:gd name="T14" fmla="*/ 2147483647 w 46"/>
                <a:gd name="T15" fmla="*/ 2147483647 h 12"/>
                <a:gd name="T16" fmla="*/ 2147483647 w 46"/>
                <a:gd name="T17" fmla="*/ 2147483647 h 12"/>
                <a:gd name="T18" fmla="*/ 2147483647 w 46"/>
                <a:gd name="T19" fmla="*/ 2147483647 h 12"/>
                <a:gd name="T20" fmla="*/ 2147483647 w 46"/>
                <a:gd name="T21" fmla="*/ 2147483647 h 12"/>
                <a:gd name="T22" fmla="*/ 2147483647 w 46"/>
                <a:gd name="T23" fmla="*/ 2147483647 h 12"/>
                <a:gd name="T24" fmla="*/ 2147483647 w 46"/>
                <a:gd name="T25" fmla="*/ 2147483647 h 12"/>
                <a:gd name="T26" fmla="*/ 2147483647 w 46"/>
                <a:gd name="T27" fmla="*/ 2147483647 h 12"/>
                <a:gd name="T28" fmla="*/ 2147483647 w 46"/>
                <a:gd name="T29" fmla="*/ 2147483647 h 12"/>
                <a:gd name="T30" fmla="*/ 0 w 46"/>
                <a:gd name="T31" fmla="*/ 2147483647 h 12"/>
                <a:gd name="T32" fmla="*/ 2147483647 w 46"/>
                <a:gd name="T33" fmla="*/ 2147483647 h 12"/>
                <a:gd name="T34" fmla="*/ 2147483647 w 46"/>
                <a:gd name="T35" fmla="*/ 2147483647 h 12"/>
                <a:gd name="T36" fmla="*/ 2147483647 w 46"/>
                <a:gd name="T37" fmla="*/ 2147483647 h 1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46"/>
                <a:gd name="T58" fmla="*/ 0 h 12"/>
                <a:gd name="T59" fmla="*/ 46 w 46"/>
                <a:gd name="T60" fmla="*/ 12 h 12"/>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46" h="12">
                  <a:moveTo>
                    <a:pt x="4" y="6"/>
                  </a:moveTo>
                  <a:lnTo>
                    <a:pt x="14" y="8"/>
                  </a:lnTo>
                  <a:lnTo>
                    <a:pt x="18" y="6"/>
                  </a:lnTo>
                  <a:lnTo>
                    <a:pt x="20" y="4"/>
                  </a:lnTo>
                  <a:lnTo>
                    <a:pt x="22" y="2"/>
                  </a:lnTo>
                  <a:lnTo>
                    <a:pt x="26" y="0"/>
                  </a:lnTo>
                  <a:lnTo>
                    <a:pt x="28" y="4"/>
                  </a:lnTo>
                  <a:lnTo>
                    <a:pt x="34" y="6"/>
                  </a:lnTo>
                  <a:lnTo>
                    <a:pt x="46" y="8"/>
                  </a:lnTo>
                  <a:lnTo>
                    <a:pt x="42" y="10"/>
                  </a:lnTo>
                  <a:lnTo>
                    <a:pt x="38" y="12"/>
                  </a:lnTo>
                  <a:lnTo>
                    <a:pt x="30" y="10"/>
                  </a:lnTo>
                  <a:lnTo>
                    <a:pt x="24" y="8"/>
                  </a:lnTo>
                  <a:lnTo>
                    <a:pt x="24" y="10"/>
                  </a:lnTo>
                  <a:lnTo>
                    <a:pt x="12" y="12"/>
                  </a:lnTo>
                  <a:lnTo>
                    <a:pt x="0" y="12"/>
                  </a:lnTo>
                  <a:lnTo>
                    <a:pt x="2" y="8"/>
                  </a:lnTo>
                  <a:lnTo>
                    <a:pt x="2" y="6"/>
                  </a:lnTo>
                  <a:lnTo>
                    <a:pt x="4"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7" name="Freeform 155"/>
            <p:cNvSpPr/>
            <p:nvPr/>
          </p:nvSpPr>
          <p:spPr bwMode="auto">
            <a:xfrm>
              <a:off x="4913416" y="4699058"/>
              <a:ext cx="20756" cy="35841"/>
            </a:xfrm>
            <a:custGeom>
              <a:avLst/>
              <a:gdLst>
                <a:gd name="T0" fmla="*/ 2147483647 w 14"/>
                <a:gd name="T1" fmla="*/ 2147483647 h 22"/>
                <a:gd name="T2" fmla="*/ 0 w 14"/>
                <a:gd name="T3" fmla="*/ 2147483647 h 22"/>
                <a:gd name="T4" fmla="*/ 2147483647 w 14"/>
                <a:gd name="T5" fmla="*/ 2147483647 h 22"/>
                <a:gd name="T6" fmla="*/ 2147483647 w 14"/>
                <a:gd name="T7" fmla="*/ 2147483647 h 22"/>
                <a:gd name="T8" fmla="*/ 2147483647 w 14"/>
                <a:gd name="T9" fmla="*/ 0 h 22"/>
                <a:gd name="T10" fmla="*/ 2147483647 w 14"/>
                <a:gd name="T11" fmla="*/ 2147483647 h 22"/>
                <a:gd name="T12" fmla="*/ 2147483647 w 14"/>
                <a:gd name="T13" fmla="*/ 2147483647 h 22"/>
                <a:gd name="T14" fmla="*/ 2147483647 w 14"/>
                <a:gd name="T15" fmla="*/ 2147483647 h 22"/>
                <a:gd name="T16" fmla="*/ 2147483647 w 14"/>
                <a:gd name="T17" fmla="*/ 2147483647 h 22"/>
                <a:gd name="T18" fmla="*/ 2147483647 w 14"/>
                <a:gd name="T19" fmla="*/ 2147483647 h 22"/>
                <a:gd name="T20" fmla="*/ 2147483647 w 14"/>
                <a:gd name="T21" fmla="*/ 2147483647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4"/>
                <a:gd name="T34" fmla="*/ 0 h 22"/>
                <a:gd name="T35" fmla="*/ 14 w 14"/>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4" h="22">
                  <a:moveTo>
                    <a:pt x="6" y="22"/>
                  </a:moveTo>
                  <a:lnTo>
                    <a:pt x="0" y="8"/>
                  </a:lnTo>
                  <a:lnTo>
                    <a:pt x="4" y="4"/>
                  </a:lnTo>
                  <a:lnTo>
                    <a:pt x="8" y="2"/>
                  </a:lnTo>
                  <a:lnTo>
                    <a:pt x="12" y="0"/>
                  </a:lnTo>
                  <a:lnTo>
                    <a:pt x="14" y="2"/>
                  </a:lnTo>
                  <a:lnTo>
                    <a:pt x="14" y="4"/>
                  </a:lnTo>
                  <a:lnTo>
                    <a:pt x="10" y="6"/>
                  </a:lnTo>
                  <a:lnTo>
                    <a:pt x="8" y="10"/>
                  </a:lnTo>
                  <a:lnTo>
                    <a:pt x="8" y="20"/>
                  </a:lnTo>
                  <a:lnTo>
                    <a:pt x="6"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8" name="Freeform 157"/>
            <p:cNvSpPr/>
            <p:nvPr/>
          </p:nvSpPr>
          <p:spPr bwMode="auto">
            <a:xfrm>
              <a:off x="3552746" y="2276475"/>
              <a:ext cx="916722" cy="544251"/>
            </a:xfrm>
            <a:custGeom>
              <a:avLst/>
              <a:gdLst>
                <a:gd name="T0" fmla="*/ 2147483647 w 628"/>
                <a:gd name="T1" fmla="*/ 2147483647 h 344"/>
                <a:gd name="T2" fmla="*/ 2147483647 w 628"/>
                <a:gd name="T3" fmla="*/ 2147483647 h 344"/>
                <a:gd name="T4" fmla="*/ 2147483647 w 628"/>
                <a:gd name="T5" fmla="*/ 2147483647 h 344"/>
                <a:gd name="T6" fmla="*/ 2147483647 w 628"/>
                <a:gd name="T7" fmla="*/ 2147483647 h 344"/>
                <a:gd name="T8" fmla="*/ 2147483647 w 628"/>
                <a:gd name="T9" fmla="*/ 2147483647 h 344"/>
                <a:gd name="T10" fmla="*/ 2147483647 w 628"/>
                <a:gd name="T11" fmla="*/ 2147483647 h 344"/>
                <a:gd name="T12" fmla="*/ 2147483647 w 628"/>
                <a:gd name="T13" fmla="*/ 2147483647 h 344"/>
                <a:gd name="T14" fmla="*/ 2147483647 w 628"/>
                <a:gd name="T15" fmla="*/ 2147483647 h 344"/>
                <a:gd name="T16" fmla="*/ 2147483647 w 628"/>
                <a:gd name="T17" fmla="*/ 2147483647 h 344"/>
                <a:gd name="T18" fmla="*/ 2147483647 w 628"/>
                <a:gd name="T19" fmla="*/ 2147483647 h 344"/>
                <a:gd name="T20" fmla="*/ 2147483647 w 628"/>
                <a:gd name="T21" fmla="*/ 2147483647 h 344"/>
                <a:gd name="T22" fmla="*/ 2147483647 w 628"/>
                <a:gd name="T23" fmla="*/ 2147483647 h 344"/>
                <a:gd name="T24" fmla="*/ 2147483647 w 628"/>
                <a:gd name="T25" fmla="*/ 2147483647 h 344"/>
                <a:gd name="T26" fmla="*/ 2147483647 w 628"/>
                <a:gd name="T27" fmla="*/ 2147483647 h 344"/>
                <a:gd name="T28" fmla="*/ 2147483647 w 628"/>
                <a:gd name="T29" fmla="*/ 2147483647 h 344"/>
                <a:gd name="T30" fmla="*/ 2147483647 w 628"/>
                <a:gd name="T31" fmla="*/ 2147483647 h 344"/>
                <a:gd name="T32" fmla="*/ 2147483647 w 628"/>
                <a:gd name="T33" fmla="*/ 2147483647 h 344"/>
                <a:gd name="T34" fmla="*/ 2147483647 w 628"/>
                <a:gd name="T35" fmla="*/ 2147483647 h 344"/>
                <a:gd name="T36" fmla="*/ 2147483647 w 628"/>
                <a:gd name="T37" fmla="*/ 2147483647 h 344"/>
                <a:gd name="T38" fmla="*/ 2147483647 w 628"/>
                <a:gd name="T39" fmla="*/ 2147483647 h 344"/>
                <a:gd name="T40" fmla="*/ 2147483647 w 628"/>
                <a:gd name="T41" fmla="*/ 2147483647 h 344"/>
                <a:gd name="T42" fmla="*/ 2147483647 w 628"/>
                <a:gd name="T43" fmla="*/ 2147483647 h 344"/>
                <a:gd name="T44" fmla="*/ 2147483647 w 628"/>
                <a:gd name="T45" fmla="*/ 2147483647 h 344"/>
                <a:gd name="T46" fmla="*/ 2147483647 w 628"/>
                <a:gd name="T47" fmla="*/ 2147483647 h 344"/>
                <a:gd name="T48" fmla="*/ 2147483647 w 628"/>
                <a:gd name="T49" fmla="*/ 2147483647 h 344"/>
                <a:gd name="T50" fmla="*/ 2147483647 w 628"/>
                <a:gd name="T51" fmla="*/ 2147483647 h 344"/>
                <a:gd name="T52" fmla="*/ 2147483647 w 628"/>
                <a:gd name="T53" fmla="*/ 2147483647 h 344"/>
                <a:gd name="T54" fmla="*/ 2147483647 w 628"/>
                <a:gd name="T55" fmla="*/ 2147483647 h 344"/>
                <a:gd name="T56" fmla="*/ 2147483647 w 628"/>
                <a:gd name="T57" fmla="*/ 2147483647 h 344"/>
                <a:gd name="T58" fmla="*/ 2147483647 w 628"/>
                <a:gd name="T59" fmla="*/ 2147483647 h 344"/>
                <a:gd name="T60" fmla="*/ 0 w 628"/>
                <a:gd name="T61" fmla="*/ 2147483647 h 344"/>
                <a:gd name="T62" fmla="*/ 2147483647 w 628"/>
                <a:gd name="T63" fmla="*/ 2147483647 h 344"/>
                <a:gd name="T64" fmla="*/ 2147483647 w 628"/>
                <a:gd name="T65" fmla="*/ 2147483647 h 344"/>
                <a:gd name="T66" fmla="*/ 2147483647 w 628"/>
                <a:gd name="T67" fmla="*/ 2147483647 h 344"/>
                <a:gd name="T68" fmla="*/ 2147483647 w 628"/>
                <a:gd name="T69" fmla="*/ 2147483647 h 344"/>
                <a:gd name="T70" fmla="*/ 2147483647 w 628"/>
                <a:gd name="T71" fmla="*/ 2147483647 h 344"/>
                <a:gd name="T72" fmla="*/ 2147483647 w 628"/>
                <a:gd name="T73" fmla="*/ 2147483647 h 344"/>
                <a:gd name="T74" fmla="*/ 2147483647 w 628"/>
                <a:gd name="T75" fmla="*/ 2147483647 h 344"/>
                <a:gd name="T76" fmla="*/ 2147483647 w 628"/>
                <a:gd name="T77" fmla="*/ 2147483647 h 344"/>
                <a:gd name="T78" fmla="*/ 2147483647 w 628"/>
                <a:gd name="T79" fmla="*/ 2147483647 h 344"/>
                <a:gd name="T80" fmla="*/ 2147483647 w 628"/>
                <a:gd name="T81" fmla="*/ 2147483647 h 344"/>
                <a:gd name="T82" fmla="*/ 2147483647 w 628"/>
                <a:gd name="T83" fmla="*/ 2147483647 h 344"/>
                <a:gd name="T84" fmla="*/ 2147483647 w 628"/>
                <a:gd name="T85" fmla="*/ 2147483647 h 344"/>
                <a:gd name="T86" fmla="*/ 2147483647 w 628"/>
                <a:gd name="T87" fmla="*/ 2147483647 h 344"/>
                <a:gd name="T88" fmla="*/ 2147483647 w 628"/>
                <a:gd name="T89" fmla="*/ 2147483647 h 344"/>
                <a:gd name="T90" fmla="*/ 2147483647 w 628"/>
                <a:gd name="T91" fmla="*/ 2147483647 h 344"/>
                <a:gd name="T92" fmla="*/ 2147483647 w 628"/>
                <a:gd name="T93" fmla="*/ 2147483647 h 344"/>
                <a:gd name="T94" fmla="*/ 2147483647 w 628"/>
                <a:gd name="T95" fmla="*/ 2147483647 h 344"/>
                <a:gd name="T96" fmla="*/ 2147483647 w 628"/>
                <a:gd name="T97" fmla="*/ 2147483647 h 344"/>
                <a:gd name="T98" fmla="*/ 2147483647 w 628"/>
                <a:gd name="T99" fmla="*/ 2147483647 h 344"/>
                <a:gd name="T100" fmla="*/ 2147483647 w 628"/>
                <a:gd name="T101" fmla="*/ 2147483647 h 344"/>
                <a:gd name="T102" fmla="*/ 2147483647 w 628"/>
                <a:gd name="T103" fmla="*/ 2147483647 h 344"/>
                <a:gd name="T104" fmla="*/ 2147483647 w 628"/>
                <a:gd name="T105" fmla="*/ 2147483647 h 344"/>
                <a:gd name="T106" fmla="*/ 2147483647 w 628"/>
                <a:gd name="T107" fmla="*/ 2147483647 h 344"/>
                <a:gd name="T108" fmla="*/ 2147483647 w 628"/>
                <a:gd name="T109" fmla="*/ 2147483647 h 344"/>
                <a:gd name="T110" fmla="*/ 2147483647 w 628"/>
                <a:gd name="T111" fmla="*/ 2147483647 h 344"/>
                <a:gd name="T112" fmla="*/ 2147483647 w 628"/>
                <a:gd name="T113" fmla="*/ 2147483647 h 344"/>
                <a:gd name="T114" fmla="*/ 2147483647 w 628"/>
                <a:gd name="T115" fmla="*/ 2147483647 h 344"/>
                <a:gd name="T116" fmla="*/ 2147483647 w 628"/>
                <a:gd name="T117" fmla="*/ 2147483647 h 34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28"/>
                <a:gd name="T178" fmla="*/ 0 h 344"/>
                <a:gd name="T179" fmla="*/ 628 w 628"/>
                <a:gd name="T180" fmla="*/ 344 h 344"/>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28" h="344">
                  <a:moveTo>
                    <a:pt x="488" y="180"/>
                  </a:moveTo>
                  <a:lnTo>
                    <a:pt x="464" y="192"/>
                  </a:lnTo>
                  <a:lnTo>
                    <a:pt x="436" y="202"/>
                  </a:lnTo>
                  <a:lnTo>
                    <a:pt x="406" y="208"/>
                  </a:lnTo>
                  <a:lnTo>
                    <a:pt x="390" y="210"/>
                  </a:lnTo>
                  <a:lnTo>
                    <a:pt x="376" y="210"/>
                  </a:lnTo>
                  <a:lnTo>
                    <a:pt x="372" y="210"/>
                  </a:lnTo>
                  <a:lnTo>
                    <a:pt x="370" y="208"/>
                  </a:lnTo>
                  <a:lnTo>
                    <a:pt x="364" y="206"/>
                  </a:lnTo>
                  <a:lnTo>
                    <a:pt x="360" y="212"/>
                  </a:lnTo>
                  <a:lnTo>
                    <a:pt x="356" y="220"/>
                  </a:lnTo>
                  <a:lnTo>
                    <a:pt x="350" y="226"/>
                  </a:lnTo>
                  <a:lnTo>
                    <a:pt x="340" y="232"/>
                  </a:lnTo>
                  <a:lnTo>
                    <a:pt x="334" y="236"/>
                  </a:lnTo>
                  <a:lnTo>
                    <a:pt x="324" y="240"/>
                  </a:lnTo>
                  <a:lnTo>
                    <a:pt x="314" y="242"/>
                  </a:lnTo>
                  <a:lnTo>
                    <a:pt x="306" y="244"/>
                  </a:lnTo>
                  <a:lnTo>
                    <a:pt x="300" y="244"/>
                  </a:lnTo>
                  <a:lnTo>
                    <a:pt x="296" y="246"/>
                  </a:lnTo>
                  <a:lnTo>
                    <a:pt x="292" y="250"/>
                  </a:lnTo>
                  <a:lnTo>
                    <a:pt x="286" y="250"/>
                  </a:lnTo>
                  <a:lnTo>
                    <a:pt x="274" y="250"/>
                  </a:lnTo>
                  <a:lnTo>
                    <a:pt x="260" y="252"/>
                  </a:lnTo>
                  <a:lnTo>
                    <a:pt x="252" y="256"/>
                  </a:lnTo>
                  <a:lnTo>
                    <a:pt x="252" y="258"/>
                  </a:lnTo>
                  <a:lnTo>
                    <a:pt x="252" y="260"/>
                  </a:lnTo>
                  <a:lnTo>
                    <a:pt x="252" y="262"/>
                  </a:lnTo>
                  <a:lnTo>
                    <a:pt x="256" y="266"/>
                  </a:lnTo>
                  <a:lnTo>
                    <a:pt x="252" y="270"/>
                  </a:lnTo>
                  <a:lnTo>
                    <a:pt x="248" y="266"/>
                  </a:lnTo>
                  <a:lnTo>
                    <a:pt x="248" y="278"/>
                  </a:lnTo>
                  <a:lnTo>
                    <a:pt x="244" y="282"/>
                  </a:lnTo>
                  <a:lnTo>
                    <a:pt x="240" y="286"/>
                  </a:lnTo>
                  <a:lnTo>
                    <a:pt x="230" y="290"/>
                  </a:lnTo>
                  <a:lnTo>
                    <a:pt x="222" y="298"/>
                  </a:lnTo>
                  <a:lnTo>
                    <a:pt x="218" y="302"/>
                  </a:lnTo>
                  <a:lnTo>
                    <a:pt x="214" y="308"/>
                  </a:lnTo>
                  <a:lnTo>
                    <a:pt x="212" y="312"/>
                  </a:lnTo>
                  <a:lnTo>
                    <a:pt x="208" y="316"/>
                  </a:lnTo>
                  <a:lnTo>
                    <a:pt x="206" y="316"/>
                  </a:lnTo>
                  <a:lnTo>
                    <a:pt x="202" y="318"/>
                  </a:lnTo>
                  <a:lnTo>
                    <a:pt x="198" y="326"/>
                  </a:lnTo>
                  <a:lnTo>
                    <a:pt x="196" y="336"/>
                  </a:lnTo>
                  <a:lnTo>
                    <a:pt x="194" y="340"/>
                  </a:lnTo>
                  <a:lnTo>
                    <a:pt x="190" y="344"/>
                  </a:lnTo>
                  <a:lnTo>
                    <a:pt x="184" y="344"/>
                  </a:lnTo>
                  <a:lnTo>
                    <a:pt x="178" y="344"/>
                  </a:lnTo>
                  <a:lnTo>
                    <a:pt x="172" y="344"/>
                  </a:lnTo>
                  <a:lnTo>
                    <a:pt x="170" y="344"/>
                  </a:lnTo>
                  <a:lnTo>
                    <a:pt x="162" y="338"/>
                  </a:lnTo>
                  <a:lnTo>
                    <a:pt x="156" y="332"/>
                  </a:lnTo>
                  <a:lnTo>
                    <a:pt x="152" y="330"/>
                  </a:lnTo>
                  <a:lnTo>
                    <a:pt x="144" y="330"/>
                  </a:lnTo>
                  <a:lnTo>
                    <a:pt x="140" y="328"/>
                  </a:lnTo>
                  <a:lnTo>
                    <a:pt x="136" y="326"/>
                  </a:lnTo>
                  <a:lnTo>
                    <a:pt x="132" y="320"/>
                  </a:lnTo>
                  <a:lnTo>
                    <a:pt x="132" y="318"/>
                  </a:lnTo>
                  <a:lnTo>
                    <a:pt x="130" y="314"/>
                  </a:lnTo>
                  <a:lnTo>
                    <a:pt x="126" y="310"/>
                  </a:lnTo>
                  <a:lnTo>
                    <a:pt x="124" y="304"/>
                  </a:lnTo>
                  <a:lnTo>
                    <a:pt x="122" y="298"/>
                  </a:lnTo>
                  <a:lnTo>
                    <a:pt x="116" y="296"/>
                  </a:lnTo>
                  <a:lnTo>
                    <a:pt x="114" y="290"/>
                  </a:lnTo>
                  <a:lnTo>
                    <a:pt x="112" y="284"/>
                  </a:lnTo>
                  <a:lnTo>
                    <a:pt x="112" y="278"/>
                  </a:lnTo>
                  <a:lnTo>
                    <a:pt x="118" y="276"/>
                  </a:lnTo>
                  <a:lnTo>
                    <a:pt x="124" y="272"/>
                  </a:lnTo>
                  <a:lnTo>
                    <a:pt x="114" y="272"/>
                  </a:lnTo>
                  <a:lnTo>
                    <a:pt x="110" y="270"/>
                  </a:lnTo>
                  <a:lnTo>
                    <a:pt x="108" y="266"/>
                  </a:lnTo>
                  <a:lnTo>
                    <a:pt x="110" y="262"/>
                  </a:lnTo>
                  <a:lnTo>
                    <a:pt x="110" y="260"/>
                  </a:lnTo>
                  <a:lnTo>
                    <a:pt x="108" y="256"/>
                  </a:lnTo>
                  <a:lnTo>
                    <a:pt x="116" y="256"/>
                  </a:lnTo>
                  <a:lnTo>
                    <a:pt x="122" y="252"/>
                  </a:lnTo>
                  <a:lnTo>
                    <a:pt x="116" y="250"/>
                  </a:lnTo>
                  <a:lnTo>
                    <a:pt x="112" y="248"/>
                  </a:lnTo>
                  <a:lnTo>
                    <a:pt x="100" y="244"/>
                  </a:lnTo>
                  <a:lnTo>
                    <a:pt x="114" y="240"/>
                  </a:lnTo>
                  <a:lnTo>
                    <a:pt x="124" y="236"/>
                  </a:lnTo>
                  <a:lnTo>
                    <a:pt x="114" y="236"/>
                  </a:lnTo>
                  <a:lnTo>
                    <a:pt x="106" y="236"/>
                  </a:lnTo>
                  <a:lnTo>
                    <a:pt x="108" y="230"/>
                  </a:lnTo>
                  <a:lnTo>
                    <a:pt x="110" y="226"/>
                  </a:lnTo>
                  <a:lnTo>
                    <a:pt x="114" y="222"/>
                  </a:lnTo>
                  <a:lnTo>
                    <a:pt x="120" y="218"/>
                  </a:lnTo>
                  <a:lnTo>
                    <a:pt x="132" y="212"/>
                  </a:lnTo>
                  <a:lnTo>
                    <a:pt x="142" y="208"/>
                  </a:lnTo>
                  <a:lnTo>
                    <a:pt x="146" y="204"/>
                  </a:lnTo>
                  <a:lnTo>
                    <a:pt x="152" y="198"/>
                  </a:lnTo>
                  <a:lnTo>
                    <a:pt x="158" y="182"/>
                  </a:lnTo>
                  <a:lnTo>
                    <a:pt x="152" y="180"/>
                  </a:lnTo>
                  <a:lnTo>
                    <a:pt x="142" y="180"/>
                  </a:lnTo>
                  <a:lnTo>
                    <a:pt x="138" y="180"/>
                  </a:lnTo>
                  <a:lnTo>
                    <a:pt x="132" y="180"/>
                  </a:lnTo>
                  <a:lnTo>
                    <a:pt x="142" y="182"/>
                  </a:lnTo>
                  <a:lnTo>
                    <a:pt x="140" y="188"/>
                  </a:lnTo>
                  <a:lnTo>
                    <a:pt x="136" y="190"/>
                  </a:lnTo>
                  <a:lnTo>
                    <a:pt x="132" y="192"/>
                  </a:lnTo>
                  <a:lnTo>
                    <a:pt x="126" y="192"/>
                  </a:lnTo>
                  <a:lnTo>
                    <a:pt x="120" y="192"/>
                  </a:lnTo>
                  <a:lnTo>
                    <a:pt x="116" y="190"/>
                  </a:lnTo>
                  <a:lnTo>
                    <a:pt x="114" y="188"/>
                  </a:lnTo>
                  <a:lnTo>
                    <a:pt x="114" y="182"/>
                  </a:lnTo>
                  <a:lnTo>
                    <a:pt x="114" y="180"/>
                  </a:lnTo>
                  <a:lnTo>
                    <a:pt x="118" y="176"/>
                  </a:lnTo>
                  <a:lnTo>
                    <a:pt x="124" y="174"/>
                  </a:lnTo>
                  <a:lnTo>
                    <a:pt x="132" y="172"/>
                  </a:lnTo>
                  <a:lnTo>
                    <a:pt x="146" y="172"/>
                  </a:lnTo>
                  <a:lnTo>
                    <a:pt x="156" y="170"/>
                  </a:lnTo>
                  <a:lnTo>
                    <a:pt x="148" y="162"/>
                  </a:lnTo>
                  <a:lnTo>
                    <a:pt x="144" y="156"/>
                  </a:lnTo>
                  <a:lnTo>
                    <a:pt x="142" y="154"/>
                  </a:lnTo>
                  <a:lnTo>
                    <a:pt x="136" y="154"/>
                  </a:lnTo>
                  <a:lnTo>
                    <a:pt x="134" y="156"/>
                  </a:lnTo>
                  <a:lnTo>
                    <a:pt x="130" y="160"/>
                  </a:lnTo>
                  <a:lnTo>
                    <a:pt x="126" y="160"/>
                  </a:lnTo>
                  <a:lnTo>
                    <a:pt x="120" y="158"/>
                  </a:lnTo>
                  <a:lnTo>
                    <a:pt x="118" y="154"/>
                  </a:lnTo>
                  <a:lnTo>
                    <a:pt x="134" y="126"/>
                  </a:lnTo>
                  <a:lnTo>
                    <a:pt x="130" y="126"/>
                  </a:lnTo>
                  <a:lnTo>
                    <a:pt x="128" y="120"/>
                  </a:lnTo>
                  <a:lnTo>
                    <a:pt x="130" y="114"/>
                  </a:lnTo>
                  <a:lnTo>
                    <a:pt x="132" y="110"/>
                  </a:lnTo>
                  <a:lnTo>
                    <a:pt x="126" y="110"/>
                  </a:lnTo>
                  <a:lnTo>
                    <a:pt x="122" y="108"/>
                  </a:lnTo>
                  <a:lnTo>
                    <a:pt x="118" y="104"/>
                  </a:lnTo>
                  <a:lnTo>
                    <a:pt x="116" y="98"/>
                  </a:lnTo>
                  <a:lnTo>
                    <a:pt x="108" y="98"/>
                  </a:lnTo>
                  <a:lnTo>
                    <a:pt x="98" y="96"/>
                  </a:lnTo>
                  <a:lnTo>
                    <a:pt x="88" y="92"/>
                  </a:lnTo>
                  <a:lnTo>
                    <a:pt x="78" y="90"/>
                  </a:lnTo>
                  <a:lnTo>
                    <a:pt x="62" y="92"/>
                  </a:lnTo>
                  <a:lnTo>
                    <a:pt x="50" y="94"/>
                  </a:lnTo>
                  <a:lnTo>
                    <a:pt x="38" y="96"/>
                  </a:lnTo>
                  <a:lnTo>
                    <a:pt x="28" y="96"/>
                  </a:lnTo>
                  <a:lnTo>
                    <a:pt x="24" y="96"/>
                  </a:lnTo>
                  <a:lnTo>
                    <a:pt x="22" y="92"/>
                  </a:lnTo>
                  <a:lnTo>
                    <a:pt x="16" y="88"/>
                  </a:lnTo>
                  <a:lnTo>
                    <a:pt x="18" y="88"/>
                  </a:lnTo>
                  <a:lnTo>
                    <a:pt x="10" y="86"/>
                  </a:lnTo>
                  <a:lnTo>
                    <a:pt x="8" y="84"/>
                  </a:lnTo>
                  <a:lnTo>
                    <a:pt x="6" y="80"/>
                  </a:lnTo>
                  <a:lnTo>
                    <a:pt x="8" y="78"/>
                  </a:lnTo>
                  <a:lnTo>
                    <a:pt x="12" y="76"/>
                  </a:lnTo>
                  <a:lnTo>
                    <a:pt x="18" y="74"/>
                  </a:lnTo>
                  <a:lnTo>
                    <a:pt x="36" y="76"/>
                  </a:lnTo>
                  <a:lnTo>
                    <a:pt x="46" y="74"/>
                  </a:lnTo>
                  <a:lnTo>
                    <a:pt x="50" y="72"/>
                  </a:lnTo>
                  <a:lnTo>
                    <a:pt x="54" y="70"/>
                  </a:lnTo>
                  <a:lnTo>
                    <a:pt x="22" y="70"/>
                  </a:lnTo>
                  <a:lnTo>
                    <a:pt x="8" y="72"/>
                  </a:lnTo>
                  <a:lnTo>
                    <a:pt x="6" y="72"/>
                  </a:lnTo>
                  <a:lnTo>
                    <a:pt x="2" y="72"/>
                  </a:lnTo>
                  <a:lnTo>
                    <a:pt x="0" y="68"/>
                  </a:lnTo>
                  <a:lnTo>
                    <a:pt x="0" y="62"/>
                  </a:lnTo>
                  <a:lnTo>
                    <a:pt x="0" y="60"/>
                  </a:lnTo>
                  <a:lnTo>
                    <a:pt x="4" y="58"/>
                  </a:lnTo>
                  <a:lnTo>
                    <a:pt x="10" y="56"/>
                  </a:lnTo>
                  <a:lnTo>
                    <a:pt x="24" y="56"/>
                  </a:lnTo>
                  <a:lnTo>
                    <a:pt x="42" y="56"/>
                  </a:lnTo>
                  <a:lnTo>
                    <a:pt x="66" y="54"/>
                  </a:lnTo>
                  <a:lnTo>
                    <a:pt x="88" y="50"/>
                  </a:lnTo>
                  <a:lnTo>
                    <a:pt x="98" y="48"/>
                  </a:lnTo>
                  <a:lnTo>
                    <a:pt x="104" y="44"/>
                  </a:lnTo>
                  <a:lnTo>
                    <a:pt x="92" y="42"/>
                  </a:lnTo>
                  <a:lnTo>
                    <a:pt x="100" y="38"/>
                  </a:lnTo>
                  <a:lnTo>
                    <a:pt x="110" y="36"/>
                  </a:lnTo>
                  <a:lnTo>
                    <a:pt x="130" y="34"/>
                  </a:lnTo>
                  <a:lnTo>
                    <a:pt x="138" y="34"/>
                  </a:lnTo>
                  <a:lnTo>
                    <a:pt x="144" y="32"/>
                  </a:lnTo>
                  <a:lnTo>
                    <a:pt x="158" y="28"/>
                  </a:lnTo>
                  <a:lnTo>
                    <a:pt x="170" y="22"/>
                  </a:lnTo>
                  <a:lnTo>
                    <a:pt x="176" y="20"/>
                  </a:lnTo>
                  <a:lnTo>
                    <a:pt x="184" y="20"/>
                  </a:lnTo>
                  <a:lnTo>
                    <a:pt x="208" y="16"/>
                  </a:lnTo>
                  <a:lnTo>
                    <a:pt x="234" y="16"/>
                  </a:lnTo>
                  <a:lnTo>
                    <a:pt x="232" y="22"/>
                  </a:lnTo>
                  <a:lnTo>
                    <a:pt x="244" y="22"/>
                  </a:lnTo>
                  <a:lnTo>
                    <a:pt x="256" y="20"/>
                  </a:lnTo>
                  <a:lnTo>
                    <a:pt x="270" y="16"/>
                  </a:lnTo>
                  <a:lnTo>
                    <a:pt x="282" y="16"/>
                  </a:lnTo>
                  <a:lnTo>
                    <a:pt x="288" y="16"/>
                  </a:lnTo>
                  <a:lnTo>
                    <a:pt x="294" y="14"/>
                  </a:lnTo>
                  <a:lnTo>
                    <a:pt x="308" y="6"/>
                  </a:lnTo>
                  <a:lnTo>
                    <a:pt x="360" y="6"/>
                  </a:lnTo>
                  <a:lnTo>
                    <a:pt x="364" y="8"/>
                  </a:lnTo>
                  <a:lnTo>
                    <a:pt x="368" y="10"/>
                  </a:lnTo>
                  <a:lnTo>
                    <a:pt x="380" y="8"/>
                  </a:lnTo>
                  <a:lnTo>
                    <a:pt x="392" y="4"/>
                  </a:lnTo>
                  <a:lnTo>
                    <a:pt x="408" y="2"/>
                  </a:lnTo>
                  <a:lnTo>
                    <a:pt x="420" y="0"/>
                  </a:lnTo>
                  <a:lnTo>
                    <a:pt x="426" y="0"/>
                  </a:lnTo>
                  <a:lnTo>
                    <a:pt x="432" y="2"/>
                  </a:lnTo>
                  <a:lnTo>
                    <a:pt x="438" y="6"/>
                  </a:lnTo>
                  <a:lnTo>
                    <a:pt x="440" y="12"/>
                  </a:lnTo>
                  <a:lnTo>
                    <a:pt x="482" y="12"/>
                  </a:lnTo>
                  <a:lnTo>
                    <a:pt x="486" y="8"/>
                  </a:lnTo>
                  <a:lnTo>
                    <a:pt x="492" y="6"/>
                  </a:lnTo>
                  <a:lnTo>
                    <a:pt x="500" y="6"/>
                  </a:lnTo>
                  <a:lnTo>
                    <a:pt x="520" y="8"/>
                  </a:lnTo>
                  <a:lnTo>
                    <a:pt x="538" y="12"/>
                  </a:lnTo>
                  <a:lnTo>
                    <a:pt x="538" y="16"/>
                  </a:lnTo>
                  <a:lnTo>
                    <a:pt x="492" y="16"/>
                  </a:lnTo>
                  <a:lnTo>
                    <a:pt x="492" y="18"/>
                  </a:lnTo>
                  <a:lnTo>
                    <a:pt x="524" y="18"/>
                  </a:lnTo>
                  <a:lnTo>
                    <a:pt x="524" y="16"/>
                  </a:lnTo>
                  <a:lnTo>
                    <a:pt x="532" y="16"/>
                  </a:lnTo>
                  <a:lnTo>
                    <a:pt x="528" y="20"/>
                  </a:lnTo>
                  <a:lnTo>
                    <a:pt x="524" y="22"/>
                  </a:lnTo>
                  <a:lnTo>
                    <a:pt x="628" y="22"/>
                  </a:lnTo>
                  <a:lnTo>
                    <a:pt x="626" y="26"/>
                  </a:lnTo>
                  <a:lnTo>
                    <a:pt x="624" y="28"/>
                  </a:lnTo>
                  <a:lnTo>
                    <a:pt x="622" y="30"/>
                  </a:lnTo>
                  <a:lnTo>
                    <a:pt x="618" y="30"/>
                  </a:lnTo>
                  <a:lnTo>
                    <a:pt x="602" y="32"/>
                  </a:lnTo>
                  <a:lnTo>
                    <a:pt x="590" y="32"/>
                  </a:lnTo>
                  <a:lnTo>
                    <a:pt x="580" y="34"/>
                  </a:lnTo>
                  <a:lnTo>
                    <a:pt x="570" y="36"/>
                  </a:lnTo>
                  <a:lnTo>
                    <a:pt x="556" y="40"/>
                  </a:lnTo>
                  <a:lnTo>
                    <a:pt x="564" y="40"/>
                  </a:lnTo>
                  <a:lnTo>
                    <a:pt x="554" y="42"/>
                  </a:lnTo>
                  <a:lnTo>
                    <a:pt x="550" y="44"/>
                  </a:lnTo>
                  <a:lnTo>
                    <a:pt x="552" y="46"/>
                  </a:lnTo>
                  <a:lnTo>
                    <a:pt x="534" y="54"/>
                  </a:lnTo>
                  <a:lnTo>
                    <a:pt x="526" y="60"/>
                  </a:lnTo>
                  <a:lnTo>
                    <a:pt x="522" y="68"/>
                  </a:lnTo>
                  <a:lnTo>
                    <a:pt x="532" y="66"/>
                  </a:lnTo>
                  <a:lnTo>
                    <a:pt x="544" y="64"/>
                  </a:lnTo>
                  <a:lnTo>
                    <a:pt x="546" y="68"/>
                  </a:lnTo>
                  <a:lnTo>
                    <a:pt x="546" y="72"/>
                  </a:lnTo>
                  <a:lnTo>
                    <a:pt x="552" y="72"/>
                  </a:lnTo>
                  <a:lnTo>
                    <a:pt x="554" y="74"/>
                  </a:lnTo>
                  <a:lnTo>
                    <a:pt x="558" y="76"/>
                  </a:lnTo>
                  <a:lnTo>
                    <a:pt x="552" y="80"/>
                  </a:lnTo>
                  <a:lnTo>
                    <a:pt x="548" y="80"/>
                  </a:lnTo>
                  <a:lnTo>
                    <a:pt x="532" y="82"/>
                  </a:lnTo>
                  <a:lnTo>
                    <a:pt x="520" y="82"/>
                  </a:lnTo>
                  <a:lnTo>
                    <a:pt x="516" y="84"/>
                  </a:lnTo>
                  <a:lnTo>
                    <a:pt x="514" y="88"/>
                  </a:lnTo>
                  <a:lnTo>
                    <a:pt x="524" y="90"/>
                  </a:lnTo>
                  <a:lnTo>
                    <a:pt x="534" y="90"/>
                  </a:lnTo>
                  <a:lnTo>
                    <a:pt x="536" y="96"/>
                  </a:lnTo>
                  <a:lnTo>
                    <a:pt x="540" y="98"/>
                  </a:lnTo>
                  <a:lnTo>
                    <a:pt x="544" y="100"/>
                  </a:lnTo>
                  <a:lnTo>
                    <a:pt x="550" y="102"/>
                  </a:lnTo>
                  <a:lnTo>
                    <a:pt x="542" y="106"/>
                  </a:lnTo>
                  <a:lnTo>
                    <a:pt x="536" y="108"/>
                  </a:lnTo>
                  <a:lnTo>
                    <a:pt x="532" y="106"/>
                  </a:lnTo>
                  <a:lnTo>
                    <a:pt x="522" y="106"/>
                  </a:lnTo>
                  <a:lnTo>
                    <a:pt x="526" y="108"/>
                  </a:lnTo>
                  <a:lnTo>
                    <a:pt x="530" y="110"/>
                  </a:lnTo>
                  <a:lnTo>
                    <a:pt x="524" y="114"/>
                  </a:lnTo>
                  <a:lnTo>
                    <a:pt x="520" y="116"/>
                  </a:lnTo>
                  <a:lnTo>
                    <a:pt x="504" y="116"/>
                  </a:lnTo>
                  <a:lnTo>
                    <a:pt x="514" y="120"/>
                  </a:lnTo>
                  <a:lnTo>
                    <a:pt x="516" y="124"/>
                  </a:lnTo>
                  <a:lnTo>
                    <a:pt x="520" y="126"/>
                  </a:lnTo>
                  <a:lnTo>
                    <a:pt x="476" y="126"/>
                  </a:lnTo>
                  <a:lnTo>
                    <a:pt x="480" y="128"/>
                  </a:lnTo>
                  <a:lnTo>
                    <a:pt x="484" y="130"/>
                  </a:lnTo>
                  <a:lnTo>
                    <a:pt x="492" y="134"/>
                  </a:lnTo>
                  <a:lnTo>
                    <a:pt x="498" y="138"/>
                  </a:lnTo>
                  <a:lnTo>
                    <a:pt x="500" y="140"/>
                  </a:lnTo>
                  <a:lnTo>
                    <a:pt x="502" y="144"/>
                  </a:lnTo>
                  <a:lnTo>
                    <a:pt x="500" y="148"/>
                  </a:lnTo>
                  <a:lnTo>
                    <a:pt x="498" y="150"/>
                  </a:lnTo>
                  <a:lnTo>
                    <a:pt x="490" y="148"/>
                  </a:lnTo>
                  <a:lnTo>
                    <a:pt x="482" y="144"/>
                  </a:lnTo>
                  <a:lnTo>
                    <a:pt x="474" y="138"/>
                  </a:lnTo>
                  <a:lnTo>
                    <a:pt x="470" y="138"/>
                  </a:lnTo>
                  <a:lnTo>
                    <a:pt x="466" y="138"/>
                  </a:lnTo>
                  <a:lnTo>
                    <a:pt x="472" y="142"/>
                  </a:lnTo>
                  <a:lnTo>
                    <a:pt x="486" y="148"/>
                  </a:lnTo>
                  <a:lnTo>
                    <a:pt x="498" y="154"/>
                  </a:lnTo>
                  <a:lnTo>
                    <a:pt x="500" y="156"/>
                  </a:lnTo>
                  <a:lnTo>
                    <a:pt x="502" y="160"/>
                  </a:lnTo>
                  <a:lnTo>
                    <a:pt x="500" y="168"/>
                  </a:lnTo>
                  <a:lnTo>
                    <a:pt x="498" y="172"/>
                  </a:lnTo>
                  <a:lnTo>
                    <a:pt x="492" y="174"/>
                  </a:lnTo>
                  <a:lnTo>
                    <a:pt x="484" y="176"/>
                  </a:lnTo>
                  <a:lnTo>
                    <a:pt x="476" y="174"/>
                  </a:lnTo>
                  <a:lnTo>
                    <a:pt x="470" y="172"/>
                  </a:lnTo>
                  <a:lnTo>
                    <a:pt x="468" y="168"/>
                  </a:lnTo>
                  <a:lnTo>
                    <a:pt x="466" y="160"/>
                  </a:lnTo>
                  <a:lnTo>
                    <a:pt x="448" y="158"/>
                  </a:lnTo>
                  <a:lnTo>
                    <a:pt x="434" y="154"/>
                  </a:lnTo>
                  <a:lnTo>
                    <a:pt x="444" y="158"/>
                  </a:lnTo>
                  <a:lnTo>
                    <a:pt x="454" y="162"/>
                  </a:lnTo>
                  <a:lnTo>
                    <a:pt x="450" y="166"/>
                  </a:lnTo>
                  <a:lnTo>
                    <a:pt x="444" y="170"/>
                  </a:lnTo>
                  <a:lnTo>
                    <a:pt x="446" y="174"/>
                  </a:lnTo>
                  <a:lnTo>
                    <a:pt x="450" y="178"/>
                  </a:lnTo>
                  <a:lnTo>
                    <a:pt x="462" y="180"/>
                  </a:lnTo>
                  <a:lnTo>
                    <a:pt x="474" y="180"/>
                  </a:lnTo>
                  <a:lnTo>
                    <a:pt x="490" y="180"/>
                  </a:lnTo>
                  <a:lnTo>
                    <a:pt x="488" y="18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29" name="Freeform 158"/>
            <p:cNvSpPr/>
            <p:nvPr/>
          </p:nvSpPr>
          <p:spPr bwMode="auto">
            <a:xfrm>
              <a:off x="4221550" y="2657451"/>
              <a:ext cx="185651" cy="83628"/>
            </a:xfrm>
            <a:custGeom>
              <a:avLst/>
              <a:gdLst>
                <a:gd name="T0" fmla="*/ 0 w 126"/>
                <a:gd name="T1" fmla="*/ 2147483647 h 54"/>
                <a:gd name="T2" fmla="*/ 2147483647 w 126"/>
                <a:gd name="T3" fmla="*/ 2147483647 h 54"/>
                <a:gd name="T4" fmla="*/ 2147483647 w 126"/>
                <a:gd name="T5" fmla="*/ 2147483647 h 54"/>
                <a:gd name="T6" fmla="*/ 2147483647 w 126"/>
                <a:gd name="T7" fmla="*/ 2147483647 h 54"/>
                <a:gd name="T8" fmla="*/ 2147483647 w 126"/>
                <a:gd name="T9" fmla="*/ 2147483647 h 54"/>
                <a:gd name="T10" fmla="*/ 2147483647 w 126"/>
                <a:gd name="T11" fmla="*/ 2147483647 h 54"/>
                <a:gd name="T12" fmla="*/ 2147483647 w 126"/>
                <a:gd name="T13" fmla="*/ 2147483647 h 54"/>
                <a:gd name="T14" fmla="*/ 2147483647 w 126"/>
                <a:gd name="T15" fmla="*/ 2147483647 h 54"/>
                <a:gd name="T16" fmla="*/ 2147483647 w 126"/>
                <a:gd name="T17" fmla="*/ 2147483647 h 54"/>
                <a:gd name="T18" fmla="*/ 2147483647 w 126"/>
                <a:gd name="T19" fmla="*/ 2147483647 h 54"/>
                <a:gd name="T20" fmla="*/ 2147483647 w 126"/>
                <a:gd name="T21" fmla="*/ 2147483647 h 54"/>
                <a:gd name="T22" fmla="*/ 2147483647 w 126"/>
                <a:gd name="T23" fmla="*/ 2147483647 h 54"/>
                <a:gd name="T24" fmla="*/ 2147483647 w 126"/>
                <a:gd name="T25" fmla="*/ 2147483647 h 54"/>
                <a:gd name="T26" fmla="*/ 2147483647 w 126"/>
                <a:gd name="T27" fmla="*/ 2147483647 h 54"/>
                <a:gd name="T28" fmla="*/ 2147483647 w 126"/>
                <a:gd name="T29" fmla="*/ 2147483647 h 54"/>
                <a:gd name="T30" fmla="*/ 2147483647 w 126"/>
                <a:gd name="T31" fmla="*/ 2147483647 h 54"/>
                <a:gd name="T32" fmla="*/ 2147483647 w 126"/>
                <a:gd name="T33" fmla="*/ 2147483647 h 54"/>
                <a:gd name="T34" fmla="*/ 2147483647 w 126"/>
                <a:gd name="T35" fmla="*/ 2147483647 h 54"/>
                <a:gd name="T36" fmla="*/ 2147483647 w 126"/>
                <a:gd name="T37" fmla="*/ 0 h 54"/>
                <a:gd name="T38" fmla="*/ 2147483647 w 126"/>
                <a:gd name="T39" fmla="*/ 2147483647 h 54"/>
                <a:gd name="T40" fmla="*/ 2147483647 w 126"/>
                <a:gd name="T41" fmla="*/ 2147483647 h 54"/>
                <a:gd name="T42" fmla="*/ 2147483647 w 126"/>
                <a:gd name="T43" fmla="*/ 2147483647 h 54"/>
                <a:gd name="T44" fmla="*/ 2147483647 w 126"/>
                <a:gd name="T45" fmla="*/ 2147483647 h 54"/>
                <a:gd name="T46" fmla="*/ 2147483647 w 126"/>
                <a:gd name="T47" fmla="*/ 2147483647 h 54"/>
                <a:gd name="T48" fmla="*/ 2147483647 w 126"/>
                <a:gd name="T49" fmla="*/ 2147483647 h 54"/>
                <a:gd name="T50" fmla="*/ 2147483647 w 126"/>
                <a:gd name="T51" fmla="*/ 2147483647 h 54"/>
                <a:gd name="T52" fmla="*/ 2147483647 w 126"/>
                <a:gd name="T53" fmla="*/ 2147483647 h 54"/>
                <a:gd name="T54" fmla="*/ 2147483647 w 126"/>
                <a:gd name="T55" fmla="*/ 2147483647 h 54"/>
                <a:gd name="T56" fmla="*/ 2147483647 w 126"/>
                <a:gd name="T57" fmla="*/ 2147483647 h 54"/>
                <a:gd name="T58" fmla="*/ 2147483647 w 126"/>
                <a:gd name="T59" fmla="*/ 2147483647 h 54"/>
                <a:gd name="T60" fmla="*/ 2147483647 w 126"/>
                <a:gd name="T61" fmla="*/ 2147483647 h 54"/>
                <a:gd name="T62" fmla="*/ 2147483647 w 126"/>
                <a:gd name="T63" fmla="*/ 2147483647 h 54"/>
                <a:gd name="T64" fmla="*/ 2147483647 w 126"/>
                <a:gd name="T65" fmla="*/ 2147483647 h 54"/>
                <a:gd name="T66" fmla="*/ 2147483647 w 126"/>
                <a:gd name="T67" fmla="*/ 2147483647 h 54"/>
                <a:gd name="T68" fmla="*/ 2147483647 w 126"/>
                <a:gd name="T69" fmla="*/ 2147483647 h 54"/>
                <a:gd name="T70" fmla="*/ 2147483647 w 126"/>
                <a:gd name="T71" fmla="*/ 2147483647 h 54"/>
                <a:gd name="T72" fmla="*/ 2147483647 w 126"/>
                <a:gd name="T73" fmla="*/ 2147483647 h 54"/>
                <a:gd name="T74" fmla="*/ 2147483647 w 126"/>
                <a:gd name="T75" fmla="*/ 2147483647 h 54"/>
                <a:gd name="T76" fmla="*/ 2147483647 w 126"/>
                <a:gd name="T77" fmla="*/ 2147483647 h 54"/>
                <a:gd name="T78" fmla="*/ 2147483647 w 126"/>
                <a:gd name="T79" fmla="*/ 2147483647 h 54"/>
                <a:gd name="T80" fmla="*/ 2147483647 w 126"/>
                <a:gd name="T81" fmla="*/ 2147483647 h 54"/>
                <a:gd name="T82" fmla="*/ 2147483647 w 126"/>
                <a:gd name="T83" fmla="*/ 2147483647 h 54"/>
                <a:gd name="T84" fmla="*/ 0 w 126"/>
                <a:gd name="T85" fmla="*/ 2147483647 h 54"/>
                <a:gd name="T86" fmla="*/ 2147483647 w 126"/>
                <a:gd name="T87" fmla="*/ 2147483647 h 54"/>
                <a:gd name="T88" fmla="*/ 2147483647 w 126"/>
                <a:gd name="T89" fmla="*/ 2147483647 h 54"/>
                <a:gd name="T90" fmla="*/ 2147483647 w 126"/>
                <a:gd name="T91" fmla="*/ 2147483647 h 54"/>
                <a:gd name="T92" fmla="*/ 0 w 126"/>
                <a:gd name="T93" fmla="*/ 2147483647 h 54"/>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26"/>
                <a:gd name="T142" fmla="*/ 0 h 54"/>
                <a:gd name="T143" fmla="*/ 126 w 126"/>
                <a:gd name="T144" fmla="*/ 54 h 54"/>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26" h="54">
                  <a:moveTo>
                    <a:pt x="0" y="16"/>
                  </a:moveTo>
                  <a:lnTo>
                    <a:pt x="6" y="12"/>
                  </a:lnTo>
                  <a:lnTo>
                    <a:pt x="10" y="8"/>
                  </a:lnTo>
                  <a:lnTo>
                    <a:pt x="12" y="4"/>
                  </a:lnTo>
                  <a:lnTo>
                    <a:pt x="18" y="2"/>
                  </a:lnTo>
                  <a:lnTo>
                    <a:pt x="22" y="2"/>
                  </a:lnTo>
                  <a:lnTo>
                    <a:pt x="26" y="4"/>
                  </a:lnTo>
                  <a:lnTo>
                    <a:pt x="30" y="6"/>
                  </a:lnTo>
                  <a:lnTo>
                    <a:pt x="34" y="8"/>
                  </a:lnTo>
                  <a:lnTo>
                    <a:pt x="32" y="14"/>
                  </a:lnTo>
                  <a:lnTo>
                    <a:pt x="30" y="18"/>
                  </a:lnTo>
                  <a:lnTo>
                    <a:pt x="36" y="18"/>
                  </a:lnTo>
                  <a:lnTo>
                    <a:pt x="40" y="14"/>
                  </a:lnTo>
                  <a:lnTo>
                    <a:pt x="48" y="6"/>
                  </a:lnTo>
                  <a:lnTo>
                    <a:pt x="52" y="12"/>
                  </a:lnTo>
                  <a:lnTo>
                    <a:pt x="64" y="10"/>
                  </a:lnTo>
                  <a:lnTo>
                    <a:pt x="76" y="6"/>
                  </a:lnTo>
                  <a:lnTo>
                    <a:pt x="90" y="2"/>
                  </a:lnTo>
                  <a:lnTo>
                    <a:pt x="96" y="0"/>
                  </a:lnTo>
                  <a:lnTo>
                    <a:pt x="106" y="2"/>
                  </a:lnTo>
                  <a:lnTo>
                    <a:pt x="114" y="8"/>
                  </a:lnTo>
                  <a:lnTo>
                    <a:pt x="126" y="22"/>
                  </a:lnTo>
                  <a:lnTo>
                    <a:pt x="126" y="26"/>
                  </a:lnTo>
                  <a:lnTo>
                    <a:pt x="120" y="28"/>
                  </a:lnTo>
                  <a:lnTo>
                    <a:pt x="112" y="30"/>
                  </a:lnTo>
                  <a:lnTo>
                    <a:pt x="102" y="36"/>
                  </a:lnTo>
                  <a:lnTo>
                    <a:pt x="92" y="44"/>
                  </a:lnTo>
                  <a:lnTo>
                    <a:pt x="86" y="46"/>
                  </a:lnTo>
                  <a:lnTo>
                    <a:pt x="78" y="46"/>
                  </a:lnTo>
                  <a:lnTo>
                    <a:pt x="72" y="46"/>
                  </a:lnTo>
                  <a:lnTo>
                    <a:pt x="66" y="44"/>
                  </a:lnTo>
                  <a:lnTo>
                    <a:pt x="74" y="50"/>
                  </a:lnTo>
                  <a:lnTo>
                    <a:pt x="66" y="52"/>
                  </a:lnTo>
                  <a:lnTo>
                    <a:pt x="62" y="54"/>
                  </a:lnTo>
                  <a:lnTo>
                    <a:pt x="52" y="54"/>
                  </a:lnTo>
                  <a:lnTo>
                    <a:pt x="44" y="54"/>
                  </a:lnTo>
                  <a:lnTo>
                    <a:pt x="26" y="50"/>
                  </a:lnTo>
                  <a:lnTo>
                    <a:pt x="10" y="48"/>
                  </a:lnTo>
                  <a:lnTo>
                    <a:pt x="16" y="44"/>
                  </a:lnTo>
                  <a:lnTo>
                    <a:pt x="24" y="40"/>
                  </a:lnTo>
                  <a:lnTo>
                    <a:pt x="16" y="36"/>
                  </a:lnTo>
                  <a:lnTo>
                    <a:pt x="12" y="34"/>
                  </a:lnTo>
                  <a:lnTo>
                    <a:pt x="0" y="28"/>
                  </a:lnTo>
                  <a:lnTo>
                    <a:pt x="8" y="24"/>
                  </a:lnTo>
                  <a:lnTo>
                    <a:pt x="12" y="22"/>
                  </a:lnTo>
                  <a:lnTo>
                    <a:pt x="6" y="20"/>
                  </a:lnTo>
                  <a:lnTo>
                    <a:pt x="0"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0" name="Freeform 159"/>
            <p:cNvSpPr/>
            <p:nvPr/>
          </p:nvSpPr>
          <p:spPr bwMode="auto">
            <a:xfrm>
              <a:off x="4790033" y="2342847"/>
              <a:ext cx="208713" cy="79646"/>
            </a:xfrm>
            <a:custGeom>
              <a:avLst/>
              <a:gdLst>
                <a:gd name="T0" fmla="*/ 2147483647 w 143"/>
                <a:gd name="T1" fmla="*/ 2147483647 h 50"/>
                <a:gd name="T2" fmla="*/ 2147483647 w 143"/>
                <a:gd name="T3" fmla="*/ 2147483647 h 50"/>
                <a:gd name="T4" fmla="*/ 2147483647 w 143"/>
                <a:gd name="T5" fmla="*/ 2147483647 h 50"/>
                <a:gd name="T6" fmla="*/ 0 w 143"/>
                <a:gd name="T7" fmla="*/ 2147483647 h 50"/>
                <a:gd name="T8" fmla="*/ 0 w 143"/>
                <a:gd name="T9" fmla="*/ 2147483647 h 50"/>
                <a:gd name="T10" fmla="*/ 2147483647 w 143"/>
                <a:gd name="T11" fmla="*/ 2147483647 h 50"/>
                <a:gd name="T12" fmla="*/ 2147483647 w 143"/>
                <a:gd name="T13" fmla="*/ 2147483647 h 50"/>
                <a:gd name="T14" fmla="*/ 2147483647 w 143"/>
                <a:gd name="T15" fmla="*/ 2147483647 h 50"/>
                <a:gd name="T16" fmla="*/ 2147483647 w 143"/>
                <a:gd name="T17" fmla="*/ 2147483647 h 50"/>
                <a:gd name="T18" fmla="*/ 2147483647 w 143"/>
                <a:gd name="T19" fmla="*/ 2147483647 h 50"/>
                <a:gd name="T20" fmla="*/ 2147483647 w 143"/>
                <a:gd name="T21" fmla="*/ 2147483647 h 50"/>
                <a:gd name="T22" fmla="*/ 2147483647 w 143"/>
                <a:gd name="T23" fmla="*/ 2147483647 h 50"/>
                <a:gd name="T24" fmla="*/ 2147483647 w 143"/>
                <a:gd name="T25" fmla="*/ 0 h 50"/>
                <a:gd name="T26" fmla="*/ 2147483647 w 143"/>
                <a:gd name="T27" fmla="*/ 0 h 50"/>
                <a:gd name="T28" fmla="*/ 2147483647 w 143"/>
                <a:gd name="T29" fmla="*/ 2147483647 h 50"/>
                <a:gd name="T30" fmla="*/ 2147483647 w 143"/>
                <a:gd name="T31" fmla="*/ 2147483647 h 50"/>
                <a:gd name="T32" fmla="*/ 2147483647 w 143"/>
                <a:gd name="T33" fmla="*/ 2147483647 h 50"/>
                <a:gd name="T34" fmla="*/ 2147483647 w 143"/>
                <a:gd name="T35" fmla="*/ 2147483647 h 50"/>
                <a:gd name="T36" fmla="*/ 2147483647 w 143"/>
                <a:gd name="T37" fmla="*/ 2147483647 h 50"/>
                <a:gd name="T38" fmla="*/ 2147483647 w 143"/>
                <a:gd name="T39" fmla="*/ 2147483647 h 50"/>
                <a:gd name="T40" fmla="*/ 2147483647 w 143"/>
                <a:gd name="T41" fmla="*/ 2147483647 h 50"/>
                <a:gd name="T42" fmla="*/ 2147483647 w 143"/>
                <a:gd name="T43" fmla="*/ 2147483647 h 50"/>
                <a:gd name="T44" fmla="*/ 2147483647 w 143"/>
                <a:gd name="T45" fmla="*/ 2147483647 h 50"/>
                <a:gd name="T46" fmla="*/ 2147483647 w 143"/>
                <a:gd name="T47" fmla="*/ 2147483647 h 50"/>
                <a:gd name="T48" fmla="*/ 2147483647 w 143"/>
                <a:gd name="T49" fmla="*/ 2147483647 h 50"/>
                <a:gd name="T50" fmla="*/ 2147483647 w 143"/>
                <a:gd name="T51" fmla="*/ 2147483647 h 50"/>
                <a:gd name="T52" fmla="*/ 2147483647 w 143"/>
                <a:gd name="T53" fmla="*/ 2147483647 h 50"/>
                <a:gd name="T54" fmla="*/ 2147483647 w 143"/>
                <a:gd name="T55" fmla="*/ 2147483647 h 50"/>
                <a:gd name="T56" fmla="*/ 2147483647 w 143"/>
                <a:gd name="T57" fmla="*/ 2147483647 h 50"/>
                <a:gd name="T58" fmla="*/ 2147483647 w 143"/>
                <a:gd name="T59" fmla="*/ 2147483647 h 50"/>
                <a:gd name="T60" fmla="*/ 2147483647 w 143"/>
                <a:gd name="T61" fmla="*/ 2147483647 h 50"/>
                <a:gd name="T62" fmla="*/ 2147483647 w 143"/>
                <a:gd name="T63" fmla="*/ 2147483647 h 50"/>
                <a:gd name="T64" fmla="*/ 2147483647 w 143"/>
                <a:gd name="T65" fmla="*/ 2147483647 h 50"/>
                <a:gd name="T66" fmla="*/ 2147483647 w 143"/>
                <a:gd name="T67" fmla="*/ 2147483647 h 50"/>
                <a:gd name="T68" fmla="*/ 2147483647 w 143"/>
                <a:gd name="T69" fmla="*/ 2147483647 h 50"/>
                <a:gd name="T70" fmla="*/ 2147483647 w 143"/>
                <a:gd name="T71" fmla="*/ 2147483647 h 50"/>
                <a:gd name="T72" fmla="*/ 2147483647 w 143"/>
                <a:gd name="T73" fmla="*/ 2147483647 h 50"/>
                <a:gd name="T74" fmla="*/ 2147483647 w 143"/>
                <a:gd name="T75" fmla="*/ 2147483647 h 50"/>
                <a:gd name="T76" fmla="*/ 2147483647 w 143"/>
                <a:gd name="T77" fmla="*/ 2147483647 h 50"/>
                <a:gd name="T78" fmla="*/ 2147483647 w 143"/>
                <a:gd name="T79" fmla="*/ 2147483647 h 50"/>
                <a:gd name="T80" fmla="*/ 2147483647 w 143"/>
                <a:gd name="T81" fmla="*/ 2147483647 h 50"/>
                <a:gd name="T82" fmla="*/ 2147483647 w 143"/>
                <a:gd name="T83" fmla="*/ 2147483647 h 50"/>
                <a:gd name="T84" fmla="*/ 2147483647 w 143"/>
                <a:gd name="T85" fmla="*/ 2147483647 h 50"/>
                <a:gd name="T86" fmla="*/ 2147483647 w 143"/>
                <a:gd name="T87" fmla="*/ 2147483647 h 50"/>
                <a:gd name="T88" fmla="*/ 2147483647 w 143"/>
                <a:gd name="T89" fmla="*/ 2147483647 h 50"/>
                <a:gd name="T90" fmla="*/ 2147483647 w 143"/>
                <a:gd name="T91" fmla="*/ 2147483647 h 5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43"/>
                <a:gd name="T139" fmla="*/ 0 h 50"/>
                <a:gd name="T140" fmla="*/ 143 w 143"/>
                <a:gd name="T141" fmla="*/ 50 h 50"/>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43" h="50">
                  <a:moveTo>
                    <a:pt x="8" y="20"/>
                  </a:moveTo>
                  <a:lnTo>
                    <a:pt x="6" y="20"/>
                  </a:lnTo>
                  <a:lnTo>
                    <a:pt x="2" y="16"/>
                  </a:lnTo>
                  <a:lnTo>
                    <a:pt x="0" y="8"/>
                  </a:lnTo>
                  <a:lnTo>
                    <a:pt x="0" y="2"/>
                  </a:lnTo>
                  <a:lnTo>
                    <a:pt x="4" y="2"/>
                  </a:lnTo>
                  <a:lnTo>
                    <a:pt x="12" y="2"/>
                  </a:lnTo>
                  <a:lnTo>
                    <a:pt x="26" y="2"/>
                  </a:lnTo>
                  <a:lnTo>
                    <a:pt x="36" y="4"/>
                  </a:lnTo>
                  <a:lnTo>
                    <a:pt x="54" y="10"/>
                  </a:lnTo>
                  <a:lnTo>
                    <a:pt x="50" y="4"/>
                  </a:lnTo>
                  <a:lnTo>
                    <a:pt x="54" y="2"/>
                  </a:lnTo>
                  <a:lnTo>
                    <a:pt x="60" y="0"/>
                  </a:lnTo>
                  <a:lnTo>
                    <a:pt x="62" y="0"/>
                  </a:lnTo>
                  <a:lnTo>
                    <a:pt x="66" y="2"/>
                  </a:lnTo>
                  <a:lnTo>
                    <a:pt x="70" y="2"/>
                  </a:lnTo>
                  <a:lnTo>
                    <a:pt x="74" y="2"/>
                  </a:lnTo>
                  <a:lnTo>
                    <a:pt x="78" y="10"/>
                  </a:lnTo>
                  <a:lnTo>
                    <a:pt x="82" y="12"/>
                  </a:lnTo>
                  <a:lnTo>
                    <a:pt x="93" y="12"/>
                  </a:lnTo>
                  <a:lnTo>
                    <a:pt x="119" y="20"/>
                  </a:lnTo>
                  <a:lnTo>
                    <a:pt x="133" y="26"/>
                  </a:lnTo>
                  <a:lnTo>
                    <a:pt x="143" y="30"/>
                  </a:lnTo>
                  <a:lnTo>
                    <a:pt x="135" y="36"/>
                  </a:lnTo>
                  <a:lnTo>
                    <a:pt x="127" y="38"/>
                  </a:lnTo>
                  <a:lnTo>
                    <a:pt x="119" y="38"/>
                  </a:lnTo>
                  <a:lnTo>
                    <a:pt x="115" y="34"/>
                  </a:lnTo>
                  <a:lnTo>
                    <a:pt x="107" y="28"/>
                  </a:lnTo>
                  <a:lnTo>
                    <a:pt x="97" y="20"/>
                  </a:lnTo>
                  <a:lnTo>
                    <a:pt x="93" y="18"/>
                  </a:lnTo>
                  <a:lnTo>
                    <a:pt x="89" y="16"/>
                  </a:lnTo>
                  <a:lnTo>
                    <a:pt x="82" y="18"/>
                  </a:lnTo>
                  <a:lnTo>
                    <a:pt x="80" y="22"/>
                  </a:lnTo>
                  <a:lnTo>
                    <a:pt x="80" y="34"/>
                  </a:lnTo>
                  <a:lnTo>
                    <a:pt x="76" y="34"/>
                  </a:lnTo>
                  <a:lnTo>
                    <a:pt x="74" y="36"/>
                  </a:lnTo>
                  <a:lnTo>
                    <a:pt x="70" y="42"/>
                  </a:lnTo>
                  <a:lnTo>
                    <a:pt x="68" y="48"/>
                  </a:lnTo>
                  <a:lnTo>
                    <a:pt x="66" y="50"/>
                  </a:lnTo>
                  <a:lnTo>
                    <a:pt x="62" y="50"/>
                  </a:lnTo>
                  <a:lnTo>
                    <a:pt x="56" y="48"/>
                  </a:lnTo>
                  <a:lnTo>
                    <a:pt x="48" y="46"/>
                  </a:lnTo>
                  <a:lnTo>
                    <a:pt x="34" y="34"/>
                  </a:lnTo>
                  <a:lnTo>
                    <a:pt x="24" y="26"/>
                  </a:lnTo>
                  <a:lnTo>
                    <a:pt x="16" y="22"/>
                  </a:lnTo>
                  <a:lnTo>
                    <a:pt x="8"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1" name="Freeform 160"/>
            <p:cNvSpPr/>
            <p:nvPr/>
          </p:nvSpPr>
          <p:spPr bwMode="auto">
            <a:xfrm>
              <a:off x="4900731" y="2330900"/>
              <a:ext cx="123382" cy="27876"/>
            </a:xfrm>
            <a:custGeom>
              <a:avLst/>
              <a:gdLst>
                <a:gd name="T0" fmla="*/ 2147483647 w 85"/>
                <a:gd name="T1" fmla="*/ 2147483647 h 18"/>
                <a:gd name="T2" fmla="*/ 2147483647 w 85"/>
                <a:gd name="T3" fmla="*/ 2147483647 h 18"/>
                <a:gd name="T4" fmla="*/ 2147483647 w 85"/>
                <a:gd name="T5" fmla="*/ 2147483647 h 18"/>
                <a:gd name="T6" fmla="*/ 2147483647 w 85"/>
                <a:gd name="T7" fmla="*/ 2147483647 h 18"/>
                <a:gd name="T8" fmla="*/ 0 w 85"/>
                <a:gd name="T9" fmla="*/ 2147483647 h 18"/>
                <a:gd name="T10" fmla="*/ 2147483647 w 85"/>
                <a:gd name="T11" fmla="*/ 2147483647 h 18"/>
                <a:gd name="T12" fmla="*/ 2147483647 w 85"/>
                <a:gd name="T13" fmla="*/ 2147483647 h 18"/>
                <a:gd name="T14" fmla="*/ 2147483647 w 85"/>
                <a:gd name="T15" fmla="*/ 0 h 18"/>
                <a:gd name="T16" fmla="*/ 2147483647 w 85"/>
                <a:gd name="T17" fmla="*/ 2147483647 h 18"/>
                <a:gd name="T18" fmla="*/ 2147483647 w 85"/>
                <a:gd name="T19" fmla="*/ 2147483647 h 18"/>
                <a:gd name="T20" fmla="*/ 2147483647 w 85"/>
                <a:gd name="T21" fmla="*/ 2147483647 h 18"/>
                <a:gd name="T22" fmla="*/ 2147483647 w 85"/>
                <a:gd name="T23" fmla="*/ 2147483647 h 18"/>
                <a:gd name="T24" fmla="*/ 2147483647 w 85"/>
                <a:gd name="T25" fmla="*/ 2147483647 h 18"/>
                <a:gd name="T26" fmla="*/ 2147483647 w 85"/>
                <a:gd name="T27" fmla="*/ 2147483647 h 18"/>
                <a:gd name="T28" fmla="*/ 2147483647 w 85"/>
                <a:gd name="T29" fmla="*/ 2147483647 h 18"/>
                <a:gd name="T30" fmla="*/ 2147483647 w 85"/>
                <a:gd name="T31" fmla="*/ 2147483647 h 18"/>
                <a:gd name="T32" fmla="*/ 2147483647 w 85"/>
                <a:gd name="T33" fmla="*/ 2147483647 h 18"/>
                <a:gd name="T34" fmla="*/ 2147483647 w 85"/>
                <a:gd name="T35" fmla="*/ 2147483647 h 18"/>
                <a:gd name="T36" fmla="*/ 2147483647 w 85"/>
                <a:gd name="T37" fmla="*/ 2147483647 h 1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85"/>
                <a:gd name="T58" fmla="*/ 0 h 18"/>
                <a:gd name="T59" fmla="*/ 85 w 85"/>
                <a:gd name="T60" fmla="*/ 18 h 1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85" h="18">
                  <a:moveTo>
                    <a:pt x="31" y="18"/>
                  </a:moveTo>
                  <a:lnTo>
                    <a:pt x="23" y="16"/>
                  </a:lnTo>
                  <a:lnTo>
                    <a:pt x="15" y="14"/>
                  </a:lnTo>
                  <a:lnTo>
                    <a:pt x="6" y="10"/>
                  </a:lnTo>
                  <a:lnTo>
                    <a:pt x="0" y="6"/>
                  </a:lnTo>
                  <a:lnTo>
                    <a:pt x="6" y="4"/>
                  </a:lnTo>
                  <a:lnTo>
                    <a:pt x="13" y="2"/>
                  </a:lnTo>
                  <a:lnTo>
                    <a:pt x="21" y="0"/>
                  </a:lnTo>
                  <a:lnTo>
                    <a:pt x="27" y="2"/>
                  </a:lnTo>
                  <a:lnTo>
                    <a:pt x="41" y="4"/>
                  </a:lnTo>
                  <a:lnTo>
                    <a:pt x="55" y="4"/>
                  </a:lnTo>
                  <a:lnTo>
                    <a:pt x="71" y="6"/>
                  </a:lnTo>
                  <a:lnTo>
                    <a:pt x="85" y="8"/>
                  </a:lnTo>
                  <a:lnTo>
                    <a:pt x="79" y="12"/>
                  </a:lnTo>
                  <a:lnTo>
                    <a:pt x="73" y="14"/>
                  </a:lnTo>
                  <a:lnTo>
                    <a:pt x="67" y="18"/>
                  </a:lnTo>
                  <a:lnTo>
                    <a:pt x="63" y="18"/>
                  </a:lnTo>
                  <a:lnTo>
                    <a:pt x="47" y="18"/>
                  </a:lnTo>
                  <a:lnTo>
                    <a:pt x="31"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2" name="Freeform 161"/>
            <p:cNvSpPr/>
            <p:nvPr/>
          </p:nvSpPr>
          <p:spPr bwMode="auto">
            <a:xfrm>
              <a:off x="4957234" y="3268074"/>
              <a:ext cx="79565" cy="59734"/>
            </a:xfrm>
            <a:custGeom>
              <a:avLst/>
              <a:gdLst>
                <a:gd name="T0" fmla="*/ 2147483647 w 54"/>
                <a:gd name="T1" fmla="*/ 2147483647 h 38"/>
                <a:gd name="T2" fmla="*/ 2147483647 w 54"/>
                <a:gd name="T3" fmla="*/ 2147483647 h 38"/>
                <a:gd name="T4" fmla="*/ 2147483647 w 54"/>
                <a:gd name="T5" fmla="*/ 2147483647 h 38"/>
                <a:gd name="T6" fmla="*/ 2147483647 w 54"/>
                <a:gd name="T7" fmla="*/ 2147483647 h 38"/>
                <a:gd name="T8" fmla="*/ 2147483647 w 54"/>
                <a:gd name="T9" fmla="*/ 2147483647 h 38"/>
                <a:gd name="T10" fmla="*/ 2147483647 w 54"/>
                <a:gd name="T11" fmla="*/ 2147483647 h 38"/>
                <a:gd name="T12" fmla="*/ 2147483647 w 54"/>
                <a:gd name="T13" fmla="*/ 2147483647 h 38"/>
                <a:gd name="T14" fmla="*/ 2147483647 w 54"/>
                <a:gd name="T15" fmla="*/ 2147483647 h 38"/>
                <a:gd name="T16" fmla="*/ 2147483647 w 54"/>
                <a:gd name="T17" fmla="*/ 2147483647 h 38"/>
                <a:gd name="T18" fmla="*/ 2147483647 w 54"/>
                <a:gd name="T19" fmla="*/ 2147483647 h 38"/>
                <a:gd name="T20" fmla="*/ 2147483647 w 54"/>
                <a:gd name="T21" fmla="*/ 2147483647 h 38"/>
                <a:gd name="T22" fmla="*/ 0 w 54"/>
                <a:gd name="T23" fmla="*/ 2147483647 h 38"/>
                <a:gd name="T24" fmla="*/ 0 w 54"/>
                <a:gd name="T25" fmla="*/ 2147483647 h 38"/>
                <a:gd name="T26" fmla="*/ 2147483647 w 54"/>
                <a:gd name="T27" fmla="*/ 2147483647 h 38"/>
                <a:gd name="T28" fmla="*/ 2147483647 w 54"/>
                <a:gd name="T29" fmla="*/ 0 h 38"/>
                <a:gd name="T30" fmla="*/ 2147483647 w 54"/>
                <a:gd name="T31" fmla="*/ 0 h 38"/>
                <a:gd name="T32" fmla="*/ 2147483647 w 54"/>
                <a:gd name="T33" fmla="*/ 0 h 38"/>
                <a:gd name="T34" fmla="*/ 2147483647 w 54"/>
                <a:gd name="T35" fmla="*/ 2147483647 h 38"/>
                <a:gd name="T36" fmla="*/ 2147483647 w 54"/>
                <a:gd name="T37" fmla="*/ 2147483647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4"/>
                <a:gd name="T58" fmla="*/ 0 h 38"/>
                <a:gd name="T59" fmla="*/ 54 w 54"/>
                <a:gd name="T60" fmla="*/ 38 h 3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4" h="38">
                  <a:moveTo>
                    <a:pt x="46" y="6"/>
                  </a:moveTo>
                  <a:lnTo>
                    <a:pt x="48" y="16"/>
                  </a:lnTo>
                  <a:lnTo>
                    <a:pt x="54" y="22"/>
                  </a:lnTo>
                  <a:lnTo>
                    <a:pt x="52" y="28"/>
                  </a:lnTo>
                  <a:lnTo>
                    <a:pt x="44" y="30"/>
                  </a:lnTo>
                  <a:lnTo>
                    <a:pt x="40" y="38"/>
                  </a:lnTo>
                  <a:lnTo>
                    <a:pt x="30" y="32"/>
                  </a:lnTo>
                  <a:lnTo>
                    <a:pt x="28" y="30"/>
                  </a:lnTo>
                  <a:lnTo>
                    <a:pt x="16" y="26"/>
                  </a:lnTo>
                  <a:lnTo>
                    <a:pt x="10" y="20"/>
                  </a:lnTo>
                  <a:lnTo>
                    <a:pt x="6" y="14"/>
                  </a:lnTo>
                  <a:lnTo>
                    <a:pt x="0" y="6"/>
                  </a:lnTo>
                  <a:lnTo>
                    <a:pt x="0" y="2"/>
                  </a:lnTo>
                  <a:lnTo>
                    <a:pt x="6" y="2"/>
                  </a:lnTo>
                  <a:lnTo>
                    <a:pt x="12" y="0"/>
                  </a:lnTo>
                  <a:lnTo>
                    <a:pt x="20" y="0"/>
                  </a:lnTo>
                  <a:lnTo>
                    <a:pt x="36" y="0"/>
                  </a:lnTo>
                  <a:lnTo>
                    <a:pt x="40" y="6"/>
                  </a:lnTo>
                  <a:lnTo>
                    <a:pt x="4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3" name="Freeform 162"/>
            <p:cNvSpPr/>
            <p:nvPr/>
          </p:nvSpPr>
          <p:spPr bwMode="auto">
            <a:xfrm>
              <a:off x="4934171" y="3228251"/>
              <a:ext cx="93402" cy="84956"/>
            </a:xfrm>
            <a:custGeom>
              <a:avLst/>
              <a:gdLst>
                <a:gd name="T0" fmla="*/ 2147483647 w 64"/>
                <a:gd name="T1" fmla="*/ 0 h 52"/>
                <a:gd name="T2" fmla="*/ 2147483647 w 64"/>
                <a:gd name="T3" fmla="*/ 2147483647 h 52"/>
                <a:gd name="T4" fmla="*/ 2147483647 w 64"/>
                <a:gd name="T5" fmla="*/ 2147483647 h 52"/>
                <a:gd name="T6" fmla="*/ 2147483647 w 64"/>
                <a:gd name="T7" fmla="*/ 2147483647 h 52"/>
                <a:gd name="T8" fmla="*/ 2147483647 w 64"/>
                <a:gd name="T9" fmla="*/ 2147483647 h 52"/>
                <a:gd name="T10" fmla="*/ 2147483647 w 64"/>
                <a:gd name="T11" fmla="*/ 2147483647 h 52"/>
                <a:gd name="T12" fmla="*/ 2147483647 w 64"/>
                <a:gd name="T13" fmla="*/ 2147483647 h 52"/>
                <a:gd name="T14" fmla="*/ 2147483647 w 64"/>
                <a:gd name="T15" fmla="*/ 2147483647 h 52"/>
                <a:gd name="T16" fmla="*/ 2147483647 w 64"/>
                <a:gd name="T17" fmla="*/ 2147483647 h 52"/>
                <a:gd name="T18" fmla="*/ 2147483647 w 64"/>
                <a:gd name="T19" fmla="*/ 2147483647 h 52"/>
                <a:gd name="T20" fmla="*/ 2147483647 w 64"/>
                <a:gd name="T21" fmla="*/ 2147483647 h 52"/>
                <a:gd name="T22" fmla="*/ 2147483647 w 64"/>
                <a:gd name="T23" fmla="*/ 2147483647 h 52"/>
                <a:gd name="T24" fmla="*/ 2147483647 w 64"/>
                <a:gd name="T25" fmla="*/ 2147483647 h 52"/>
                <a:gd name="T26" fmla="*/ 2147483647 w 64"/>
                <a:gd name="T27" fmla="*/ 2147483647 h 52"/>
                <a:gd name="T28" fmla="*/ 2147483647 w 64"/>
                <a:gd name="T29" fmla="*/ 2147483647 h 52"/>
                <a:gd name="T30" fmla="*/ 2147483647 w 64"/>
                <a:gd name="T31" fmla="*/ 2147483647 h 52"/>
                <a:gd name="T32" fmla="*/ 2147483647 w 64"/>
                <a:gd name="T33" fmla="*/ 2147483647 h 52"/>
                <a:gd name="T34" fmla="*/ 2147483647 w 64"/>
                <a:gd name="T35" fmla="*/ 2147483647 h 52"/>
                <a:gd name="T36" fmla="*/ 2147483647 w 64"/>
                <a:gd name="T37" fmla="*/ 2147483647 h 52"/>
                <a:gd name="T38" fmla="*/ 0 w 64"/>
                <a:gd name="T39" fmla="*/ 2147483647 h 52"/>
                <a:gd name="T40" fmla="*/ 2147483647 w 64"/>
                <a:gd name="T41" fmla="*/ 2147483647 h 52"/>
                <a:gd name="T42" fmla="*/ 2147483647 w 64"/>
                <a:gd name="T43" fmla="*/ 2147483647 h 52"/>
                <a:gd name="T44" fmla="*/ 2147483647 w 64"/>
                <a:gd name="T45" fmla="*/ 2147483647 h 52"/>
                <a:gd name="T46" fmla="*/ 2147483647 w 64"/>
                <a:gd name="T47" fmla="*/ 0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64"/>
                <a:gd name="T73" fmla="*/ 0 h 52"/>
                <a:gd name="T74" fmla="*/ 64 w 64"/>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64" h="52">
                  <a:moveTo>
                    <a:pt x="28" y="0"/>
                  </a:moveTo>
                  <a:lnTo>
                    <a:pt x="38" y="10"/>
                  </a:lnTo>
                  <a:lnTo>
                    <a:pt x="44" y="12"/>
                  </a:lnTo>
                  <a:lnTo>
                    <a:pt x="48" y="12"/>
                  </a:lnTo>
                  <a:lnTo>
                    <a:pt x="58" y="10"/>
                  </a:lnTo>
                  <a:lnTo>
                    <a:pt x="64" y="24"/>
                  </a:lnTo>
                  <a:lnTo>
                    <a:pt x="62" y="30"/>
                  </a:lnTo>
                  <a:lnTo>
                    <a:pt x="56" y="30"/>
                  </a:lnTo>
                  <a:lnTo>
                    <a:pt x="52" y="24"/>
                  </a:lnTo>
                  <a:lnTo>
                    <a:pt x="36" y="24"/>
                  </a:lnTo>
                  <a:lnTo>
                    <a:pt x="28" y="24"/>
                  </a:lnTo>
                  <a:lnTo>
                    <a:pt x="22" y="26"/>
                  </a:lnTo>
                  <a:lnTo>
                    <a:pt x="16" y="26"/>
                  </a:lnTo>
                  <a:lnTo>
                    <a:pt x="16" y="30"/>
                  </a:lnTo>
                  <a:lnTo>
                    <a:pt x="22" y="38"/>
                  </a:lnTo>
                  <a:lnTo>
                    <a:pt x="26" y="44"/>
                  </a:lnTo>
                  <a:lnTo>
                    <a:pt x="32" y="50"/>
                  </a:lnTo>
                  <a:lnTo>
                    <a:pt x="18" y="52"/>
                  </a:lnTo>
                  <a:lnTo>
                    <a:pt x="8" y="36"/>
                  </a:lnTo>
                  <a:lnTo>
                    <a:pt x="0" y="18"/>
                  </a:lnTo>
                  <a:lnTo>
                    <a:pt x="8" y="18"/>
                  </a:lnTo>
                  <a:lnTo>
                    <a:pt x="12" y="10"/>
                  </a:lnTo>
                  <a:lnTo>
                    <a:pt x="14" y="4"/>
                  </a:lnTo>
                  <a:lnTo>
                    <a:pt x="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4" name="Freeform 163"/>
            <p:cNvSpPr/>
            <p:nvPr/>
          </p:nvSpPr>
          <p:spPr bwMode="auto">
            <a:xfrm>
              <a:off x="4986061" y="2591078"/>
              <a:ext cx="214479" cy="266815"/>
            </a:xfrm>
            <a:custGeom>
              <a:avLst/>
              <a:gdLst>
                <a:gd name="T0" fmla="*/ 2147483647 w 146"/>
                <a:gd name="T1" fmla="*/ 2147483647 h 168"/>
                <a:gd name="T2" fmla="*/ 2147483647 w 146"/>
                <a:gd name="T3" fmla="*/ 2147483647 h 168"/>
                <a:gd name="T4" fmla="*/ 2147483647 w 146"/>
                <a:gd name="T5" fmla="*/ 2147483647 h 168"/>
                <a:gd name="T6" fmla="*/ 2147483647 w 146"/>
                <a:gd name="T7" fmla="*/ 2147483647 h 168"/>
                <a:gd name="T8" fmla="*/ 2147483647 w 146"/>
                <a:gd name="T9" fmla="*/ 2147483647 h 168"/>
                <a:gd name="T10" fmla="*/ 2147483647 w 146"/>
                <a:gd name="T11" fmla="*/ 2147483647 h 168"/>
                <a:gd name="T12" fmla="*/ 2147483647 w 146"/>
                <a:gd name="T13" fmla="*/ 2147483647 h 168"/>
                <a:gd name="T14" fmla="*/ 2147483647 w 146"/>
                <a:gd name="T15" fmla="*/ 2147483647 h 168"/>
                <a:gd name="T16" fmla="*/ 2147483647 w 146"/>
                <a:gd name="T17" fmla="*/ 2147483647 h 168"/>
                <a:gd name="T18" fmla="*/ 2147483647 w 146"/>
                <a:gd name="T19" fmla="*/ 2147483647 h 168"/>
                <a:gd name="T20" fmla="*/ 2147483647 w 146"/>
                <a:gd name="T21" fmla="*/ 2147483647 h 168"/>
                <a:gd name="T22" fmla="*/ 2147483647 w 146"/>
                <a:gd name="T23" fmla="*/ 2147483647 h 168"/>
                <a:gd name="T24" fmla="*/ 2147483647 w 146"/>
                <a:gd name="T25" fmla="*/ 2147483647 h 168"/>
                <a:gd name="T26" fmla="*/ 2147483647 w 146"/>
                <a:gd name="T27" fmla="*/ 2147483647 h 168"/>
                <a:gd name="T28" fmla="*/ 2147483647 w 146"/>
                <a:gd name="T29" fmla="*/ 2147483647 h 168"/>
                <a:gd name="T30" fmla="*/ 2147483647 w 146"/>
                <a:gd name="T31" fmla="*/ 2147483647 h 168"/>
                <a:gd name="T32" fmla="*/ 2147483647 w 146"/>
                <a:gd name="T33" fmla="*/ 2147483647 h 168"/>
                <a:gd name="T34" fmla="*/ 2147483647 w 146"/>
                <a:gd name="T35" fmla="*/ 2147483647 h 168"/>
                <a:gd name="T36" fmla="*/ 2147483647 w 146"/>
                <a:gd name="T37" fmla="*/ 2147483647 h 168"/>
                <a:gd name="T38" fmla="*/ 2147483647 w 146"/>
                <a:gd name="T39" fmla="*/ 2147483647 h 168"/>
                <a:gd name="T40" fmla="*/ 2147483647 w 146"/>
                <a:gd name="T41" fmla="*/ 2147483647 h 168"/>
                <a:gd name="T42" fmla="*/ 2147483647 w 146"/>
                <a:gd name="T43" fmla="*/ 2147483647 h 168"/>
                <a:gd name="T44" fmla="*/ 2147483647 w 146"/>
                <a:gd name="T45" fmla="*/ 2147483647 h 168"/>
                <a:gd name="T46" fmla="*/ 2147483647 w 146"/>
                <a:gd name="T47" fmla="*/ 2147483647 h 168"/>
                <a:gd name="T48" fmla="*/ 2147483647 w 146"/>
                <a:gd name="T49" fmla="*/ 2147483647 h 168"/>
                <a:gd name="T50" fmla="*/ 2147483647 w 146"/>
                <a:gd name="T51" fmla="*/ 2147483647 h 168"/>
                <a:gd name="T52" fmla="*/ 2147483647 w 146"/>
                <a:gd name="T53" fmla="*/ 2147483647 h 168"/>
                <a:gd name="T54" fmla="*/ 2147483647 w 146"/>
                <a:gd name="T55" fmla="*/ 2147483647 h 168"/>
                <a:gd name="T56" fmla="*/ 2147483647 w 146"/>
                <a:gd name="T57" fmla="*/ 2147483647 h 168"/>
                <a:gd name="T58" fmla="*/ 2147483647 w 146"/>
                <a:gd name="T59" fmla="*/ 2147483647 h 168"/>
                <a:gd name="T60" fmla="*/ 2147483647 w 146"/>
                <a:gd name="T61" fmla="*/ 2147483647 h 168"/>
                <a:gd name="T62" fmla="*/ 2147483647 w 146"/>
                <a:gd name="T63" fmla="*/ 2147483647 h 168"/>
                <a:gd name="T64" fmla="*/ 2147483647 w 146"/>
                <a:gd name="T65" fmla="*/ 2147483647 h 168"/>
                <a:gd name="T66" fmla="*/ 2147483647 w 146"/>
                <a:gd name="T67" fmla="*/ 2147483647 h 168"/>
                <a:gd name="T68" fmla="*/ 2147483647 w 146"/>
                <a:gd name="T69" fmla="*/ 2147483647 h 168"/>
                <a:gd name="T70" fmla="*/ 2147483647 w 146"/>
                <a:gd name="T71" fmla="*/ 2147483647 h 168"/>
                <a:gd name="T72" fmla="*/ 2147483647 w 146"/>
                <a:gd name="T73" fmla="*/ 2147483647 h 168"/>
                <a:gd name="T74" fmla="*/ 2147483647 w 146"/>
                <a:gd name="T75" fmla="*/ 2147483647 h 168"/>
                <a:gd name="T76" fmla="*/ 2147483647 w 146"/>
                <a:gd name="T77" fmla="*/ 2147483647 h 168"/>
                <a:gd name="T78" fmla="*/ 2147483647 w 146"/>
                <a:gd name="T79" fmla="*/ 2147483647 h 168"/>
                <a:gd name="T80" fmla="*/ 2147483647 w 146"/>
                <a:gd name="T81" fmla="*/ 2147483647 h 168"/>
                <a:gd name="T82" fmla="*/ 2147483647 w 146"/>
                <a:gd name="T83" fmla="*/ 0 h 168"/>
                <a:gd name="T84" fmla="*/ 2147483647 w 146"/>
                <a:gd name="T85" fmla="*/ 2147483647 h 168"/>
                <a:gd name="T86" fmla="*/ 2147483647 w 146"/>
                <a:gd name="T87" fmla="*/ 2147483647 h 16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46"/>
                <a:gd name="T133" fmla="*/ 0 h 168"/>
                <a:gd name="T134" fmla="*/ 146 w 146"/>
                <a:gd name="T135" fmla="*/ 168 h 16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46" h="168">
                  <a:moveTo>
                    <a:pt x="98" y="16"/>
                  </a:moveTo>
                  <a:lnTo>
                    <a:pt x="92" y="20"/>
                  </a:lnTo>
                  <a:lnTo>
                    <a:pt x="90" y="24"/>
                  </a:lnTo>
                  <a:lnTo>
                    <a:pt x="90" y="26"/>
                  </a:lnTo>
                  <a:lnTo>
                    <a:pt x="90" y="30"/>
                  </a:lnTo>
                  <a:lnTo>
                    <a:pt x="92" y="32"/>
                  </a:lnTo>
                  <a:lnTo>
                    <a:pt x="100" y="34"/>
                  </a:lnTo>
                  <a:lnTo>
                    <a:pt x="108" y="36"/>
                  </a:lnTo>
                  <a:lnTo>
                    <a:pt x="110" y="38"/>
                  </a:lnTo>
                  <a:lnTo>
                    <a:pt x="110" y="40"/>
                  </a:lnTo>
                  <a:lnTo>
                    <a:pt x="110" y="44"/>
                  </a:lnTo>
                  <a:lnTo>
                    <a:pt x="108" y="48"/>
                  </a:lnTo>
                  <a:lnTo>
                    <a:pt x="104" y="50"/>
                  </a:lnTo>
                  <a:lnTo>
                    <a:pt x="104" y="54"/>
                  </a:lnTo>
                  <a:lnTo>
                    <a:pt x="106" y="56"/>
                  </a:lnTo>
                  <a:lnTo>
                    <a:pt x="108" y="54"/>
                  </a:lnTo>
                  <a:lnTo>
                    <a:pt x="114" y="54"/>
                  </a:lnTo>
                  <a:lnTo>
                    <a:pt x="114" y="64"/>
                  </a:lnTo>
                  <a:lnTo>
                    <a:pt x="118" y="76"/>
                  </a:lnTo>
                  <a:lnTo>
                    <a:pt x="120" y="82"/>
                  </a:lnTo>
                  <a:lnTo>
                    <a:pt x="122" y="86"/>
                  </a:lnTo>
                  <a:lnTo>
                    <a:pt x="126" y="88"/>
                  </a:lnTo>
                  <a:lnTo>
                    <a:pt x="126" y="92"/>
                  </a:lnTo>
                  <a:lnTo>
                    <a:pt x="128" y="98"/>
                  </a:lnTo>
                  <a:lnTo>
                    <a:pt x="130" y="102"/>
                  </a:lnTo>
                  <a:lnTo>
                    <a:pt x="130" y="108"/>
                  </a:lnTo>
                  <a:lnTo>
                    <a:pt x="140" y="112"/>
                  </a:lnTo>
                  <a:lnTo>
                    <a:pt x="146" y="118"/>
                  </a:lnTo>
                  <a:lnTo>
                    <a:pt x="146" y="130"/>
                  </a:lnTo>
                  <a:lnTo>
                    <a:pt x="136" y="132"/>
                  </a:lnTo>
                  <a:lnTo>
                    <a:pt x="128" y="138"/>
                  </a:lnTo>
                  <a:lnTo>
                    <a:pt x="122" y="144"/>
                  </a:lnTo>
                  <a:lnTo>
                    <a:pt x="118" y="150"/>
                  </a:lnTo>
                  <a:lnTo>
                    <a:pt x="112" y="154"/>
                  </a:lnTo>
                  <a:lnTo>
                    <a:pt x="106" y="158"/>
                  </a:lnTo>
                  <a:lnTo>
                    <a:pt x="96" y="158"/>
                  </a:lnTo>
                  <a:lnTo>
                    <a:pt x="90" y="160"/>
                  </a:lnTo>
                  <a:lnTo>
                    <a:pt x="88" y="162"/>
                  </a:lnTo>
                  <a:lnTo>
                    <a:pt x="86" y="162"/>
                  </a:lnTo>
                  <a:lnTo>
                    <a:pt x="78" y="162"/>
                  </a:lnTo>
                  <a:lnTo>
                    <a:pt x="70" y="164"/>
                  </a:lnTo>
                  <a:lnTo>
                    <a:pt x="64" y="164"/>
                  </a:lnTo>
                  <a:lnTo>
                    <a:pt x="50" y="168"/>
                  </a:lnTo>
                  <a:lnTo>
                    <a:pt x="44" y="166"/>
                  </a:lnTo>
                  <a:lnTo>
                    <a:pt x="40" y="162"/>
                  </a:lnTo>
                  <a:lnTo>
                    <a:pt x="36" y="160"/>
                  </a:lnTo>
                  <a:lnTo>
                    <a:pt x="34" y="158"/>
                  </a:lnTo>
                  <a:lnTo>
                    <a:pt x="32" y="156"/>
                  </a:lnTo>
                  <a:lnTo>
                    <a:pt x="28" y="152"/>
                  </a:lnTo>
                  <a:lnTo>
                    <a:pt x="24" y="138"/>
                  </a:lnTo>
                  <a:lnTo>
                    <a:pt x="20" y="118"/>
                  </a:lnTo>
                  <a:lnTo>
                    <a:pt x="22" y="108"/>
                  </a:lnTo>
                  <a:lnTo>
                    <a:pt x="26" y="104"/>
                  </a:lnTo>
                  <a:lnTo>
                    <a:pt x="34" y="100"/>
                  </a:lnTo>
                  <a:lnTo>
                    <a:pt x="40" y="94"/>
                  </a:lnTo>
                  <a:lnTo>
                    <a:pt x="50" y="90"/>
                  </a:lnTo>
                  <a:lnTo>
                    <a:pt x="58" y="86"/>
                  </a:lnTo>
                  <a:lnTo>
                    <a:pt x="62" y="80"/>
                  </a:lnTo>
                  <a:lnTo>
                    <a:pt x="64" y="74"/>
                  </a:lnTo>
                  <a:lnTo>
                    <a:pt x="54" y="74"/>
                  </a:lnTo>
                  <a:lnTo>
                    <a:pt x="44" y="74"/>
                  </a:lnTo>
                  <a:lnTo>
                    <a:pt x="40" y="62"/>
                  </a:lnTo>
                  <a:lnTo>
                    <a:pt x="38" y="54"/>
                  </a:lnTo>
                  <a:lnTo>
                    <a:pt x="36" y="46"/>
                  </a:lnTo>
                  <a:lnTo>
                    <a:pt x="32" y="34"/>
                  </a:lnTo>
                  <a:lnTo>
                    <a:pt x="26" y="28"/>
                  </a:lnTo>
                  <a:lnTo>
                    <a:pt x="16" y="26"/>
                  </a:lnTo>
                  <a:lnTo>
                    <a:pt x="8" y="22"/>
                  </a:lnTo>
                  <a:lnTo>
                    <a:pt x="0" y="18"/>
                  </a:lnTo>
                  <a:lnTo>
                    <a:pt x="4" y="16"/>
                  </a:lnTo>
                  <a:lnTo>
                    <a:pt x="6" y="16"/>
                  </a:lnTo>
                  <a:lnTo>
                    <a:pt x="8" y="16"/>
                  </a:lnTo>
                  <a:lnTo>
                    <a:pt x="16" y="18"/>
                  </a:lnTo>
                  <a:lnTo>
                    <a:pt x="26" y="20"/>
                  </a:lnTo>
                  <a:lnTo>
                    <a:pt x="36" y="24"/>
                  </a:lnTo>
                  <a:lnTo>
                    <a:pt x="46" y="26"/>
                  </a:lnTo>
                  <a:lnTo>
                    <a:pt x="52" y="26"/>
                  </a:lnTo>
                  <a:lnTo>
                    <a:pt x="56" y="22"/>
                  </a:lnTo>
                  <a:lnTo>
                    <a:pt x="58" y="18"/>
                  </a:lnTo>
                  <a:lnTo>
                    <a:pt x="60" y="14"/>
                  </a:lnTo>
                  <a:lnTo>
                    <a:pt x="60" y="8"/>
                  </a:lnTo>
                  <a:lnTo>
                    <a:pt x="62" y="4"/>
                  </a:lnTo>
                  <a:lnTo>
                    <a:pt x="64" y="2"/>
                  </a:lnTo>
                  <a:lnTo>
                    <a:pt x="70" y="0"/>
                  </a:lnTo>
                  <a:lnTo>
                    <a:pt x="82" y="2"/>
                  </a:lnTo>
                  <a:lnTo>
                    <a:pt x="90" y="6"/>
                  </a:lnTo>
                  <a:lnTo>
                    <a:pt x="96" y="10"/>
                  </a:lnTo>
                  <a:lnTo>
                    <a:pt x="104" y="14"/>
                  </a:lnTo>
                  <a:lnTo>
                    <a:pt x="98"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5" name="Freeform 164"/>
            <p:cNvSpPr/>
            <p:nvPr/>
          </p:nvSpPr>
          <p:spPr bwMode="auto">
            <a:xfrm>
              <a:off x="5147496" y="3541527"/>
              <a:ext cx="62268" cy="13274"/>
            </a:xfrm>
            <a:custGeom>
              <a:avLst/>
              <a:gdLst>
                <a:gd name="T0" fmla="*/ 2147483647 w 42"/>
                <a:gd name="T1" fmla="*/ 2147483647 h 8"/>
                <a:gd name="T2" fmla="*/ 2147483647 w 42"/>
                <a:gd name="T3" fmla="*/ 2147483647 h 8"/>
                <a:gd name="T4" fmla="*/ 0 w 42"/>
                <a:gd name="T5" fmla="*/ 0 h 8"/>
                <a:gd name="T6" fmla="*/ 2147483647 w 42"/>
                <a:gd name="T7" fmla="*/ 2147483647 h 8"/>
                <a:gd name="T8" fmla="*/ 2147483647 w 42"/>
                <a:gd name="T9" fmla="*/ 2147483647 h 8"/>
                <a:gd name="T10" fmla="*/ 2147483647 w 42"/>
                <a:gd name="T11" fmla="*/ 2147483647 h 8"/>
                <a:gd name="T12" fmla="*/ 2147483647 w 42"/>
                <a:gd name="T13" fmla="*/ 2147483647 h 8"/>
                <a:gd name="T14" fmla="*/ 2147483647 w 42"/>
                <a:gd name="T15" fmla="*/ 2147483647 h 8"/>
                <a:gd name="T16" fmla="*/ 2147483647 w 42"/>
                <a:gd name="T17" fmla="*/ 2147483647 h 8"/>
                <a:gd name="T18" fmla="*/ 2147483647 w 42"/>
                <a:gd name="T19" fmla="*/ 0 h 8"/>
                <a:gd name="T20" fmla="*/ 2147483647 w 42"/>
                <a:gd name="T21" fmla="*/ 2147483647 h 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42"/>
                <a:gd name="T34" fmla="*/ 0 h 8"/>
                <a:gd name="T35" fmla="*/ 42 w 42"/>
                <a:gd name="T36" fmla="*/ 8 h 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42" h="8">
                  <a:moveTo>
                    <a:pt x="20" y="2"/>
                  </a:moveTo>
                  <a:lnTo>
                    <a:pt x="8" y="2"/>
                  </a:lnTo>
                  <a:lnTo>
                    <a:pt x="0" y="0"/>
                  </a:lnTo>
                  <a:lnTo>
                    <a:pt x="4" y="2"/>
                  </a:lnTo>
                  <a:lnTo>
                    <a:pt x="8" y="6"/>
                  </a:lnTo>
                  <a:lnTo>
                    <a:pt x="22" y="8"/>
                  </a:lnTo>
                  <a:lnTo>
                    <a:pt x="34" y="8"/>
                  </a:lnTo>
                  <a:lnTo>
                    <a:pt x="42" y="6"/>
                  </a:lnTo>
                  <a:lnTo>
                    <a:pt x="36" y="2"/>
                  </a:lnTo>
                  <a:lnTo>
                    <a:pt x="32" y="0"/>
                  </a:lnTo>
                  <a:lnTo>
                    <a:pt x="2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6" name="Freeform 165"/>
            <p:cNvSpPr/>
            <p:nvPr/>
          </p:nvSpPr>
          <p:spPr bwMode="auto">
            <a:xfrm>
              <a:off x="4677028" y="3412766"/>
              <a:ext cx="24215" cy="18584"/>
            </a:xfrm>
            <a:custGeom>
              <a:avLst/>
              <a:gdLst>
                <a:gd name="T0" fmla="*/ 2147483647 w 16"/>
                <a:gd name="T1" fmla="*/ 2147483647 h 10"/>
                <a:gd name="T2" fmla="*/ 2147483647 w 16"/>
                <a:gd name="T3" fmla="*/ 0 h 10"/>
                <a:gd name="T4" fmla="*/ 2147483647 w 16"/>
                <a:gd name="T5" fmla="*/ 0 h 10"/>
                <a:gd name="T6" fmla="*/ 2147483647 w 16"/>
                <a:gd name="T7" fmla="*/ 0 h 10"/>
                <a:gd name="T8" fmla="*/ 2147483647 w 16"/>
                <a:gd name="T9" fmla="*/ 2147483647 h 10"/>
                <a:gd name="T10" fmla="*/ 0 w 16"/>
                <a:gd name="T11" fmla="*/ 2147483647 h 10"/>
                <a:gd name="T12" fmla="*/ 2147483647 w 16"/>
                <a:gd name="T13" fmla="*/ 2147483647 h 10"/>
                <a:gd name="T14" fmla="*/ 2147483647 w 16"/>
                <a:gd name="T15" fmla="*/ 2147483647 h 10"/>
                <a:gd name="T16" fmla="*/ 2147483647 w 16"/>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
                <a:gd name="T28" fmla="*/ 0 h 10"/>
                <a:gd name="T29" fmla="*/ 16 w 16"/>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 h="10">
                  <a:moveTo>
                    <a:pt x="16" y="6"/>
                  </a:moveTo>
                  <a:lnTo>
                    <a:pt x="12" y="0"/>
                  </a:lnTo>
                  <a:lnTo>
                    <a:pt x="6" y="0"/>
                  </a:lnTo>
                  <a:lnTo>
                    <a:pt x="4" y="0"/>
                  </a:lnTo>
                  <a:lnTo>
                    <a:pt x="2" y="2"/>
                  </a:lnTo>
                  <a:lnTo>
                    <a:pt x="0" y="10"/>
                  </a:lnTo>
                  <a:lnTo>
                    <a:pt x="16" y="10"/>
                  </a:lnTo>
                  <a:lnTo>
                    <a:pt x="14" y="4"/>
                  </a:lnTo>
                  <a:lnTo>
                    <a:pt x="1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7" name="Freeform 166"/>
            <p:cNvSpPr/>
            <p:nvPr/>
          </p:nvSpPr>
          <p:spPr bwMode="auto">
            <a:xfrm>
              <a:off x="4499449" y="2877806"/>
              <a:ext cx="160283" cy="244249"/>
            </a:xfrm>
            <a:custGeom>
              <a:avLst/>
              <a:gdLst>
                <a:gd name="T0" fmla="*/ 2147483647 w 110"/>
                <a:gd name="T1" fmla="*/ 2147483647 h 154"/>
                <a:gd name="T2" fmla="*/ 2147483647 w 110"/>
                <a:gd name="T3" fmla="*/ 2147483647 h 154"/>
                <a:gd name="T4" fmla="*/ 2147483647 w 110"/>
                <a:gd name="T5" fmla="*/ 2147483647 h 154"/>
                <a:gd name="T6" fmla="*/ 2147483647 w 110"/>
                <a:gd name="T7" fmla="*/ 2147483647 h 154"/>
                <a:gd name="T8" fmla="*/ 2147483647 w 110"/>
                <a:gd name="T9" fmla="*/ 2147483647 h 154"/>
                <a:gd name="T10" fmla="*/ 2147483647 w 110"/>
                <a:gd name="T11" fmla="*/ 2147483647 h 154"/>
                <a:gd name="T12" fmla="*/ 2147483647 w 110"/>
                <a:gd name="T13" fmla="*/ 2147483647 h 154"/>
                <a:gd name="T14" fmla="*/ 2147483647 w 110"/>
                <a:gd name="T15" fmla="*/ 2147483647 h 154"/>
                <a:gd name="T16" fmla="*/ 2147483647 w 110"/>
                <a:gd name="T17" fmla="*/ 2147483647 h 154"/>
                <a:gd name="T18" fmla="*/ 2147483647 w 110"/>
                <a:gd name="T19" fmla="*/ 2147483647 h 154"/>
                <a:gd name="T20" fmla="*/ 2147483647 w 110"/>
                <a:gd name="T21" fmla="*/ 2147483647 h 154"/>
                <a:gd name="T22" fmla="*/ 2147483647 w 110"/>
                <a:gd name="T23" fmla="*/ 2147483647 h 154"/>
                <a:gd name="T24" fmla="*/ 2147483647 w 110"/>
                <a:gd name="T25" fmla="*/ 2147483647 h 154"/>
                <a:gd name="T26" fmla="*/ 2147483647 w 110"/>
                <a:gd name="T27" fmla="*/ 2147483647 h 154"/>
                <a:gd name="T28" fmla="*/ 2147483647 w 110"/>
                <a:gd name="T29" fmla="*/ 2147483647 h 154"/>
                <a:gd name="T30" fmla="*/ 2147483647 w 110"/>
                <a:gd name="T31" fmla="*/ 2147483647 h 154"/>
                <a:gd name="T32" fmla="*/ 2147483647 w 110"/>
                <a:gd name="T33" fmla="*/ 2147483647 h 154"/>
                <a:gd name="T34" fmla="*/ 2147483647 w 110"/>
                <a:gd name="T35" fmla="*/ 2147483647 h 154"/>
                <a:gd name="T36" fmla="*/ 2147483647 w 110"/>
                <a:gd name="T37" fmla="*/ 2147483647 h 154"/>
                <a:gd name="T38" fmla="*/ 2147483647 w 110"/>
                <a:gd name="T39" fmla="*/ 2147483647 h 154"/>
                <a:gd name="T40" fmla="*/ 2147483647 w 110"/>
                <a:gd name="T41" fmla="*/ 2147483647 h 154"/>
                <a:gd name="T42" fmla="*/ 2147483647 w 110"/>
                <a:gd name="T43" fmla="*/ 2147483647 h 154"/>
                <a:gd name="T44" fmla="*/ 2147483647 w 110"/>
                <a:gd name="T45" fmla="*/ 2147483647 h 154"/>
                <a:gd name="T46" fmla="*/ 2147483647 w 110"/>
                <a:gd name="T47" fmla="*/ 2147483647 h 154"/>
                <a:gd name="T48" fmla="*/ 2147483647 w 110"/>
                <a:gd name="T49" fmla="*/ 2147483647 h 154"/>
                <a:gd name="T50" fmla="*/ 2147483647 w 110"/>
                <a:gd name="T51" fmla="*/ 2147483647 h 154"/>
                <a:gd name="T52" fmla="*/ 2147483647 w 110"/>
                <a:gd name="T53" fmla="*/ 2147483647 h 154"/>
                <a:gd name="T54" fmla="*/ 2147483647 w 110"/>
                <a:gd name="T55" fmla="*/ 2147483647 h 154"/>
                <a:gd name="T56" fmla="*/ 2147483647 w 110"/>
                <a:gd name="T57" fmla="*/ 2147483647 h 154"/>
                <a:gd name="T58" fmla="*/ 2147483647 w 110"/>
                <a:gd name="T59" fmla="*/ 2147483647 h 154"/>
                <a:gd name="T60" fmla="*/ 0 w 110"/>
                <a:gd name="T61" fmla="*/ 2147483647 h 154"/>
                <a:gd name="T62" fmla="*/ 2147483647 w 110"/>
                <a:gd name="T63" fmla="*/ 2147483647 h 154"/>
                <a:gd name="T64" fmla="*/ 2147483647 w 110"/>
                <a:gd name="T65" fmla="*/ 0 h 154"/>
                <a:gd name="T66" fmla="*/ 2147483647 w 110"/>
                <a:gd name="T67" fmla="*/ 2147483647 h 154"/>
                <a:gd name="T68" fmla="*/ 2147483647 w 110"/>
                <a:gd name="T69" fmla="*/ 2147483647 h 154"/>
                <a:gd name="T70" fmla="*/ 2147483647 w 110"/>
                <a:gd name="T71" fmla="*/ 2147483647 h 154"/>
                <a:gd name="T72" fmla="*/ 2147483647 w 110"/>
                <a:gd name="T73" fmla="*/ 2147483647 h 154"/>
                <a:gd name="T74" fmla="*/ 2147483647 w 110"/>
                <a:gd name="T75" fmla="*/ 2147483647 h 154"/>
                <a:gd name="T76" fmla="*/ 2147483647 w 110"/>
                <a:gd name="T77" fmla="*/ 2147483647 h 154"/>
                <a:gd name="T78" fmla="*/ 2147483647 w 110"/>
                <a:gd name="T79" fmla="*/ 2147483647 h 15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10"/>
                <a:gd name="T121" fmla="*/ 0 h 154"/>
                <a:gd name="T122" fmla="*/ 110 w 110"/>
                <a:gd name="T123" fmla="*/ 154 h 15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10" h="154">
                  <a:moveTo>
                    <a:pt x="76" y="82"/>
                  </a:moveTo>
                  <a:lnTo>
                    <a:pt x="82" y="86"/>
                  </a:lnTo>
                  <a:lnTo>
                    <a:pt x="88" y="90"/>
                  </a:lnTo>
                  <a:lnTo>
                    <a:pt x="90" y="94"/>
                  </a:lnTo>
                  <a:lnTo>
                    <a:pt x="90" y="100"/>
                  </a:lnTo>
                  <a:lnTo>
                    <a:pt x="90" y="104"/>
                  </a:lnTo>
                  <a:lnTo>
                    <a:pt x="90" y="108"/>
                  </a:lnTo>
                  <a:lnTo>
                    <a:pt x="94" y="106"/>
                  </a:lnTo>
                  <a:lnTo>
                    <a:pt x="104" y="104"/>
                  </a:lnTo>
                  <a:lnTo>
                    <a:pt x="108" y="110"/>
                  </a:lnTo>
                  <a:lnTo>
                    <a:pt x="110" y="114"/>
                  </a:lnTo>
                  <a:lnTo>
                    <a:pt x="108" y="118"/>
                  </a:lnTo>
                  <a:lnTo>
                    <a:pt x="104" y="122"/>
                  </a:lnTo>
                  <a:lnTo>
                    <a:pt x="94" y="128"/>
                  </a:lnTo>
                  <a:lnTo>
                    <a:pt x="94" y="130"/>
                  </a:lnTo>
                  <a:lnTo>
                    <a:pt x="98" y="132"/>
                  </a:lnTo>
                  <a:lnTo>
                    <a:pt x="104" y="134"/>
                  </a:lnTo>
                  <a:lnTo>
                    <a:pt x="102" y="138"/>
                  </a:lnTo>
                  <a:lnTo>
                    <a:pt x="98" y="142"/>
                  </a:lnTo>
                  <a:lnTo>
                    <a:pt x="92" y="144"/>
                  </a:lnTo>
                  <a:lnTo>
                    <a:pt x="82" y="144"/>
                  </a:lnTo>
                  <a:lnTo>
                    <a:pt x="66" y="144"/>
                  </a:lnTo>
                  <a:lnTo>
                    <a:pt x="50" y="144"/>
                  </a:lnTo>
                  <a:lnTo>
                    <a:pt x="40" y="144"/>
                  </a:lnTo>
                  <a:lnTo>
                    <a:pt x="40" y="148"/>
                  </a:lnTo>
                  <a:lnTo>
                    <a:pt x="40" y="152"/>
                  </a:lnTo>
                  <a:lnTo>
                    <a:pt x="34" y="152"/>
                  </a:lnTo>
                  <a:lnTo>
                    <a:pt x="26" y="154"/>
                  </a:lnTo>
                  <a:lnTo>
                    <a:pt x="18" y="154"/>
                  </a:lnTo>
                  <a:lnTo>
                    <a:pt x="12" y="154"/>
                  </a:lnTo>
                  <a:lnTo>
                    <a:pt x="14" y="148"/>
                  </a:lnTo>
                  <a:lnTo>
                    <a:pt x="18" y="144"/>
                  </a:lnTo>
                  <a:lnTo>
                    <a:pt x="24" y="142"/>
                  </a:lnTo>
                  <a:lnTo>
                    <a:pt x="30" y="140"/>
                  </a:lnTo>
                  <a:lnTo>
                    <a:pt x="42" y="136"/>
                  </a:lnTo>
                  <a:lnTo>
                    <a:pt x="46" y="132"/>
                  </a:lnTo>
                  <a:lnTo>
                    <a:pt x="50" y="128"/>
                  </a:lnTo>
                  <a:lnTo>
                    <a:pt x="32" y="126"/>
                  </a:lnTo>
                  <a:lnTo>
                    <a:pt x="24" y="124"/>
                  </a:lnTo>
                  <a:lnTo>
                    <a:pt x="18" y="122"/>
                  </a:lnTo>
                  <a:lnTo>
                    <a:pt x="26" y="114"/>
                  </a:lnTo>
                  <a:lnTo>
                    <a:pt x="36" y="108"/>
                  </a:lnTo>
                  <a:lnTo>
                    <a:pt x="36" y="104"/>
                  </a:lnTo>
                  <a:lnTo>
                    <a:pt x="36" y="100"/>
                  </a:lnTo>
                  <a:lnTo>
                    <a:pt x="38" y="98"/>
                  </a:lnTo>
                  <a:lnTo>
                    <a:pt x="40" y="94"/>
                  </a:lnTo>
                  <a:lnTo>
                    <a:pt x="48" y="90"/>
                  </a:lnTo>
                  <a:lnTo>
                    <a:pt x="42" y="84"/>
                  </a:lnTo>
                  <a:lnTo>
                    <a:pt x="40" y="80"/>
                  </a:lnTo>
                  <a:lnTo>
                    <a:pt x="40" y="76"/>
                  </a:lnTo>
                  <a:lnTo>
                    <a:pt x="40" y="70"/>
                  </a:lnTo>
                  <a:lnTo>
                    <a:pt x="42" y="68"/>
                  </a:lnTo>
                  <a:lnTo>
                    <a:pt x="40" y="62"/>
                  </a:lnTo>
                  <a:lnTo>
                    <a:pt x="38" y="58"/>
                  </a:lnTo>
                  <a:lnTo>
                    <a:pt x="14" y="58"/>
                  </a:lnTo>
                  <a:lnTo>
                    <a:pt x="12" y="56"/>
                  </a:lnTo>
                  <a:lnTo>
                    <a:pt x="12" y="50"/>
                  </a:lnTo>
                  <a:lnTo>
                    <a:pt x="10" y="48"/>
                  </a:lnTo>
                  <a:lnTo>
                    <a:pt x="6" y="46"/>
                  </a:lnTo>
                  <a:lnTo>
                    <a:pt x="12" y="36"/>
                  </a:lnTo>
                  <a:lnTo>
                    <a:pt x="6" y="32"/>
                  </a:lnTo>
                  <a:lnTo>
                    <a:pt x="0" y="28"/>
                  </a:lnTo>
                  <a:lnTo>
                    <a:pt x="10" y="20"/>
                  </a:lnTo>
                  <a:lnTo>
                    <a:pt x="22" y="10"/>
                  </a:lnTo>
                  <a:lnTo>
                    <a:pt x="38" y="4"/>
                  </a:lnTo>
                  <a:lnTo>
                    <a:pt x="50" y="0"/>
                  </a:lnTo>
                  <a:lnTo>
                    <a:pt x="48" y="8"/>
                  </a:lnTo>
                  <a:lnTo>
                    <a:pt x="46" y="12"/>
                  </a:lnTo>
                  <a:lnTo>
                    <a:pt x="42" y="16"/>
                  </a:lnTo>
                  <a:lnTo>
                    <a:pt x="38" y="20"/>
                  </a:lnTo>
                  <a:lnTo>
                    <a:pt x="46" y="22"/>
                  </a:lnTo>
                  <a:lnTo>
                    <a:pt x="54" y="22"/>
                  </a:lnTo>
                  <a:lnTo>
                    <a:pt x="60" y="24"/>
                  </a:lnTo>
                  <a:lnTo>
                    <a:pt x="66" y="26"/>
                  </a:lnTo>
                  <a:lnTo>
                    <a:pt x="58" y="36"/>
                  </a:lnTo>
                  <a:lnTo>
                    <a:pt x="54" y="40"/>
                  </a:lnTo>
                  <a:lnTo>
                    <a:pt x="54" y="46"/>
                  </a:lnTo>
                  <a:lnTo>
                    <a:pt x="56" y="56"/>
                  </a:lnTo>
                  <a:lnTo>
                    <a:pt x="62" y="64"/>
                  </a:lnTo>
                  <a:lnTo>
                    <a:pt x="74" y="82"/>
                  </a:lnTo>
                  <a:lnTo>
                    <a:pt x="76"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8" name="Freeform 167"/>
            <p:cNvSpPr/>
            <p:nvPr/>
          </p:nvSpPr>
          <p:spPr bwMode="auto">
            <a:xfrm>
              <a:off x="4429110" y="2984001"/>
              <a:ext cx="88790" cy="99558"/>
            </a:xfrm>
            <a:custGeom>
              <a:avLst/>
              <a:gdLst>
                <a:gd name="T0" fmla="*/ 2147483647 w 60"/>
                <a:gd name="T1" fmla="*/ 2147483647 h 64"/>
                <a:gd name="T2" fmla="*/ 2147483647 w 60"/>
                <a:gd name="T3" fmla="*/ 2147483647 h 64"/>
                <a:gd name="T4" fmla="*/ 2147483647 w 60"/>
                <a:gd name="T5" fmla="*/ 2147483647 h 64"/>
                <a:gd name="T6" fmla="*/ 2147483647 w 60"/>
                <a:gd name="T7" fmla="*/ 0 h 64"/>
                <a:gd name="T8" fmla="*/ 2147483647 w 60"/>
                <a:gd name="T9" fmla="*/ 0 h 64"/>
                <a:gd name="T10" fmla="*/ 2147483647 w 60"/>
                <a:gd name="T11" fmla="*/ 0 h 64"/>
                <a:gd name="T12" fmla="*/ 2147483647 w 60"/>
                <a:gd name="T13" fmla="*/ 2147483647 h 64"/>
                <a:gd name="T14" fmla="*/ 2147483647 w 60"/>
                <a:gd name="T15" fmla="*/ 2147483647 h 64"/>
                <a:gd name="T16" fmla="*/ 2147483647 w 60"/>
                <a:gd name="T17" fmla="*/ 2147483647 h 64"/>
                <a:gd name="T18" fmla="*/ 2147483647 w 60"/>
                <a:gd name="T19" fmla="*/ 2147483647 h 64"/>
                <a:gd name="T20" fmla="*/ 2147483647 w 60"/>
                <a:gd name="T21" fmla="*/ 2147483647 h 64"/>
                <a:gd name="T22" fmla="*/ 2147483647 w 60"/>
                <a:gd name="T23" fmla="*/ 2147483647 h 64"/>
                <a:gd name="T24" fmla="*/ 2147483647 w 60"/>
                <a:gd name="T25" fmla="*/ 2147483647 h 64"/>
                <a:gd name="T26" fmla="*/ 2147483647 w 60"/>
                <a:gd name="T27" fmla="*/ 2147483647 h 64"/>
                <a:gd name="T28" fmla="*/ 2147483647 w 60"/>
                <a:gd name="T29" fmla="*/ 2147483647 h 64"/>
                <a:gd name="T30" fmla="*/ 2147483647 w 60"/>
                <a:gd name="T31" fmla="*/ 2147483647 h 64"/>
                <a:gd name="T32" fmla="*/ 2147483647 w 60"/>
                <a:gd name="T33" fmla="*/ 2147483647 h 64"/>
                <a:gd name="T34" fmla="*/ 2147483647 w 60"/>
                <a:gd name="T35" fmla="*/ 2147483647 h 64"/>
                <a:gd name="T36" fmla="*/ 2147483647 w 60"/>
                <a:gd name="T37" fmla="*/ 2147483647 h 64"/>
                <a:gd name="T38" fmla="*/ 2147483647 w 60"/>
                <a:gd name="T39" fmla="*/ 2147483647 h 64"/>
                <a:gd name="T40" fmla="*/ 2147483647 w 60"/>
                <a:gd name="T41" fmla="*/ 2147483647 h 64"/>
                <a:gd name="T42" fmla="*/ 2147483647 w 60"/>
                <a:gd name="T43" fmla="*/ 2147483647 h 64"/>
                <a:gd name="T44" fmla="*/ 2147483647 w 60"/>
                <a:gd name="T45" fmla="*/ 2147483647 h 64"/>
                <a:gd name="T46" fmla="*/ 2147483647 w 60"/>
                <a:gd name="T47" fmla="*/ 2147483647 h 64"/>
                <a:gd name="T48" fmla="*/ 0 w 60"/>
                <a:gd name="T49" fmla="*/ 2147483647 h 64"/>
                <a:gd name="T50" fmla="*/ 2147483647 w 60"/>
                <a:gd name="T51" fmla="*/ 2147483647 h 64"/>
                <a:gd name="T52" fmla="*/ 2147483647 w 60"/>
                <a:gd name="T53" fmla="*/ 2147483647 h 64"/>
                <a:gd name="T54" fmla="*/ 2147483647 w 60"/>
                <a:gd name="T55" fmla="*/ 2147483647 h 64"/>
                <a:gd name="T56" fmla="*/ 2147483647 w 60"/>
                <a:gd name="T57" fmla="*/ 2147483647 h 64"/>
                <a:gd name="T58" fmla="*/ 2147483647 w 60"/>
                <a:gd name="T59" fmla="*/ 2147483647 h 64"/>
                <a:gd name="T60" fmla="*/ 2147483647 w 60"/>
                <a:gd name="T61" fmla="*/ 2147483647 h 64"/>
                <a:gd name="T62" fmla="*/ 2147483647 w 60"/>
                <a:gd name="T63" fmla="*/ 2147483647 h 64"/>
                <a:gd name="T64" fmla="*/ 2147483647 w 60"/>
                <a:gd name="T65" fmla="*/ 2147483647 h 64"/>
                <a:gd name="T66" fmla="*/ 2147483647 w 60"/>
                <a:gd name="T67" fmla="*/ 2147483647 h 64"/>
                <a:gd name="T68" fmla="*/ 2147483647 w 60"/>
                <a:gd name="T69" fmla="*/ 2147483647 h 64"/>
                <a:gd name="T70" fmla="*/ 2147483647 w 60"/>
                <a:gd name="T71" fmla="*/ 2147483647 h 6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0"/>
                <a:gd name="T109" fmla="*/ 0 h 64"/>
                <a:gd name="T110" fmla="*/ 60 w 60"/>
                <a:gd name="T111" fmla="*/ 64 h 6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0" h="64">
                  <a:moveTo>
                    <a:pt x="32" y="20"/>
                  </a:moveTo>
                  <a:lnTo>
                    <a:pt x="32" y="4"/>
                  </a:lnTo>
                  <a:lnTo>
                    <a:pt x="32" y="2"/>
                  </a:lnTo>
                  <a:lnTo>
                    <a:pt x="34" y="0"/>
                  </a:lnTo>
                  <a:lnTo>
                    <a:pt x="44" y="0"/>
                  </a:lnTo>
                  <a:lnTo>
                    <a:pt x="56" y="0"/>
                  </a:lnTo>
                  <a:lnTo>
                    <a:pt x="60" y="2"/>
                  </a:lnTo>
                  <a:lnTo>
                    <a:pt x="60" y="6"/>
                  </a:lnTo>
                  <a:lnTo>
                    <a:pt x="58" y="14"/>
                  </a:lnTo>
                  <a:lnTo>
                    <a:pt x="54" y="18"/>
                  </a:lnTo>
                  <a:lnTo>
                    <a:pt x="50" y="20"/>
                  </a:lnTo>
                  <a:lnTo>
                    <a:pt x="48" y="24"/>
                  </a:lnTo>
                  <a:lnTo>
                    <a:pt x="50" y="26"/>
                  </a:lnTo>
                  <a:lnTo>
                    <a:pt x="52" y="30"/>
                  </a:lnTo>
                  <a:lnTo>
                    <a:pt x="54" y="32"/>
                  </a:lnTo>
                  <a:lnTo>
                    <a:pt x="56" y="36"/>
                  </a:lnTo>
                  <a:lnTo>
                    <a:pt x="54" y="42"/>
                  </a:lnTo>
                  <a:lnTo>
                    <a:pt x="50" y="46"/>
                  </a:lnTo>
                  <a:lnTo>
                    <a:pt x="38" y="54"/>
                  </a:lnTo>
                  <a:lnTo>
                    <a:pt x="24" y="62"/>
                  </a:lnTo>
                  <a:lnTo>
                    <a:pt x="16" y="64"/>
                  </a:lnTo>
                  <a:lnTo>
                    <a:pt x="10" y="64"/>
                  </a:lnTo>
                  <a:lnTo>
                    <a:pt x="6" y="64"/>
                  </a:lnTo>
                  <a:lnTo>
                    <a:pt x="4" y="62"/>
                  </a:lnTo>
                  <a:lnTo>
                    <a:pt x="0" y="56"/>
                  </a:lnTo>
                  <a:lnTo>
                    <a:pt x="2" y="52"/>
                  </a:lnTo>
                  <a:lnTo>
                    <a:pt x="6" y="48"/>
                  </a:lnTo>
                  <a:lnTo>
                    <a:pt x="14" y="40"/>
                  </a:lnTo>
                  <a:lnTo>
                    <a:pt x="6" y="34"/>
                  </a:lnTo>
                  <a:lnTo>
                    <a:pt x="2" y="30"/>
                  </a:lnTo>
                  <a:lnTo>
                    <a:pt x="6" y="26"/>
                  </a:lnTo>
                  <a:lnTo>
                    <a:pt x="4" y="20"/>
                  </a:lnTo>
                  <a:lnTo>
                    <a:pt x="10" y="18"/>
                  </a:lnTo>
                  <a:lnTo>
                    <a:pt x="20" y="16"/>
                  </a:lnTo>
                  <a:lnTo>
                    <a:pt x="26" y="18"/>
                  </a:lnTo>
                  <a:lnTo>
                    <a:pt x="32"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39" name="Freeform 168"/>
            <p:cNvSpPr/>
            <p:nvPr/>
          </p:nvSpPr>
          <p:spPr bwMode="auto">
            <a:xfrm>
              <a:off x="4818861" y="3327809"/>
              <a:ext cx="13837" cy="43805"/>
            </a:xfrm>
            <a:custGeom>
              <a:avLst/>
              <a:gdLst>
                <a:gd name="T0" fmla="*/ 0 w 10"/>
                <a:gd name="T1" fmla="*/ 2147483647 h 28"/>
                <a:gd name="T2" fmla="*/ 0 w 10"/>
                <a:gd name="T3" fmla="*/ 2147483647 h 28"/>
                <a:gd name="T4" fmla="*/ 2147483647 w 10"/>
                <a:gd name="T5" fmla="*/ 2147483647 h 28"/>
                <a:gd name="T6" fmla="*/ 2147483647 w 10"/>
                <a:gd name="T7" fmla="*/ 0 h 28"/>
                <a:gd name="T8" fmla="*/ 2147483647 w 10"/>
                <a:gd name="T9" fmla="*/ 2147483647 h 28"/>
                <a:gd name="T10" fmla="*/ 2147483647 w 10"/>
                <a:gd name="T11" fmla="*/ 2147483647 h 28"/>
                <a:gd name="T12" fmla="*/ 2147483647 w 10"/>
                <a:gd name="T13" fmla="*/ 2147483647 h 28"/>
                <a:gd name="T14" fmla="*/ 0 w 10"/>
                <a:gd name="T15" fmla="*/ 2147483647 h 28"/>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28"/>
                <a:gd name="T26" fmla="*/ 10 w 10"/>
                <a:gd name="T27" fmla="*/ 28 h 2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28">
                  <a:moveTo>
                    <a:pt x="0" y="28"/>
                  </a:moveTo>
                  <a:lnTo>
                    <a:pt x="0" y="12"/>
                  </a:lnTo>
                  <a:lnTo>
                    <a:pt x="2" y="6"/>
                  </a:lnTo>
                  <a:lnTo>
                    <a:pt x="6" y="0"/>
                  </a:lnTo>
                  <a:lnTo>
                    <a:pt x="8" y="6"/>
                  </a:lnTo>
                  <a:lnTo>
                    <a:pt x="10" y="10"/>
                  </a:lnTo>
                  <a:lnTo>
                    <a:pt x="10" y="28"/>
                  </a:lnTo>
                  <a:lnTo>
                    <a:pt x="0"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0" name="Freeform 169"/>
            <p:cNvSpPr/>
            <p:nvPr/>
          </p:nvSpPr>
          <p:spPr bwMode="auto">
            <a:xfrm>
              <a:off x="4798104" y="3378251"/>
              <a:ext cx="40359" cy="62390"/>
            </a:xfrm>
            <a:custGeom>
              <a:avLst/>
              <a:gdLst>
                <a:gd name="T0" fmla="*/ 2147483647 w 28"/>
                <a:gd name="T1" fmla="*/ 2147483647 h 40"/>
                <a:gd name="T2" fmla="*/ 2147483647 w 28"/>
                <a:gd name="T3" fmla="*/ 2147483647 h 40"/>
                <a:gd name="T4" fmla="*/ 2147483647 w 28"/>
                <a:gd name="T5" fmla="*/ 0 h 40"/>
                <a:gd name="T6" fmla="*/ 2147483647 w 28"/>
                <a:gd name="T7" fmla="*/ 2147483647 h 40"/>
                <a:gd name="T8" fmla="*/ 2147483647 w 28"/>
                <a:gd name="T9" fmla="*/ 2147483647 h 40"/>
                <a:gd name="T10" fmla="*/ 2147483647 w 28"/>
                <a:gd name="T11" fmla="*/ 2147483647 h 40"/>
                <a:gd name="T12" fmla="*/ 2147483647 w 28"/>
                <a:gd name="T13" fmla="*/ 2147483647 h 40"/>
                <a:gd name="T14" fmla="*/ 2147483647 w 28"/>
                <a:gd name="T15" fmla="*/ 2147483647 h 40"/>
                <a:gd name="T16" fmla="*/ 2147483647 w 28"/>
                <a:gd name="T17" fmla="*/ 2147483647 h 40"/>
                <a:gd name="T18" fmla="*/ 2147483647 w 28"/>
                <a:gd name="T19" fmla="*/ 2147483647 h 40"/>
                <a:gd name="T20" fmla="*/ 2147483647 w 28"/>
                <a:gd name="T21" fmla="*/ 2147483647 h 40"/>
                <a:gd name="T22" fmla="*/ 2147483647 w 28"/>
                <a:gd name="T23" fmla="*/ 2147483647 h 40"/>
                <a:gd name="T24" fmla="*/ 2147483647 w 28"/>
                <a:gd name="T25" fmla="*/ 2147483647 h 40"/>
                <a:gd name="T26" fmla="*/ 2147483647 w 28"/>
                <a:gd name="T27" fmla="*/ 2147483647 h 40"/>
                <a:gd name="T28" fmla="*/ 0 w 28"/>
                <a:gd name="T29" fmla="*/ 2147483647 h 40"/>
                <a:gd name="T30" fmla="*/ 2147483647 w 28"/>
                <a:gd name="T31" fmla="*/ 2147483647 h 40"/>
                <a:gd name="T32" fmla="*/ 2147483647 w 28"/>
                <a:gd name="T33" fmla="*/ 2147483647 h 40"/>
                <a:gd name="T34" fmla="*/ 2147483647 w 28"/>
                <a:gd name="T35" fmla="*/ 2147483647 h 4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
                <a:gd name="T55" fmla="*/ 0 h 40"/>
                <a:gd name="T56" fmla="*/ 28 w 28"/>
                <a:gd name="T57" fmla="*/ 40 h 4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 h="40">
                  <a:moveTo>
                    <a:pt x="12" y="8"/>
                  </a:moveTo>
                  <a:lnTo>
                    <a:pt x="16" y="4"/>
                  </a:lnTo>
                  <a:lnTo>
                    <a:pt x="20" y="0"/>
                  </a:lnTo>
                  <a:lnTo>
                    <a:pt x="24" y="4"/>
                  </a:lnTo>
                  <a:lnTo>
                    <a:pt x="28" y="8"/>
                  </a:lnTo>
                  <a:lnTo>
                    <a:pt x="28" y="34"/>
                  </a:lnTo>
                  <a:lnTo>
                    <a:pt x="24" y="36"/>
                  </a:lnTo>
                  <a:lnTo>
                    <a:pt x="20" y="38"/>
                  </a:lnTo>
                  <a:lnTo>
                    <a:pt x="14" y="40"/>
                  </a:lnTo>
                  <a:lnTo>
                    <a:pt x="10" y="36"/>
                  </a:lnTo>
                  <a:lnTo>
                    <a:pt x="10" y="34"/>
                  </a:lnTo>
                  <a:lnTo>
                    <a:pt x="10" y="30"/>
                  </a:lnTo>
                  <a:lnTo>
                    <a:pt x="10" y="14"/>
                  </a:lnTo>
                  <a:lnTo>
                    <a:pt x="4" y="12"/>
                  </a:lnTo>
                  <a:lnTo>
                    <a:pt x="0" y="8"/>
                  </a:lnTo>
                  <a:lnTo>
                    <a:pt x="4" y="6"/>
                  </a:lnTo>
                  <a:lnTo>
                    <a:pt x="8" y="6"/>
                  </a:lnTo>
                  <a:lnTo>
                    <a:pt x="1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1" name="Freeform 170"/>
            <p:cNvSpPr/>
            <p:nvPr/>
          </p:nvSpPr>
          <p:spPr bwMode="auto">
            <a:xfrm>
              <a:off x="4904191" y="3465863"/>
              <a:ext cx="58808" cy="38495"/>
            </a:xfrm>
            <a:custGeom>
              <a:avLst/>
              <a:gdLst>
                <a:gd name="T0" fmla="*/ 2147483647 w 41"/>
                <a:gd name="T1" fmla="*/ 2147483647 h 24"/>
                <a:gd name="T2" fmla="*/ 2147483647 w 41"/>
                <a:gd name="T3" fmla="*/ 2147483647 h 24"/>
                <a:gd name="T4" fmla="*/ 2147483647 w 41"/>
                <a:gd name="T5" fmla="*/ 2147483647 h 24"/>
                <a:gd name="T6" fmla="*/ 2147483647 w 41"/>
                <a:gd name="T7" fmla="*/ 2147483647 h 24"/>
                <a:gd name="T8" fmla="*/ 2147483647 w 41"/>
                <a:gd name="T9" fmla="*/ 2147483647 h 24"/>
                <a:gd name="T10" fmla="*/ 2147483647 w 41"/>
                <a:gd name="T11" fmla="*/ 2147483647 h 24"/>
                <a:gd name="T12" fmla="*/ 2147483647 w 41"/>
                <a:gd name="T13" fmla="*/ 2147483647 h 24"/>
                <a:gd name="T14" fmla="*/ 2147483647 w 41"/>
                <a:gd name="T15" fmla="*/ 2147483647 h 24"/>
                <a:gd name="T16" fmla="*/ 0 w 41"/>
                <a:gd name="T17" fmla="*/ 2147483647 h 24"/>
                <a:gd name="T18" fmla="*/ 0 w 41"/>
                <a:gd name="T19" fmla="*/ 2147483647 h 24"/>
                <a:gd name="T20" fmla="*/ 2147483647 w 41"/>
                <a:gd name="T21" fmla="*/ 0 h 24"/>
                <a:gd name="T22" fmla="*/ 2147483647 w 41"/>
                <a:gd name="T23" fmla="*/ 0 h 24"/>
                <a:gd name="T24" fmla="*/ 2147483647 w 41"/>
                <a:gd name="T25" fmla="*/ 2147483647 h 24"/>
                <a:gd name="T26" fmla="*/ 2147483647 w 41"/>
                <a:gd name="T27" fmla="*/ 2147483647 h 24"/>
                <a:gd name="T28" fmla="*/ 2147483647 w 41"/>
                <a:gd name="T29" fmla="*/ 2147483647 h 24"/>
                <a:gd name="T30" fmla="*/ 2147483647 w 41"/>
                <a:gd name="T31" fmla="*/ 0 h 24"/>
                <a:gd name="T32" fmla="*/ 2147483647 w 41"/>
                <a:gd name="T33" fmla="*/ 2147483647 h 24"/>
                <a:gd name="T34" fmla="*/ 2147483647 w 41"/>
                <a:gd name="T35" fmla="*/ 2147483647 h 24"/>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1"/>
                <a:gd name="T55" fmla="*/ 0 h 24"/>
                <a:gd name="T56" fmla="*/ 41 w 41"/>
                <a:gd name="T57" fmla="*/ 24 h 24"/>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1" h="24">
                  <a:moveTo>
                    <a:pt x="41" y="12"/>
                  </a:moveTo>
                  <a:lnTo>
                    <a:pt x="39" y="16"/>
                  </a:lnTo>
                  <a:lnTo>
                    <a:pt x="39" y="18"/>
                  </a:lnTo>
                  <a:lnTo>
                    <a:pt x="39" y="22"/>
                  </a:lnTo>
                  <a:lnTo>
                    <a:pt x="39" y="24"/>
                  </a:lnTo>
                  <a:lnTo>
                    <a:pt x="31" y="22"/>
                  </a:lnTo>
                  <a:lnTo>
                    <a:pt x="17" y="16"/>
                  </a:lnTo>
                  <a:lnTo>
                    <a:pt x="4" y="10"/>
                  </a:lnTo>
                  <a:lnTo>
                    <a:pt x="0" y="6"/>
                  </a:lnTo>
                  <a:lnTo>
                    <a:pt x="0" y="2"/>
                  </a:lnTo>
                  <a:lnTo>
                    <a:pt x="2" y="0"/>
                  </a:lnTo>
                  <a:lnTo>
                    <a:pt x="9" y="0"/>
                  </a:lnTo>
                  <a:lnTo>
                    <a:pt x="19" y="2"/>
                  </a:lnTo>
                  <a:lnTo>
                    <a:pt x="27" y="4"/>
                  </a:lnTo>
                  <a:lnTo>
                    <a:pt x="33" y="2"/>
                  </a:lnTo>
                  <a:lnTo>
                    <a:pt x="41" y="0"/>
                  </a:lnTo>
                  <a:lnTo>
                    <a:pt x="41" y="4"/>
                  </a:lnTo>
                  <a:lnTo>
                    <a:pt x="41"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2" name="Freeform 171"/>
            <p:cNvSpPr/>
            <p:nvPr/>
          </p:nvSpPr>
          <p:spPr bwMode="auto">
            <a:xfrm>
              <a:off x="4832698" y="2952143"/>
              <a:ext cx="34594" cy="45133"/>
            </a:xfrm>
            <a:custGeom>
              <a:avLst/>
              <a:gdLst>
                <a:gd name="T0" fmla="*/ 2147483647 w 24"/>
                <a:gd name="T1" fmla="*/ 2147483647 h 30"/>
                <a:gd name="T2" fmla="*/ 2147483647 w 24"/>
                <a:gd name="T3" fmla="*/ 2147483647 h 30"/>
                <a:gd name="T4" fmla="*/ 2147483647 w 24"/>
                <a:gd name="T5" fmla="*/ 2147483647 h 30"/>
                <a:gd name="T6" fmla="*/ 2147483647 w 24"/>
                <a:gd name="T7" fmla="*/ 2147483647 h 30"/>
                <a:gd name="T8" fmla="*/ 2147483647 w 24"/>
                <a:gd name="T9" fmla="*/ 2147483647 h 30"/>
                <a:gd name="T10" fmla="*/ 2147483647 w 24"/>
                <a:gd name="T11" fmla="*/ 2147483647 h 30"/>
                <a:gd name="T12" fmla="*/ 2147483647 w 24"/>
                <a:gd name="T13" fmla="*/ 2147483647 h 30"/>
                <a:gd name="T14" fmla="*/ 2147483647 w 24"/>
                <a:gd name="T15" fmla="*/ 2147483647 h 30"/>
                <a:gd name="T16" fmla="*/ 2147483647 w 24"/>
                <a:gd name="T17" fmla="*/ 2147483647 h 30"/>
                <a:gd name="T18" fmla="*/ 2147483647 w 24"/>
                <a:gd name="T19" fmla="*/ 2147483647 h 30"/>
                <a:gd name="T20" fmla="*/ 2147483647 w 24"/>
                <a:gd name="T21" fmla="*/ 2147483647 h 30"/>
                <a:gd name="T22" fmla="*/ 2147483647 w 24"/>
                <a:gd name="T23" fmla="*/ 2147483647 h 30"/>
                <a:gd name="T24" fmla="*/ 2147483647 w 24"/>
                <a:gd name="T25" fmla="*/ 2147483647 h 30"/>
                <a:gd name="T26" fmla="*/ 2147483647 w 24"/>
                <a:gd name="T27" fmla="*/ 2147483647 h 30"/>
                <a:gd name="T28" fmla="*/ 0 w 24"/>
                <a:gd name="T29" fmla="*/ 2147483647 h 30"/>
                <a:gd name="T30" fmla="*/ 0 w 24"/>
                <a:gd name="T31" fmla="*/ 2147483647 h 30"/>
                <a:gd name="T32" fmla="*/ 2147483647 w 24"/>
                <a:gd name="T33" fmla="*/ 2147483647 h 30"/>
                <a:gd name="T34" fmla="*/ 2147483647 w 24"/>
                <a:gd name="T35" fmla="*/ 0 h 30"/>
                <a:gd name="T36" fmla="*/ 2147483647 w 24"/>
                <a:gd name="T37" fmla="*/ 0 h 30"/>
                <a:gd name="T38" fmla="*/ 2147483647 w 24"/>
                <a:gd name="T39" fmla="*/ 0 h 30"/>
                <a:gd name="T40" fmla="*/ 2147483647 w 24"/>
                <a:gd name="T41" fmla="*/ 2147483647 h 3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
                <a:gd name="T64" fmla="*/ 0 h 30"/>
                <a:gd name="T65" fmla="*/ 24 w 24"/>
                <a:gd name="T66" fmla="*/ 30 h 3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 h="30">
                  <a:moveTo>
                    <a:pt x="12" y="4"/>
                  </a:moveTo>
                  <a:lnTo>
                    <a:pt x="12" y="12"/>
                  </a:lnTo>
                  <a:lnTo>
                    <a:pt x="18" y="8"/>
                  </a:lnTo>
                  <a:lnTo>
                    <a:pt x="24" y="4"/>
                  </a:lnTo>
                  <a:lnTo>
                    <a:pt x="24" y="16"/>
                  </a:lnTo>
                  <a:lnTo>
                    <a:pt x="22" y="20"/>
                  </a:lnTo>
                  <a:lnTo>
                    <a:pt x="18" y="26"/>
                  </a:lnTo>
                  <a:lnTo>
                    <a:pt x="16" y="30"/>
                  </a:lnTo>
                  <a:lnTo>
                    <a:pt x="14" y="30"/>
                  </a:lnTo>
                  <a:lnTo>
                    <a:pt x="14" y="28"/>
                  </a:lnTo>
                  <a:lnTo>
                    <a:pt x="12" y="24"/>
                  </a:lnTo>
                  <a:lnTo>
                    <a:pt x="10" y="20"/>
                  </a:lnTo>
                  <a:lnTo>
                    <a:pt x="6" y="14"/>
                  </a:lnTo>
                  <a:lnTo>
                    <a:pt x="2" y="10"/>
                  </a:lnTo>
                  <a:lnTo>
                    <a:pt x="0" y="6"/>
                  </a:lnTo>
                  <a:lnTo>
                    <a:pt x="0" y="4"/>
                  </a:lnTo>
                  <a:lnTo>
                    <a:pt x="2" y="2"/>
                  </a:lnTo>
                  <a:lnTo>
                    <a:pt x="4" y="0"/>
                  </a:lnTo>
                  <a:lnTo>
                    <a:pt x="6" y="0"/>
                  </a:lnTo>
                  <a:lnTo>
                    <a:pt x="8" y="0"/>
                  </a:lnTo>
                  <a:lnTo>
                    <a:pt x="12"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3" name="Freeform 172"/>
            <p:cNvSpPr/>
            <p:nvPr/>
          </p:nvSpPr>
          <p:spPr bwMode="auto">
            <a:xfrm>
              <a:off x="4832698" y="2618954"/>
              <a:ext cx="217938" cy="357082"/>
            </a:xfrm>
            <a:custGeom>
              <a:avLst/>
              <a:gdLst>
                <a:gd name="T0" fmla="*/ 2147483647 w 149"/>
                <a:gd name="T1" fmla="*/ 2147483647 h 224"/>
                <a:gd name="T2" fmla="*/ 2147483647 w 149"/>
                <a:gd name="T3" fmla="*/ 2147483647 h 224"/>
                <a:gd name="T4" fmla="*/ 2147483647 w 149"/>
                <a:gd name="T5" fmla="*/ 2147483647 h 224"/>
                <a:gd name="T6" fmla="*/ 2147483647 w 149"/>
                <a:gd name="T7" fmla="*/ 2147483647 h 224"/>
                <a:gd name="T8" fmla="*/ 2147483647 w 149"/>
                <a:gd name="T9" fmla="*/ 2147483647 h 224"/>
                <a:gd name="T10" fmla="*/ 2147483647 w 149"/>
                <a:gd name="T11" fmla="*/ 2147483647 h 224"/>
                <a:gd name="T12" fmla="*/ 2147483647 w 149"/>
                <a:gd name="T13" fmla="*/ 2147483647 h 224"/>
                <a:gd name="T14" fmla="*/ 2147483647 w 149"/>
                <a:gd name="T15" fmla="*/ 2147483647 h 224"/>
                <a:gd name="T16" fmla="*/ 2147483647 w 149"/>
                <a:gd name="T17" fmla="*/ 2147483647 h 224"/>
                <a:gd name="T18" fmla="*/ 2147483647 w 149"/>
                <a:gd name="T19" fmla="*/ 2147483647 h 224"/>
                <a:gd name="T20" fmla="*/ 2147483647 w 149"/>
                <a:gd name="T21" fmla="*/ 2147483647 h 224"/>
                <a:gd name="T22" fmla="*/ 2147483647 w 149"/>
                <a:gd name="T23" fmla="*/ 2147483647 h 224"/>
                <a:gd name="T24" fmla="*/ 2147483647 w 149"/>
                <a:gd name="T25" fmla="*/ 2147483647 h 224"/>
                <a:gd name="T26" fmla="*/ 2147483647 w 149"/>
                <a:gd name="T27" fmla="*/ 2147483647 h 224"/>
                <a:gd name="T28" fmla="*/ 2147483647 w 149"/>
                <a:gd name="T29" fmla="*/ 2147483647 h 224"/>
                <a:gd name="T30" fmla="*/ 2147483647 w 149"/>
                <a:gd name="T31" fmla="*/ 2147483647 h 224"/>
                <a:gd name="T32" fmla="*/ 0 w 149"/>
                <a:gd name="T33" fmla="*/ 2147483647 h 224"/>
                <a:gd name="T34" fmla="*/ 2147483647 w 149"/>
                <a:gd name="T35" fmla="*/ 2147483647 h 224"/>
                <a:gd name="T36" fmla="*/ 2147483647 w 149"/>
                <a:gd name="T37" fmla="*/ 2147483647 h 224"/>
                <a:gd name="T38" fmla="*/ 2147483647 w 149"/>
                <a:gd name="T39" fmla="*/ 2147483647 h 224"/>
                <a:gd name="T40" fmla="*/ 2147483647 w 149"/>
                <a:gd name="T41" fmla="*/ 2147483647 h 224"/>
                <a:gd name="T42" fmla="*/ 2147483647 w 149"/>
                <a:gd name="T43" fmla="*/ 2147483647 h 224"/>
                <a:gd name="T44" fmla="*/ 2147483647 w 149"/>
                <a:gd name="T45" fmla="*/ 2147483647 h 224"/>
                <a:gd name="T46" fmla="*/ 2147483647 w 149"/>
                <a:gd name="T47" fmla="*/ 2147483647 h 224"/>
                <a:gd name="T48" fmla="*/ 2147483647 w 149"/>
                <a:gd name="T49" fmla="*/ 2147483647 h 224"/>
                <a:gd name="T50" fmla="*/ 2147483647 w 149"/>
                <a:gd name="T51" fmla="*/ 2147483647 h 224"/>
                <a:gd name="T52" fmla="*/ 2147483647 w 149"/>
                <a:gd name="T53" fmla="*/ 2147483647 h 224"/>
                <a:gd name="T54" fmla="*/ 2147483647 w 149"/>
                <a:gd name="T55" fmla="*/ 2147483647 h 224"/>
                <a:gd name="T56" fmla="*/ 2147483647 w 149"/>
                <a:gd name="T57" fmla="*/ 2147483647 h 224"/>
                <a:gd name="T58" fmla="*/ 2147483647 w 149"/>
                <a:gd name="T59" fmla="*/ 2147483647 h 224"/>
                <a:gd name="T60" fmla="*/ 2147483647 w 149"/>
                <a:gd name="T61" fmla="*/ 2147483647 h 224"/>
                <a:gd name="T62" fmla="*/ 2147483647 w 149"/>
                <a:gd name="T63" fmla="*/ 2147483647 h 224"/>
                <a:gd name="T64" fmla="*/ 2147483647 w 149"/>
                <a:gd name="T65" fmla="*/ 2147483647 h 224"/>
                <a:gd name="T66" fmla="*/ 2147483647 w 149"/>
                <a:gd name="T67" fmla="*/ 2147483647 h 224"/>
                <a:gd name="T68" fmla="*/ 2147483647 w 149"/>
                <a:gd name="T69" fmla="*/ 2147483647 h 224"/>
                <a:gd name="T70" fmla="*/ 2147483647 w 149"/>
                <a:gd name="T71" fmla="*/ 2147483647 h 224"/>
                <a:gd name="T72" fmla="*/ 2147483647 w 149"/>
                <a:gd name="T73" fmla="*/ 2147483647 h 224"/>
                <a:gd name="T74" fmla="*/ 2147483647 w 149"/>
                <a:gd name="T75" fmla="*/ 2147483647 h 224"/>
                <a:gd name="T76" fmla="*/ 2147483647 w 149"/>
                <a:gd name="T77" fmla="*/ 2147483647 h 224"/>
                <a:gd name="T78" fmla="*/ 2147483647 w 149"/>
                <a:gd name="T79" fmla="*/ 2147483647 h 224"/>
                <a:gd name="T80" fmla="*/ 2147483647 w 149"/>
                <a:gd name="T81" fmla="*/ 2147483647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49"/>
                <a:gd name="T124" fmla="*/ 0 h 224"/>
                <a:gd name="T125" fmla="*/ 149 w 149"/>
                <a:gd name="T126" fmla="*/ 224 h 22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49" h="224">
                  <a:moveTo>
                    <a:pt x="149" y="56"/>
                  </a:moveTo>
                  <a:lnTo>
                    <a:pt x="145" y="44"/>
                  </a:lnTo>
                  <a:lnTo>
                    <a:pt x="143" y="36"/>
                  </a:lnTo>
                  <a:lnTo>
                    <a:pt x="141" y="28"/>
                  </a:lnTo>
                  <a:lnTo>
                    <a:pt x="137" y="16"/>
                  </a:lnTo>
                  <a:lnTo>
                    <a:pt x="131" y="10"/>
                  </a:lnTo>
                  <a:lnTo>
                    <a:pt x="121" y="8"/>
                  </a:lnTo>
                  <a:lnTo>
                    <a:pt x="113" y="4"/>
                  </a:lnTo>
                  <a:lnTo>
                    <a:pt x="105" y="0"/>
                  </a:lnTo>
                  <a:lnTo>
                    <a:pt x="97" y="4"/>
                  </a:lnTo>
                  <a:lnTo>
                    <a:pt x="89" y="6"/>
                  </a:lnTo>
                  <a:lnTo>
                    <a:pt x="77" y="6"/>
                  </a:lnTo>
                  <a:lnTo>
                    <a:pt x="65" y="8"/>
                  </a:lnTo>
                  <a:lnTo>
                    <a:pt x="59" y="12"/>
                  </a:lnTo>
                  <a:lnTo>
                    <a:pt x="50" y="22"/>
                  </a:lnTo>
                  <a:lnTo>
                    <a:pt x="42" y="32"/>
                  </a:lnTo>
                  <a:lnTo>
                    <a:pt x="36" y="42"/>
                  </a:lnTo>
                  <a:lnTo>
                    <a:pt x="32" y="54"/>
                  </a:lnTo>
                  <a:lnTo>
                    <a:pt x="30" y="64"/>
                  </a:lnTo>
                  <a:lnTo>
                    <a:pt x="30" y="76"/>
                  </a:lnTo>
                  <a:lnTo>
                    <a:pt x="22" y="76"/>
                  </a:lnTo>
                  <a:lnTo>
                    <a:pt x="12" y="76"/>
                  </a:lnTo>
                  <a:lnTo>
                    <a:pt x="8" y="78"/>
                  </a:lnTo>
                  <a:lnTo>
                    <a:pt x="6" y="82"/>
                  </a:lnTo>
                  <a:lnTo>
                    <a:pt x="4" y="86"/>
                  </a:lnTo>
                  <a:lnTo>
                    <a:pt x="4" y="90"/>
                  </a:lnTo>
                  <a:lnTo>
                    <a:pt x="4" y="98"/>
                  </a:lnTo>
                  <a:lnTo>
                    <a:pt x="8" y="108"/>
                  </a:lnTo>
                  <a:lnTo>
                    <a:pt x="12" y="122"/>
                  </a:lnTo>
                  <a:lnTo>
                    <a:pt x="12" y="130"/>
                  </a:lnTo>
                  <a:lnTo>
                    <a:pt x="12" y="132"/>
                  </a:lnTo>
                  <a:lnTo>
                    <a:pt x="14" y="134"/>
                  </a:lnTo>
                  <a:lnTo>
                    <a:pt x="20" y="138"/>
                  </a:lnTo>
                  <a:lnTo>
                    <a:pt x="0" y="168"/>
                  </a:lnTo>
                  <a:lnTo>
                    <a:pt x="4" y="172"/>
                  </a:lnTo>
                  <a:lnTo>
                    <a:pt x="14" y="182"/>
                  </a:lnTo>
                  <a:lnTo>
                    <a:pt x="28" y="202"/>
                  </a:lnTo>
                  <a:lnTo>
                    <a:pt x="30" y="204"/>
                  </a:lnTo>
                  <a:lnTo>
                    <a:pt x="30" y="208"/>
                  </a:lnTo>
                  <a:lnTo>
                    <a:pt x="28" y="216"/>
                  </a:lnTo>
                  <a:lnTo>
                    <a:pt x="30" y="218"/>
                  </a:lnTo>
                  <a:lnTo>
                    <a:pt x="30" y="222"/>
                  </a:lnTo>
                  <a:lnTo>
                    <a:pt x="32" y="224"/>
                  </a:lnTo>
                  <a:lnTo>
                    <a:pt x="38" y="224"/>
                  </a:lnTo>
                  <a:lnTo>
                    <a:pt x="50" y="224"/>
                  </a:lnTo>
                  <a:lnTo>
                    <a:pt x="52" y="216"/>
                  </a:lnTo>
                  <a:lnTo>
                    <a:pt x="57" y="214"/>
                  </a:lnTo>
                  <a:lnTo>
                    <a:pt x="63" y="212"/>
                  </a:lnTo>
                  <a:lnTo>
                    <a:pt x="73" y="212"/>
                  </a:lnTo>
                  <a:lnTo>
                    <a:pt x="73" y="208"/>
                  </a:lnTo>
                  <a:lnTo>
                    <a:pt x="79" y="208"/>
                  </a:lnTo>
                  <a:lnTo>
                    <a:pt x="81" y="204"/>
                  </a:lnTo>
                  <a:lnTo>
                    <a:pt x="81" y="200"/>
                  </a:lnTo>
                  <a:lnTo>
                    <a:pt x="83" y="200"/>
                  </a:lnTo>
                  <a:lnTo>
                    <a:pt x="79" y="196"/>
                  </a:lnTo>
                  <a:lnTo>
                    <a:pt x="79" y="170"/>
                  </a:lnTo>
                  <a:lnTo>
                    <a:pt x="85" y="166"/>
                  </a:lnTo>
                  <a:lnTo>
                    <a:pt x="89" y="164"/>
                  </a:lnTo>
                  <a:lnTo>
                    <a:pt x="95" y="160"/>
                  </a:lnTo>
                  <a:lnTo>
                    <a:pt x="99" y="156"/>
                  </a:lnTo>
                  <a:lnTo>
                    <a:pt x="79" y="156"/>
                  </a:lnTo>
                  <a:lnTo>
                    <a:pt x="95" y="154"/>
                  </a:lnTo>
                  <a:lnTo>
                    <a:pt x="101" y="152"/>
                  </a:lnTo>
                  <a:lnTo>
                    <a:pt x="105" y="150"/>
                  </a:lnTo>
                  <a:lnTo>
                    <a:pt x="105" y="146"/>
                  </a:lnTo>
                  <a:lnTo>
                    <a:pt x="87" y="140"/>
                  </a:lnTo>
                  <a:lnTo>
                    <a:pt x="81" y="134"/>
                  </a:lnTo>
                  <a:lnTo>
                    <a:pt x="79" y="130"/>
                  </a:lnTo>
                  <a:lnTo>
                    <a:pt x="77" y="124"/>
                  </a:lnTo>
                  <a:lnTo>
                    <a:pt x="79" y="114"/>
                  </a:lnTo>
                  <a:lnTo>
                    <a:pt x="85" y="104"/>
                  </a:lnTo>
                  <a:lnTo>
                    <a:pt x="91" y="98"/>
                  </a:lnTo>
                  <a:lnTo>
                    <a:pt x="99" y="92"/>
                  </a:lnTo>
                  <a:lnTo>
                    <a:pt x="113" y="84"/>
                  </a:lnTo>
                  <a:lnTo>
                    <a:pt x="119" y="78"/>
                  </a:lnTo>
                  <a:lnTo>
                    <a:pt x="121" y="72"/>
                  </a:lnTo>
                  <a:lnTo>
                    <a:pt x="121" y="66"/>
                  </a:lnTo>
                  <a:lnTo>
                    <a:pt x="121" y="62"/>
                  </a:lnTo>
                  <a:lnTo>
                    <a:pt x="123" y="60"/>
                  </a:lnTo>
                  <a:lnTo>
                    <a:pt x="129" y="58"/>
                  </a:lnTo>
                  <a:lnTo>
                    <a:pt x="137" y="56"/>
                  </a:lnTo>
                  <a:lnTo>
                    <a:pt x="141" y="56"/>
                  </a:lnTo>
                  <a:lnTo>
                    <a:pt x="149"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4" name="Freeform 173"/>
            <p:cNvSpPr/>
            <p:nvPr/>
          </p:nvSpPr>
          <p:spPr bwMode="auto">
            <a:xfrm>
              <a:off x="4721999" y="2567185"/>
              <a:ext cx="430110" cy="339826"/>
            </a:xfrm>
            <a:custGeom>
              <a:avLst/>
              <a:gdLst>
                <a:gd name="T0" fmla="*/ 2147483647 w 295"/>
                <a:gd name="T1" fmla="*/ 2147483647 h 214"/>
                <a:gd name="T2" fmla="*/ 2147483647 w 295"/>
                <a:gd name="T3" fmla="*/ 2147483647 h 214"/>
                <a:gd name="T4" fmla="*/ 2147483647 w 295"/>
                <a:gd name="T5" fmla="*/ 2147483647 h 214"/>
                <a:gd name="T6" fmla="*/ 2147483647 w 295"/>
                <a:gd name="T7" fmla="*/ 2147483647 h 214"/>
                <a:gd name="T8" fmla="*/ 2147483647 w 295"/>
                <a:gd name="T9" fmla="*/ 2147483647 h 214"/>
                <a:gd name="T10" fmla="*/ 2147483647 w 295"/>
                <a:gd name="T11" fmla="*/ 2147483647 h 214"/>
                <a:gd name="T12" fmla="*/ 2147483647 w 295"/>
                <a:gd name="T13" fmla="*/ 2147483647 h 214"/>
                <a:gd name="T14" fmla="*/ 2147483647 w 295"/>
                <a:gd name="T15" fmla="*/ 2147483647 h 214"/>
                <a:gd name="T16" fmla="*/ 2147483647 w 295"/>
                <a:gd name="T17" fmla="*/ 2147483647 h 214"/>
                <a:gd name="T18" fmla="*/ 2147483647 w 295"/>
                <a:gd name="T19" fmla="*/ 2147483647 h 214"/>
                <a:gd name="T20" fmla="*/ 2147483647 w 295"/>
                <a:gd name="T21" fmla="*/ 2147483647 h 214"/>
                <a:gd name="T22" fmla="*/ 2147483647 w 295"/>
                <a:gd name="T23" fmla="*/ 2147483647 h 214"/>
                <a:gd name="T24" fmla="*/ 2147483647 w 295"/>
                <a:gd name="T25" fmla="*/ 2147483647 h 214"/>
                <a:gd name="T26" fmla="*/ 2147483647 w 295"/>
                <a:gd name="T27" fmla="*/ 2147483647 h 214"/>
                <a:gd name="T28" fmla="*/ 2147483647 w 295"/>
                <a:gd name="T29" fmla="*/ 2147483647 h 214"/>
                <a:gd name="T30" fmla="*/ 2147483647 w 295"/>
                <a:gd name="T31" fmla="*/ 2147483647 h 214"/>
                <a:gd name="T32" fmla="*/ 2147483647 w 295"/>
                <a:gd name="T33" fmla="*/ 2147483647 h 214"/>
                <a:gd name="T34" fmla="*/ 2147483647 w 295"/>
                <a:gd name="T35" fmla="*/ 2147483647 h 214"/>
                <a:gd name="T36" fmla="*/ 2147483647 w 295"/>
                <a:gd name="T37" fmla="*/ 2147483647 h 214"/>
                <a:gd name="T38" fmla="*/ 2147483647 w 295"/>
                <a:gd name="T39" fmla="*/ 2147483647 h 214"/>
                <a:gd name="T40" fmla="*/ 2147483647 w 295"/>
                <a:gd name="T41" fmla="*/ 2147483647 h 214"/>
                <a:gd name="T42" fmla="*/ 2147483647 w 295"/>
                <a:gd name="T43" fmla="*/ 2147483647 h 214"/>
                <a:gd name="T44" fmla="*/ 0 w 295"/>
                <a:gd name="T45" fmla="*/ 2147483647 h 214"/>
                <a:gd name="T46" fmla="*/ 2147483647 w 295"/>
                <a:gd name="T47" fmla="*/ 2147483647 h 214"/>
                <a:gd name="T48" fmla="*/ 2147483647 w 295"/>
                <a:gd name="T49" fmla="*/ 2147483647 h 214"/>
                <a:gd name="T50" fmla="*/ 2147483647 w 295"/>
                <a:gd name="T51" fmla="*/ 2147483647 h 214"/>
                <a:gd name="T52" fmla="*/ 2147483647 w 295"/>
                <a:gd name="T53" fmla="*/ 2147483647 h 214"/>
                <a:gd name="T54" fmla="*/ 2147483647 w 295"/>
                <a:gd name="T55" fmla="*/ 2147483647 h 214"/>
                <a:gd name="T56" fmla="*/ 2147483647 w 295"/>
                <a:gd name="T57" fmla="*/ 2147483647 h 214"/>
                <a:gd name="T58" fmla="*/ 2147483647 w 295"/>
                <a:gd name="T59" fmla="*/ 2147483647 h 214"/>
                <a:gd name="T60" fmla="*/ 2147483647 w 295"/>
                <a:gd name="T61" fmla="*/ 2147483647 h 214"/>
                <a:gd name="T62" fmla="*/ 2147483647 w 295"/>
                <a:gd name="T63" fmla="*/ 2147483647 h 214"/>
                <a:gd name="T64" fmla="*/ 2147483647 w 295"/>
                <a:gd name="T65" fmla="*/ 2147483647 h 214"/>
                <a:gd name="T66" fmla="*/ 2147483647 w 295"/>
                <a:gd name="T67" fmla="*/ 2147483647 h 214"/>
                <a:gd name="T68" fmla="*/ 2147483647 w 295"/>
                <a:gd name="T69" fmla="*/ 2147483647 h 214"/>
                <a:gd name="T70" fmla="*/ 2147483647 w 295"/>
                <a:gd name="T71" fmla="*/ 2147483647 h 214"/>
                <a:gd name="T72" fmla="*/ 2147483647 w 295"/>
                <a:gd name="T73" fmla="*/ 2147483647 h 214"/>
                <a:gd name="T74" fmla="*/ 2147483647 w 295"/>
                <a:gd name="T75" fmla="*/ 2147483647 h 214"/>
                <a:gd name="T76" fmla="*/ 2147483647 w 295"/>
                <a:gd name="T77" fmla="*/ 2147483647 h 214"/>
                <a:gd name="T78" fmla="*/ 2147483647 w 295"/>
                <a:gd name="T79" fmla="*/ 2147483647 h 214"/>
                <a:gd name="T80" fmla="*/ 2147483647 w 295"/>
                <a:gd name="T81" fmla="*/ 2147483647 h 214"/>
                <a:gd name="T82" fmla="*/ 2147483647 w 295"/>
                <a:gd name="T83" fmla="*/ 0 h 214"/>
                <a:gd name="T84" fmla="*/ 2147483647 w 295"/>
                <a:gd name="T85" fmla="*/ 2147483647 h 214"/>
                <a:gd name="T86" fmla="*/ 2147483647 w 295"/>
                <a:gd name="T87" fmla="*/ 2147483647 h 214"/>
                <a:gd name="T88" fmla="*/ 2147483647 w 295"/>
                <a:gd name="T89" fmla="*/ 2147483647 h 214"/>
                <a:gd name="T90" fmla="*/ 2147483647 w 295"/>
                <a:gd name="T91" fmla="*/ 2147483647 h 214"/>
                <a:gd name="T92" fmla="*/ 2147483647 w 295"/>
                <a:gd name="T93" fmla="*/ 2147483647 h 214"/>
                <a:gd name="T94" fmla="*/ 2147483647 w 295"/>
                <a:gd name="T95" fmla="*/ 2147483647 h 21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95"/>
                <a:gd name="T145" fmla="*/ 0 h 214"/>
                <a:gd name="T146" fmla="*/ 295 w 295"/>
                <a:gd name="T147" fmla="*/ 214 h 21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95" h="214">
                  <a:moveTo>
                    <a:pt x="285" y="28"/>
                  </a:moveTo>
                  <a:lnTo>
                    <a:pt x="277" y="24"/>
                  </a:lnTo>
                  <a:lnTo>
                    <a:pt x="271" y="20"/>
                  </a:lnTo>
                  <a:lnTo>
                    <a:pt x="263" y="16"/>
                  </a:lnTo>
                  <a:lnTo>
                    <a:pt x="251" y="14"/>
                  </a:lnTo>
                  <a:lnTo>
                    <a:pt x="245" y="16"/>
                  </a:lnTo>
                  <a:lnTo>
                    <a:pt x="243" y="18"/>
                  </a:lnTo>
                  <a:lnTo>
                    <a:pt x="241" y="22"/>
                  </a:lnTo>
                  <a:lnTo>
                    <a:pt x="241" y="28"/>
                  </a:lnTo>
                  <a:lnTo>
                    <a:pt x="239" y="32"/>
                  </a:lnTo>
                  <a:lnTo>
                    <a:pt x="237" y="36"/>
                  </a:lnTo>
                  <a:lnTo>
                    <a:pt x="233" y="40"/>
                  </a:lnTo>
                  <a:lnTo>
                    <a:pt x="227" y="40"/>
                  </a:lnTo>
                  <a:lnTo>
                    <a:pt x="217" y="38"/>
                  </a:lnTo>
                  <a:lnTo>
                    <a:pt x="207" y="34"/>
                  </a:lnTo>
                  <a:lnTo>
                    <a:pt x="197" y="32"/>
                  </a:lnTo>
                  <a:lnTo>
                    <a:pt x="189" y="30"/>
                  </a:lnTo>
                  <a:lnTo>
                    <a:pt x="187" y="30"/>
                  </a:lnTo>
                  <a:lnTo>
                    <a:pt x="185" y="30"/>
                  </a:lnTo>
                  <a:lnTo>
                    <a:pt x="181" y="32"/>
                  </a:lnTo>
                  <a:lnTo>
                    <a:pt x="173" y="36"/>
                  </a:lnTo>
                  <a:lnTo>
                    <a:pt x="165" y="38"/>
                  </a:lnTo>
                  <a:lnTo>
                    <a:pt x="153" y="38"/>
                  </a:lnTo>
                  <a:lnTo>
                    <a:pt x="141" y="40"/>
                  </a:lnTo>
                  <a:lnTo>
                    <a:pt x="135" y="44"/>
                  </a:lnTo>
                  <a:lnTo>
                    <a:pt x="126" y="54"/>
                  </a:lnTo>
                  <a:lnTo>
                    <a:pt x="118" y="64"/>
                  </a:lnTo>
                  <a:lnTo>
                    <a:pt x="112" y="74"/>
                  </a:lnTo>
                  <a:lnTo>
                    <a:pt x="108" y="86"/>
                  </a:lnTo>
                  <a:lnTo>
                    <a:pt x="106" y="96"/>
                  </a:lnTo>
                  <a:lnTo>
                    <a:pt x="106" y="108"/>
                  </a:lnTo>
                  <a:lnTo>
                    <a:pt x="98" y="108"/>
                  </a:lnTo>
                  <a:lnTo>
                    <a:pt x="88" y="108"/>
                  </a:lnTo>
                  <a:lnTo>
                    <a:pt x="84" y="110"/>
                  </a:lnTo>
                  <a:lnTo>
                    <a:pt x="82" y="114"/>
                  </a:lnTo>
                  <a:lnTo>
                    <a:pt x="80" y="118"/>
                  </a:lnTo>
                  <a:lnTo>
                    <a:pt x="80" y="122"/>
                  </a:lnTo>
                  <a:lnTo>
                    <a:pt x="80" y="130"/>
                  </a:lnTo>
                  <a:lnTo>
                    <a:pt x="84" y="140"/>
                  </a:lnTo>
                  <a:lnTo>
                    <a:pt x="88" y="154"/>
                  </a:lnTo>
                  <a:lnTo>
                    <a:pt x="88" y="162"/>
                  </a:lnTo>
                  <a:lnTo>
                    <a:pt x="88" y="164"/>
                  </a:lnTo>
                  <a:lnTo>
                    <a:pt x="90" y="166"/>
                  </a:lnTo>
                  <a:lnTo>
                    <a:pt x="96" y="170"/>
                  </a:lnTo>
                  <a:lnTo>
                    <a:pt x="76" y="200"/>
                  </a:lnTo>
                  <a:lnTo>
                    <a:pt x="70" y="198"/>
                  </a:lnTo>
                  <a:lnTo>
                    <a:pt x="68" y="196"/>
                  </a:lnTo>
                  <a:lnTo>
                    <a:pt x="64" y="188"/>
                  </a:lnTo>
                  <a:lnTo>
                    <a:pt x="62" y="192"/>
                  </a:lnTo>
                  <a:lnTo>
                    <a:pt x="62" y="196"/>
                  </a:lnTo>
                  <a:lnTo>
                    <a:pt x="50" y="206"/>
                  </a:lnTo>
                  <a:lnTo>
                    <a:pt x="42" y="210"/>
                  </a:lnTo>
                  <a:lnTo>
                    <a:pt x="36" y="214"/>
                  </a:lnTo>
                  <a:lnTo>
                    <a:pt x="26" y="212"/>
                  </a:lnTo>
                  <a:lnTo>
                    <a:pt x="18" y="208"/>
                  </a:lnTo>
                  <a:lnTo>
                    <a:pt x="10" y="204"/>
                  </a:lnTo>
                  <a:lnTo>
                    <a:pt x="8" y="202"/>
                  </a:lnTo>
                  <a:lnTo>
                    <a:pt x="8" y="200"/>
                  </a:lnTo>
                  <a:lnTo>
                    <a:pt x="10" y="196"/>
                  </a:lnTo>
                  <a:lnTo>
                    <a:pt x="12" y="194"/>
                  </a:lnTo>
                  <a:lnTo>
                    <a:pt x="6" y="192"/>
                  </a:lnTo>
                  <a:lnTo>
                    <a:pt x="2" y="190"/>
                  </a:lnTo>
                  <a:lnTo>
                    <a:pt x="2" y="188"/>
                  </a:lnTo>
                  <a:lnTo>
                    <a:pt x="2" y="184"/>
                  </a:lnTo>
                  <a:lnTo>
                    <a:pt x="4" y="178"/>
                  </a:lnTo>
                  <a:lnTo>
                    <a:pt x="8" y="174"/>
                  </a:lnTo>
                  <a:lnTo>
                    <a:pt x="4" y="168"/>
                  </a:lnTo>
                  <a:lnTo>
                    <a:pt x="2" y="160"/>
                  </a:lnTo>
                  <a:lnTo>
                    <a:pt x="0" y="144"/>
                  </a:lnTo>
                  <a:lnTo>
                    <a:pt x="10" y="144"/>
                  </a:lnTo>
                  <a:lnTo>
                    <a:pt x="16" y="140"/>
                  </a:lnTo>
                  <a:lnTo>
                    <a:pt x="22" y="136"/>
                  </a:lnTo>
                  <a:lnTo>
                    <a:pt x="24" y="128"/>
                  </a:lnTo>
                  <a:lnTo>
                    <a:pt x="32" y="128"/>
                  </a:lnTo>
                  <a:lnTo>
                    <a:pt x="38" y="124"/>
                  </a:lnTo>
                  <a:lnTo>
                    <a:pt x="44" y="122"/>
                  </a:lnTo>
                  <a:lnTo>
                    <a:pt x="52" y="122"/>
                  </a:lnTo>
                  <a:lnTo>
                    <a:pt x="54" y="120"/>
                  </a:lnTo>
                  <a:lnTo>
                    <a:pt x="58" y="116"/>
                  </a:lnTo>
                  <a:lnTo>
                    <a:pt x="60" y="118"/>
                  </a:lnTo>
                  <a:lnTo>
                    <a:pt x="64" y="118"/>
                  </a:lnTo>
                  <a:lnTo>
                    <a:pt x="70" y="118"/>
                  </a:lnTo>
                  <a:lnTo>
                    <a:pt x="72" y="116"/>
                  </a:lnTo>
                  <a:lnTo>
                    <a:pt x="62" y="116"/>
                  </a:lnTo>
                  <a:lnTo>
                    <a:pt x="60" y="114"/>
                  </a:lnTo>
                  <a:lnTo>
                    <a:pt x="58" y="110"/>
                  </a:lnTo>
                  <a:lnTo>
                    <a:pt x="60" y="106"/>
                  </a:lnTo>
                  <a:lnTo>
                    <a:pt x="66" y="102"/>
                  </a:lnTo>
                  <a:lnTo>
                    <a:pt x="76" y="98"/>
                  </a:lnTo>
                  <a:lnTo>
                    <a:pt x="80" y="94"/>
                  </a:lnTo>
                  <a:lnTo>
                    <a:pt x="86" y="86"/>
                  </a:lnTo>
                  <a:lnTo>
                    <a:pt x="92" y="70"/>
                  </a:lnTo>
                  <a:lnTo>
                    <a:pt x="94" y="68"/>
                  </a:lnTo>
                  <a:lnTo>
                    <a:pt x="96" y="68"/>
                  </a:lnTo>
                  <a:lnTo>
                    <a:pt x="102" y="64"/>
                  </a:lnTo>
                  <a:lnTo>
                    <a:pt x="106" y="60"/>
                  </a:lnTo>
                  <a:lnTo>
                    <a:pt x="108" y="56"/>
                  </a:lnTo>
                  <a:lnTo>
                    <a:pt x="108" y="52"/>
                  </a:lnTo>
                  <a:lnTo>
                    <a:pt x="112" y="50"/>
                  </a:lnTo>
                  <a:lnTo>
                    <a:pt x="116" y="48"/>
                  </a:lnTo>
                  <a:lnTo>
                    <a:pt x="116" y="40"/>
                  </a:lnTo>
                  <a:lnTo>
                    <a:pt x="106" y="44"/>
                  </a:lnTo>
                  <a:lnTo>
                    <a:pt x="104" y="44"/>
                  </a:lnTo>
                  <a:lnTo>
                    <a:pt x="100" y="42"/>
                  </a:lnTo>
                  <a:lnTo>
                    <a:pt x="106" y="42"/>
                  </a:lnTo>
                  <a:lnTo>
                    <a:pt x="106" y="40"/>
                  </a:lnTo>
                  <a:lnTo>
                    <a:pt x="112" y="38"/>
                  </a:lnTo>
                  <a:lnTo>
                    <a:pt x="114" y="34"/>
                  </a:lnTo>
                  <a:lnTo>
                    <a:pt x="116" y="34"/>
                  </a:lnTo>
                  <a:lnTo>
                    <a:pt x="120" y="36"/>
                  </a:lnTo>
                  <a:lnTo>
                    <a:pt x="135" y="36"/>
                  </a:lnTo>
                  <a:lnTo>
                    <a:pt x="135" y="28"/>
                  </a:lnTo>
                  <a:lnTo>
                    <a:pt x="135" y="26"/>
                  </a:lnTo>
                  <a:lnTo>
                    <a:pt x="139" y="26"/>
                  </a:lnTo>
                  <a:lnTo>
                    <a:pt x="145" y="28"/>
                  </a:lnTo>
                  <a:lnTo>
                    <a:pt x="155" y="22"/>
                  </a:lnTo>
                  <a:lnTo>
                    <a:pt x="161" y="16"/>
                  </a:lnTo>
                  <a:lnTo>
                    <a:pt x="165" y="12"/>
                  </a:lnTo>
                  <a:lnTo>
                    <a:pt x="167" y="14"/>
                  </a:lnTo>
                  <a:lnTo>
                    <a:pt x="169" y="16"/>
                  </a:lnTo>
                  <a:lnTo>
                    <a:pt x="175" y="18"/>
                  </a:lnTo>
                  <a:lnTo>
                    <a:pt x="181" y="16"/>
                  </a:lnTo>
                  <a:lnTo>
                    <a:pt x="185" y="12"/>
                  </a:lnTo>
                  <a:lnTo>
                    <a:pt x="189" y="8"/>
                  </a:lnTo>
                  <a:lnTo>
                    <a:pt x="209" y="4"/>
                  </a:lnTo>
                  <a:lnTo>
                    <a:pt x="227" y="0"/>
                  </a:lnTo>
                  <a:lnTo>
                    <a:pt x="233" y="2"/>
                  </a:lnTo>
                  <a:lnTo>
                    <a:pt x="239" y="4"/>
                  </a:lnTo>
                  <a:lnTo>
                    <a:pt x="243" y="8"/>
                  </a:lnTo>
                  <a:lnTo>
                    <a:pt x="245" y="12"/>
                  </a:lnTo>
                  <a:lnTo>
                    <a:pt x="249" y="6"/>
                  </a:lnTo>
                  <a:lnTo>
                    <a:pt x="251" y="2"/>
                  </a:lnTo>
                  <a:lnTo>
                    <a:pt x="257" y="2"/>
                  </a:lnTo>
                  <a:lnTo>
                    <a:pt x="265" y="2"/>
                  </a:lnTo>
                  <a:lnTo>
                    <a:pt x="271" y="4"/>
                  </a:lnTo>
                  <a:lnTo>
                    <a:pt x="279" y="6"/>
                  </a:lnTo>
                  <a:lnTo>
                    <a:pt x="289" y="6"/>
                  </a:lnTo>
                  <a:lnTo>
                    <a:pt x="289" y="14"/>
                  </a:lnTo>
                  <a:lnTo>
                    <a:pt x="277" y="14"/>
                  </a:lnTo>
                  <a:lnTo>
                    <a:pt x="281" y="16"/>
                  </a:lnTo>
                  <a:lnTo>
                    <a:pt x="287" y="18"/>
                  </a:lnTo>
                  <a:lnTo>
                    <a:pt x="291" y="18"/>
                  </a:lnTo>
                  <a:lnTo>
                    <a:pt x="295" y="14"/>
                  </a:lnTo>
                  <a:lnTo>
                    <a:pt x="295" y="26"/>
                  </a:lnTo>
                  <a:lnTo>
                    <a:pt x="279" y="30"/>
                  </a:lnTo>
                  <a:lnTo>
                    <a:pt x="285"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5" name="Freeform 174"/>
            <p:cNvSpPr/>
            <p:nvPr/>
          </p:nvSpPr>
          <p:spPr bwMode="auto">
            <a:xfrm>
              <a:off x="5069085" y="2859222"/>
              <a:ext cx="83024" cy="54425"/>
            </a:xfrm>
            <a:custGeom>
              <a:avLst/>
              <a:gdLst>
                <a:gd name="T0" fmla="*/ 2147483647 w 58"/>
                <a:gd name="T1" fmla="*/ 2147483647 h 34"/>
                <a:gd name="T2" fmla="*/ 2147483647 w 58"/>
                <a:gd name="T3" fmla="*/ 2147483647 h 34"/>
                <a:gd name="T4" fmla="*/ 2147483647 w 58"/>
                <a:gd name="T5" fmla="*/ 2147483647 h 34"/>
                <a:gd name="T6" fmla="*/ 2147483647 w 58"/>
                <a:gd name="T7" fmla="*/ 2147483647 h 34"/>
                <a:gd name="T8" fmla="*/ 2147483647 w 58"/>
                <a:gd name="T9" fmla="*/ 2147483647 h 34"/>
                <a:gd name="T10" fmla="*/ 2147483647 w 58"/>
                <a:gd name="T11" fmla="*/ 2147483647 h 34"/>
                <a:gd name="T12" fmla="*/ 2147483647 w 58"/>
                <a:gd name="T13" fmla="*/ 2147483647 h 34"/>
                <a:gd name="T14" fmla="*/ 2147483647 w 58"/>
                <a:gd name="T15" fmla="*/ 2147483647 h 34"/>
                <a:gd name="T16" fmla="*/ 2147483647 w 58"/>
                <a:gd name="T17" fmla="*/ 2147483647 h 34"/>
                <a:gd name="T18" fmla="*/ 2147483647 w 58"/>
                <a:gd name="T19" fmla="*/ 0 h 34"/>
                <a:gd name="T20" fmla="*/ 2147483647 w 58"/>
                <a:gd name="T21" fmla="*/ 0 h 34"/>
                <a:gd name="T22" fmla="*/ 2147483647 w 58"/>
                <a:gd name="T23" fmla="*/ 2147483647 h 34"/>
                <a:gd name="T24" fmla="*/ 2147483647 w 58"/>
                <a:gd name="T25" fmla="*/ 2147483647 h 34"/>
                <a:gd name="T26" fmla="*/ 2147483647 w 58"/>
                <a:gd name="T27" fmla="*/ 2147483647 h 34"/>
                <a:gd name="T28" fmla="*/ 0 w 58"/>
                <a:gd name="T29" fmla="*/ 2147483647 h 34"/>
                <a:gd name="T30" fmla="*/ 2147483647 w 58"/>
                <a:gd name="T31" fmla="*/ 2147483647 h 34"/>
                <a:gd name="T32" fmla="*/ 2147483647 w 58"/>
                <a:gd name="T33" fmla="*/ 2147483647 h 34"/>
                <a:gd name="T34" fmla="*/ 2147483647 w 58"/>
                <a:gd name="T35" fmla="*/ 2147483647 h 34"/>
                <a:gd name="T36" fmla="*/ 2147483647 w 58"/>
                <a:gd name="T37" fmla="*/ 2147483647 h 34"/>
                <a:gd name="T38" fmla="*/ 2147483647 w 58"/>
                <a:gd name="T39" fmla="*/ 2147483647 h 34"/>
                <a:gd name="T40" fmla="*/ 2147483647 w 58"/>
                <a:gd name="T41" fmla="*/ 2147483647 h 34"/>
                <a:gd name="T42" fmla="*/ 2147483647 w 58"/>
                <a:gd name="T43" fmla="*/ 2147483647 h 34"/>
                <a:gd name="T44" fmla="*/ 2147483647 w 58"/>
                <a:gd name="T45" fmla="*/ 2147483647 h 34"/>
                <a:gd name="T46" fmla="*/ 2147483647 w 58"/>
                <a:gd name="T47" fmla="*/ 2147483647 h 34"/>
                <a:gd name="T48" fmla="*/ 2147483647 w 58"/>
                <a:gd name="T49" fmla="*/ 2147483647 h 34"/>
                <a:gd name="T50" fmla="*/ 2147483647 w 58"/>
                <a:gd name="T51" fmla="*/ 2147483647 h 34"/>
                <a:gd name="T52" fmla="*/ 2147483647 w 58"/>
                <a:gd name="T53" fmla="*/ 2147483647 h 34"/>
                <a:gd name="T54" fmla="*/ 2147483647 w 58"/>
                <a:gd name="T55" fmla="*/ 2147483647 h 34"/>
                <a:gd name="T56" fmla="*/ 2147483647 w 58"/>
                <a:gd name="T57" fmla="*/ 2147483647 h 34"/>
                <a:gd name="T58" fmla="*/ 2147483647 w 58"/>
                <a:gd name="T59" fmla="*/ 2147483647 h 34"/>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58"/>
                <a:gd name="T91" fmla="*/ 0 h 34"/>
                <a:gd name="T92" fmla="*/ 58 w 58"/>
                <a:gd name="T93" fmla="*/ 34 h 34"/>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58" h="34">
                  <a:moveTo>
                    <a:pt x="58" y="34"/>
                  </a:moveTo>
                  <a:lnTo>
                    <a:pt x="52" y="24"/>
                  </a:lnTo>
                  <a:lnTo>
                    <a:pt x="48" y="16"/>
                  </a:lnTo>
                  <a:lnTo>
                    <a:pt x="52" y="16"/>
                  </a:lnTo>
                  <a:lnTo>
                    <a:pt x="54" y="14"/>
                  </a:lnTo>
                  <a:lnTo>
                    <a:pt x="54" y="4"/>
                  </a:lnTo>
                  <a:lnTo>
                    <a:pt x="48" y="6"/>
                  </a:lnTo>
                  <a:lnTo>
                    <a:pt x="44" y="6"/>
                  </a:lnTo>
                  <a:lnTo>
                    <a:pt x="40" y="4"/>
                  </a:lnTo>
                  <a:lnTo>
                    <a:pt x="32" y="0"/>
                  </a:lnTo>
                  <a:lnTo>
                    <a:pt x="24" y="0"/>
                  </a:lnTo>
                  <a:lnTo>
                    <a:pt x="14" y="2"/>
                  </a:lnTo>
                  <a:lnTo>
                    <a:pt x="6" y="6"/>
                  </a:lnTo>
                  <a:lnTo>
                    <a:pt x="2" y="8"/>
                  </a:lnTo>
                  <a:lnTo>
                    <a:pt x="0" y="10"/>
                  </a:lnTo>
                  <a:lnTo>
                    <a:pt x="2" y="16"/>
                  </a:lnTo>
                  <a:lnTo>
                    <a:pt x="6" y="20"/>
                  </a:lnTo>
                  <a:lnTo>
                    <a:pt x="10" y="22"/>
                  </a:lnTo>
                  <a:lnTo>
                    <a:pt x="18" y="24"/>
                  </a:lnTo>
                  <a:lnTo>
                    <a:pt x="26" y="22"/>
                  </a:lnTo>
                  <a:lnTo>
                    <a:pt x="30" y="22"/>
                  </a:lnTo>
                  <a:lnTo>
                    <a:pt x="34" y="24"/>
                  </a:lnTo>
                  <a:lnTo>
                    <a:pt x="36" y="28"/>
                  </a:lnTo>
                  <a:lnTo>
                    <a:pt x="38" y="32"/>
                  </a:lnTo>
                  <a:lnTo>
                    <a:pt x="42" y="34"/>
                  </a:lnTo>
                  <a:lnTo>
                    <a:pt x="44" y="34"/>
                  </a:lnTo>
                  <a:lnTo>
                    <a:pt x="46" y="30"/>
                  </a:lnTo>
                  <a:lnTo>
                    <a:pt x="50" y="30"/>
                  </a:lnTo>
                  <a:lnTo>
                    <a:pt x="54" y="32"/>
                  </a:lnTo>
                  <a:lnTo>
                    <a:pt x="58" y="3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6" name="Freeform 175"/>
            <p:cNvSpPr/>
            <p:nvPr/>
          </p:nvSpPr>
          <p:spPr bwMode="auto">
            <a:xfrm>
              <a:off x="5036798" y="2893736"/>
              <a:ext cx="124536" cy="82301"/>
            </a:xfrm>
            <a:custGeom>
              <a:avLst/>
              <a:gdLst>
                <a:gd name="T0" fmla="*/ 2147483647 w 86"/>
                <a:gd name="T1" fmla="*/ 2147483647 h 50"/>
                <a:gd name="T2" fmla="*/ 2147483647 w 86"/>
                <a:gd name="T3" fmla="*/ 2147483647 h 50"/>
                <a:gd name="T4" fmla="*/ 2147483647 w 86"/>
                <a:gd name="T5" fmla="*/ 2147483647 h 50"/>
                <a:gd name="T6" fmla="*/ 2147483647 w 86"/>
                <a:gd name="T7" fmla="*/ 2147483647 h 50"/>
                <a:gd name="T8" fmla="*/ 2147483647 w 86"/>
                <a:gd name="T9" fmla="*/ 2147483647 h 50"/>
                <a:gd name="T10" fmla="*/ 2147483647 w 86"/>
                <a:gd name="T11" fmla="*/ 2147483647 h 50"/>
                <a:gd name="T12" fmla="*/ 2147483647 w 86"/>
                <a:gd name="T13" fmla="*/ 2147483647 h 50"/>
                <a:gd name="T14" fmla="*/ 2147483647 w 86"/>
                <a:gd name="T15" fmla="*/ 2147483647 h 50"/>
                <a:gd name="T16" fmla="*/ 2147483647 w 86"/>
                <a:gd name="T17" fmla="*/ 2147483647 h 50"/>
                <a:gd name="T18" fmla="*/ 2147483647 w 86"/>
                <a:gd name="T19" fmla="*/ 2147483647 h 50"/>
                <a:gd name="T20" fmla="*/ 2147483647 w 86"/>
                <a:gd name="T21" fmla="*/ 2147483647 h 50"/>
                <a:gd name="T22" fmla="*/ 2147483647 w 86"/>
                <a:gd name="T23" fmla="*/ 2147483647 h 50"/>
                <a:gd name="T24" fmla="*/ 2147483647 w 86"/>
                <a:gd name="T25" fmla="*/ 2147483647 h 50"/>
                <a:gd name="T26" fmla="*/ 2147483647 w 86"/>
                <a:gd name="T27" fmla="*/ 2147483647 h 50"/>
                <a:gd name="T28" fmla="*/ 2147483647 w 86"/>
                <a:gd name="T29" fmla="*/ 2147483647 h 50"/>
                <a:gd name="T30" fmla="*/ 2147483647 w 86"/>
                <a:gd name="T31" fmla="*/ 2147483647 h 50"/>
                <a:gd name="T32" fmla="*/ 2147483647 w 86"/>
                <a:gd name="T33" fmla="*/ 2147483647 h 50"/>
                <a:gd name="T34" fmla="*/ 2147483647 w 86"/>
                <a:gd name="T35" fmla="*/ 0 h 50"/>
                <a:gd name="T36" fmla="*/ 2147483647 w 86"/>
                <a:gd name="T37" fmla="*/ 0 h 50"/>
                <a:gd name="T38" fmla="*/ 2147483647 w 86"/>
                <a:gd name="T39" fmla="*/ 2147483647 h 50"/>
                <a:gd name="T40" fmla="*/ 2147483647 w 86"/>
                <a:gd name="T41" fmla="*/ 2147483647 h 50"/>
                <a:gd name="T42" fmla="*/ 2147483647 w 86"/>
                <a:gd name="T43" fmla="*/ 2147483647 h 50"/>
                <a:gd name="T44" fmla="*/ 2147483647 w 86"/>
                <a:gd name="T45" fmla="*/ 2147483647 h 50"/>
                <a:gd name="T46" fmla="*/ 2147483647 w 86"/>
                <a:gd name="T47" fmla="*/ 2147483647 h 50"/>
                <a:gd name="T48" fmla="*/ 2147483647 w 86"/>
                <a:gd name="T49" fmla="*/ 2147483647 h 50"/>
                <a:gd name="T50" fmla="*/ 2147483647 w 86"/>
                <a:gd name="T51" fmla="*/ 2147483647 h 50"/>
                <a:gd name="T52" fmla="*/ 2147483647 w 86"/>
                <a:gd name="T53" fmla="*/ 2147483647 h 50"/>
                <a:gd name="T54" fmla="*/ 2147483647 w 86"/>
                <a:gd name="T55" fmla="*/ 2147483647 h 50"/>
                <a:gd name="T56" fmla="*/ 2147483647 w 86"/>
                <a:gd name="T57" fmla="*/ 2147483647 h 50"/>
                <a:gd name="T58" fmla="*/ 2147483647 w 86"/>
                <a:gd name="T59" fmla="*/ 2147483647 h 50"/>
                <a:gd name="T60" fmla="*/ 2147483647 w 86"/>
                <a:gd name="T61" fmla="*/ 2147483647 h 50"/>
                <a:gd name="T62" fmla="*/ 2147483647 w 86"/>
                <a:gd name="T63" fmla="*/ 2147483647 h 50"/>
                <a:gd name="T64" fmla="*/ 2147483647 w 86"/>
                <a:gd name="T65" fmla="*/ 2147483647 h 50"/>
                <a:gd name="T66" fmla="*/ 2147483647 w 86"/>
                <a:gd name="T67" fmla="*/ 2147483647 h 50"/>
                <a:gd name="T68" fmla="*/ 2147483647 w 86"/>
                <a:gd name="T69" fmla="*/ 2147483647 h 50"/>
                <a:gd name="T70" fmla="*/ 2147483647 w 86"/>
                <a:gd name="T71" fmla="*/ 2147483647 h 50"/>
                <a:gd name="T72" fmla="*/ 0 w 86"/>
                <a:gd name="T73" fmla="*/ 2147483647 h 50"/>
                <a:gd name="T74" fmla="*/ 2147483647 w 86"/>
                <a:gd name="T75" fmla="*/ 2147483647 h 50"/>
                <a:gd name="T76" fmla="*/ 2147483647 w 86"/>
                <a:gd name="T77" fmla="*/ 2147483647 h 50"/>
                <a:gd name="T78" fmla="*/ 2147483647 w 86"/>
                <a:gd name="T79" fmla="*/ 2147483647 h 50"/>
                <a:gd name="T80" fmla="*/ 2147483647 w 86"/>
                <a:gd name="T81" fmla="*/ 2147483647 h 50"/>
                <a:gd name="T82" fmla="*/ 2147483647 w 86"/>
                <a:gd name="T83" fmla="*/ 2147483647 h 50"/>
                <a:gd name="T84" fmla="*/ 2147483647 w 86"/>
                <a:gd name="T85" fmla="*/ 2147483647 h 50"/>
                <a:gd name="T86" fmla="*/ 2147483647 w 86"/>
                <a:gd name="T87" fmla="*/ 2147483647 h 50"/>
                <a:gd name="T88" fmla="*/ 2147483647 w 86"/>
                <a:gd name="T89" fmla="*/ 2147483647 h 50"/>
                <a:gd name="T90" fmla="*/ 2147483647 w 86"/>
                <a:gd name="T91" fmla="*/ 2147483647 h 50"/>
                <a:gd name="T92" fmla="*/ 2147483647 w 86"/>
                <a:gd name="T93" fmla="*/ 2147483647 h 50"/>
                <a:gd name="T94" fmla="*/ 2147483647 w 86"/>
                <a:gd name="T95" fmla="*/ 2147483647 h 50"/>
                <a:gd name="T96" fmla="*/ 2147483647 w 86"/>
                <a:gd name="T97" fmla="*/ 2147483647 h 50"/>
                <a:gd name="T98" fmla="*/ 2147483647 w 86"/>
                <a:gd name="T99" fmla="*/ 2147483647 h 50"/>
                <a:gd name="T100" fmla="*/ 2147483647 w 86"/>
                <a:gd name="T101" fmla="*/ 2147483647 h 50"/>
                <a:gd name="T102" fmla="*/ 2147483647 w 86"/>
                <a:gd name="T103" fmla="*/ 2147483647 h 5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86"/>
                <a:gd name="T157" fmla="*/ 0 h 50"/>
                <a:gd name="T158" fmla="*/ 86 w 86"/>
                <a:gd name="T159" fmla="*/ 50 h 5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86" h="50">
                  <a:moveTo>
                    <a:pt x="68" y="50"/>
                  </a:moveTo>
                  <a:lnTo>
                    <a:pt x="74" y="50"/>
                  </a:lnTo>
                  <a:lnTo>
                    <a:pt x="80" y="48"/>
                  </a:lnTo>
                  <a:lnTo>
                    <a:pt x="84" y="46"/>
                  </a:lnTo>
                  <a:lnTo>
                    <a:pt x="86" y="42"/>
                  </a:lnTo>
                  <a:lnTo>
                    <a:pt x="86" y="38"/>
                  </a:lnTo>
                  <a:lnTo>
                    <a:pt x="84" y="30"/>
                  </a:lnTo>
                  <a:lnTo>
                    <a:pt x="84" y="26"/>
                  </a:lnTo>
                  <a:lnTo>
                    <a:pt x="80" y="12"/>
                  </a:lnTo>
                  <a:lnTo>
                    <a:pt x="76" y="10"/>
                  </a:lnTo>
                  <a:lnTo>
                    <a:pt x="72" y="8"/>
                  </a:lnTo>
                  <a:lnTo>
                    <a:pt x="68" y="8"/>
                  </a:lnTo>
                  <a:lnTo>
                    <a:pt x="66" y="12"/>
                  </a:lnTo>
                  <a:lnTo>
                    <a:pt x="64" y="12"/>
                  </a:lnTo>
                  <a:lnTo>
                    <a:pt x="60" y="10"/>
                  </a:lnTo>
                  <a:lnTo>
                    <a:pt x="58" y="6"/>
                  </a:lnTo>
                  <a:lnTo>
                    <a:pt x="56" y="2"/>
                  </a:lnTo>
                  <a:lnTo>
                    <a:pt x="52" y="0"/>
                  </a:lnTo>
                  <a:lnTo>
                    <a:pt x="48" y="0"/>
                  </a:lnTo>
                  <a:lnTo>
                    <a:pt x="40" y="2"/>
                  </a:lnTo>
                  <a:lnTo>
                    <a:pt x="42" y="4"/>
                  </a:lnTo>
                  <a:lnTo>
                    <a:pt x="44" y="12"/>
                  </a:lnTo>
                  <a:lnTo>
                    <a:pt x="42" y="16"/>
                  </a:lnTo>
                  <a:lnTo>
                    <a:pt x="42" y="18"/>
                  </a:lnTo>
                  <a:lnTo>
                    <a:pt x="38" y="22"/>
                  </a:lnTo>
                  <a:lnTo>
                    <a:pt x="32" y="24"/>
                  </a:lnTo>
                  <a:lnTo>
                    <a:pt x="30" y="24"/>
                  </a:lnTo>
                  <a:lnTo>
                    <a:pt x="28" y="22"/>
                  </a:lnTo>
                  <a:lnTo>
                    <a:pt x="24" y="18"/>
                  </a:lnTo>
                  <a:lnTo>
                    <a:pt x="18" y="12"/>
                  </a:lnTo>
                  <a:lnTo>
                    <a:pt x="16" y="10"/>
                  </a:lnTo>
                  <a:lnTo>
                    <a:pt x="12" y="10"/>
                  </a:lnTo>
                  <a:lnTo>
                    <a:pt x="8" y="10"/>
                  </a:lnTo>
                  <a:lnTo>
                    <a:pt x="6" y="12"/>
                  </a:lnTo>
                  <a:lnTo>
                    <a:pt x="2" y="20"/>
                  </a:lnTo>
                  <a:lnTo>
                    <a:pt x="2" y="26"/>
                  </a:lnTo>
                  <a:lnTo>
                    <a:pt x="0" y="30"/>
                  </a:lnTo>
                  <a:lnTo>
                    <a:pt x="2" y="38"/>
                  </a:lnTo>
                  <a:lnTo>
                    <a:pt x="2" y="36"/>
                  </a:lnTo>
                  <a:lnTo>
                    <a:pt x="4" y="34"/>
                  </a:lnTo>
                  <a:lnTo>
                    <a:pt x="12" y="34"/>
                  </a:lnTo>
                  <a:lnTo>
                    <a:pt x="24" y="34"/>
                  </a:lnTo>
                  <a:lnTo>
                    <a:pt x="28" y="36"/>
                  </a:lnTo>
                  <a:lnTo>
                    <a:pt x="34" y="38"/>
                  </a:lnTo>
                  <a:lnTo>
                    <a:pt x="42" y="36"/>
                  </a:lnTo>
                  <a:lnTo>
                    <a:pt x="50" y="32"/>
                  </a:lnTo>
                  <a:lnTo>
                    <a:pt x="54" y="38"/>
                  </a:lnTo>
                  <a:lnTo>
                    <a:pt x="58" y="40"/>
                  </a:lnTo>
                  <a:lnTo>
                    <a:pt x="58" y="44"/>
                  </a:lnTo>
                  <a:lnTo>
                    <a:pt x="60" y="48"/>
                  </a:lnTo>
                  <a:lnTo>
                    <a:pt x="66" y="50"/>
                  </a:lnTo>
                  <a:lnTo>
                    <a:pt x="68"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7" name="Freeform 176"/>
            <p:cNvSpPr/>
            <p:nvPr/>
          </p:nvSpPr>
          <p:spPr bwMode="auto">
            <a:xfrm>
              <a:off x="5036798" y="2945506"/>
              <a:ext cx="93402" cy="74336"/>
            </a:xfrm>
            <a:custGeom>
              <a:avLst/>
              <a:gdLst>
                <a:gd name="T0" fmla="*/ 2147483647 w 64"/>
                <a:gd name="T1" fmla="*/ 2147483647 h 48"/>
                <a:gd name="T2" fmla="*/ 2147483647 w 64"/>
                <a:gd name="T3" fmla="*/ 2147483647 h 48"/>
                <a:gd name="T4" fmla="*/ 2147483647 w 64"/>
                <a:gd name="T5" fmla="*/ 2147483647 h 48"/>
                <a:gd name="T6" fmla="*/ 2147483647 w 64"/>
                <a:gd name="T7" fmla="*/ 2147483647 h 48"/>
                <a:gd name="T8" fmla="*/ 2147483647 w 64"/>
                <a:gd name="T9" fmla="*/ 2147483647 h 48"/>
                <a:gd name="T10" fmla="*/ 2147483647 w 64"/>
                <a:gd name="T11" fmla="*/ 0 h 48"/>
                <a:gd name="T12" fmla="*/ 2147483647 w 64"/>
                <a:gd name="T13" fmla="*/ 2147483647 h 48"/>
                <a:gd name="T14" fmla="*/ 2147483647 w 64"/>
                <a:gd name="T15" fmla="*/ 2147483647 h 48"/>
                <a:gd name="T16" fmla="*/ 2147483647 w 64"/>
                <a:gd name="T17" fmla="*/ 2147483647 h 48"/>
                <a:gd name="T18" fmla="*/ 2147483647 w 64"/>
                <a:gd name="T19" fmla="*/ 2147483647 h 48"/>
                <a:gd name="T20" fmla="*/ 2147483647 w 64"/>
                <a:gd name="T21" fmla="*/ 2147483647 h 48"/>
                <a:gd name="T22" fmla="*/ 2147483647 w 64"/>
                <a:gd name="T23" fmla="*/ 2147483647 h 48"/>
                <a:gd name="T24" fmla="*/ 2147483647 w 64"/>
                <a:gd name="T25" fmla="*/ 2147483647 h 48"/>
                <a:gd name="T26" fmla="*/ 0 w 64"/>
                <a:gd name="T27" fmla="*/ 2147483647 h 48"/>
                <a:gd name="T28" fmla="*/ 0 w 64"/>
                <a:gd name="T29" fmla="*/ 2147483647 h 48"/>
                <a:gd name="T30" fmla="*/ 2147483647 w 64"/>
                <a:gd name="T31" fmla="*/ 2147483647 h 48"/>
                <a:gd name="T32" fmla="*/ 2147483647 w 64"/>
                <a:gd name="T33" fmla="*/ 2147483647 h 48"/>
                <a:gd name="T34" fmla="*/ 2147483647 w 64"/>
                <a:gd name="T35" fmla="*/ 2147483647 h 48"/>
                <a:gd name="T36" fmla="*/ 2147483647 w 64"/>
                <a:gd name="T37" fmla="*/ 2147483647 h 48"/>
                <a:gd name="T38" fmla="*/ 2147483647 w 64"/>
                <a:gd name="T39" fmla="*/ 2147483647 h 48"/>
                <a:gd name="T40" fmla="*/ 2147483647 w 64"/>
                <a:gd name="T41" fmla="*/ 2147483647 h 48"/>
                <a:gd name="T42" fmla="*/ 2147483647 w 64"/>
                <a:gd name="T43" fmla="*/ 2147483647 h 48"/>
                <a:gd name="T44" fmla="*/ 2147483647 w 64"/>
                <a:gd name="T45" fmla="*/ 2147483647 h 48"/>
                <a:gd name="T46" fmla="*/ 2147483647 w 64"/>
                <a:gd name="T47" fmla="*/ 2147483647 h 48"/>
                <a:gd name="T48" fmla="*/ 2147483647 w 64"/>
                <a:gd name="T49" fmla="*/ 2147483647 h 48"/>
                <a:gd name="T50" fmla="*/ 2147483647 w 64"/>
                <a:gd name="T51" fmla="*/ 2147483647 h 48"/>
                <a:gd name="T52" fmla="*/ 2147483647 w 64"/>
                <a:gd name="T53" fmla="*/ 2147483647 h 48"/>
                <a:gd name="T54" fmla="*/ 2147483647 w 64"/>
                <a:gd name="T55" fmla="*/ 2147483647 h 48"/>
                <a:gd name="T56" fmla="*/ 2147483647 w 64"/>
                <a:gd name="T57" fmla="*/ 2147483647 h 48"/>
                <a:gd name="T58" fmla="*/ 2147483647 w 64"/>
                <a:gd name="T59" fmla="*/ 2147483647 h 48"/>
                <a:gd name="T60" fmla="*/ 2147483647 w 64"/>
                <a:gd name="T61" fmla="*/ 2147483647 h 48"/>
                <a:gd name="T62" fmla="*/ 2147483647 w 64"/>
                <a:gd name="T63" fmla="*/ 2147483647 h 4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4"/>
                <a:gd name="T97" fmla="*/ 0 h 48"/>
                <a:gd name="T98" fmla="*/ 64 w 64"/>
                <a:gd name="T99" fmla="*/ 48 h 48"/>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4" h="48">
                  <a:moveTo>
                    <a:pt x="64" y="18"/>
                  </a:moveTo>
                  <a:lnTo>
                    <a:pt x="60" y="16"/>
                  </a:lnTo>
                  <a:lnTo>
                    <a:pt x="58" y="12"/>
                  </a:lnTo>
                  <a:lnTo>
                    <a:pt x="58" y="8"/>
                  </a:lnTo>
                  <a:lnTo>
                    <a:pt x="54" y="6"/>
                  </a:lnTo>
                  <a:lnTo>
                    <a:pt x="50" y="0"/>
                  </a:lnTo>
                  <a:lnTo>
                    <a:pt x="42" y="4"/>
                  </a:lnTo>
                  <a:lnTo>
                    <a:pt x="34" y="6"/>
                  </a:lnTo>
                  <a:lnTo>
                    <a:pt x="28" y="4"/>
                  </a:lnTo>
                  <a:lnTo>
                    <a:pt x="24" y="2"/>
                  </a:lnTo>
                  <a:lnTo>
                    <a:pt x="12" y="2"/>
                  </a:lnTo>
                  <a:lnTo>
                    <a:pt x="4" y="2"/>
                  </a:lnTo>
                  <a:lnTo>
                    <a:pt x="2" y="4"/>
                  </a:lnTo>
                  <a:lnTo>
                    <a:pt x="0" y="6"/>
                  </a:lnTo>
                  <a:lnTo>
                    <a:pt x="0" y="20"/>
                  </a:lnTo>
                  <a:lnTo>
                    <a:pt x="8" y="20"/>
                  </a:lnTo>
                  <a:lnTo>
                    <a:pt x="16" y="20"/>
                  </a:lnTo>
                  <a:lnTo>
                    <a:pt x="22" y="22"/>
                  </a:lnTo>
                  <a:lnTo>
                    <a:pt x="28" y="24"/>
                  </a:lnTo>
                  <a:lnTo>
                    <a:pt x="26" y="36"/>
                  </a:lnTo>
                  <a:lnTo>
                    <a:pt x="30" y="40"/>
                  </a:lnTo>
                  <a:lnTo>
                    <a:pt x="32" y="40"/>
                  </a:lnTo>
                  <a:lnTo>
                    <a:pt x="34" y="42"/>
                  </a:lnTo>
                  <a:lnTo>
                    <a:pt x="38" y="46"/>
                  </a:lnTo>
                  <a:lnTo>
                    <a:pt x="40" y="48"/>
                  </a:lnTo>
                  <a:lnTo>
                    <a:pt x="44" y="46"/>
                  </a:lnTo>
                  <a:lnTo>
                    <a:pt x="50" y="46"/>
                  </a:lnTo>
                  <a:lnTo>
                    <a:pt x="56" y="34"/>
                  </a:lnTo>
                  <a:lnTo>
                    <a:pt x="58" y="30"/>
                  </a:lnTo>
                  <a:lnTo>
                    <a:pt x="64" y="24"/>
                  </a:lnTo>
                  <a:lnTo>
                    <a:pt x="64" y="20"/>
                  </a:lnTo>
                  <a:lnTo>
                    <a:pt x="64"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8" name="Freeform 177"/>
            <p:cNvSpPr/>
            <p:nvPr/>
          </p:nvSpPr>
          <p:spPr bwMode="auto">
            <a:xfrm>
              <a:off x="5018348" y="2977364"/>
              <a:ext cx="59962" cy="25221"/>
            </a:xfrm>
            <a:custGeom>
              <a:avLst/>
              <a:gdLst>
                <a:gd name="T0" fmla="*/ 2147483647 w 40"/>
                <a:gd name="T1" fmla="*/ 2147483647 h 16"/>
                <a:gd name="T2" fmla="*/ 2147483647 w 40"/>
                <a:gd name="T3" fmla="*/ 2147483647 h 16"/>
                <a:gd name="T4" fmla="*/ 2147483647 w 40"/>
                <a:gd name="T5" fmla="*/ 2147483647 h 16"/>
                <a:gd name="T6" fmla="*/ 2147483647 w 40"/>
                <a:gd name="T7" fmla="*/ 0 h 16"/>
                <a:gd name="T8" fmla="*/ 2147483647 w 40"/>
                <a:gd name="T9" fmla="*/ 0 h 16"/>
                <a:gd name="T10" fmla="*/ 2147483647 w 40"/>
                <a:gd name="T11" fmla="*/ 0 h 16"/>
                <a:gd name="T12" fmla="*/ 2147483647 w 40"/>
                <a:gd name="T13" fmla="*/ 2147483647 h 16"/>
                <a:gd name="T14" fmla="*/ 2147483647 w 40"/>
                <a:gd name="T15" fmla="*/ 2147483647 h 16"/>
                <a:gd name="T16" fmla="*/ 2147483647 w 40"/>
                <a:gd name="T17" fmla="*/ 2147483647 h 16"/>
                <a:gd name="T18" fmla="*/ 2147483647 w 40"/>
                <a:gd name="T19" fmla="*/ 2147483647 h 16"/>
                <a:gd name="T20" fmla="*/ 0 w 40"/>
                <a:gd name="T21" fmla="*/ 2147483647 h 16"/>
                <a:gd name="T22" fmla="*/ 2147483647 w 40"/>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0"/>
                <a:gd name="T37" fmla="*/ 0 h 16"/>
                <a:gd name="T38" fmla="*/ 40 w 40"/>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0" h="16">
                  <a:moveTo>
                    <a:pt x="38" y="16"/>
                  </a:moveTo>
                  <a:lnTo>
                    <a:pt x="40" y="4"/>
                  </a:lnTo>
                  <a:lnTo>
                    <a:pt x="34" y="2"/>
                  </a:lnTo>
                  <a:lnTo>
                    <a:pt x="28" y="0"/>
                  </a:lnTo>
                  <a:lnTo>
                    <a:pt x="20" y="0"/>
                  </a:lnTo>
                  <a:lnTo>
                    <a:pt x="14" y="0"/>
                  </a:lnTo>
                  <a:lnTo>
                    <a:pt x="12" y="6"/>
                  </a:lnTo>
                  <a:lnTo>
                    <a:pt x="8" y="6"/>
                  </a:lnTo>
                  <a:lnTo>
                    <a:pt x="4" y="8"/>
                  </a:lnTo>
                  <a:lnTo>
                    <a:pt x="2" y="12"/>
                  </a:lnTo>
                  <a:lnTo>
                    <a:pt x="0" y="16"/>
                  </a:lnTo>
                  <a:lnTo>
                    <a:pt x="38"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49" name="Freeform 178"/>
            <p:cNvSpPr/>
            <p:nvPr/>
          </p:nvSpPr>
          <p:spPr bwMode="auto">
            <a:xfrm>
              <a:off x="4429110" y="3354358"/>
              <a:ext cx="59962" cy="142037"/>
            </a:xfrm>
            <a:custGeom>
              <a:avLst/>
              <a:gdLst>
                <a:gd name="T0" fmla="*/ 2147483647 w 40"/>
                <a:gd name="T1" fmla="*/ 2147483647 h 90"/>
                <a:gd name="T2" fmla="*/ 2147483647 w 40"/>
                <a:gd name="T3" fmla="*/ 2147483647 h 90"/>
                <a:gd name="T4" fmla="*/ 2147483647 w 40"/>
                <a:gd name="T5" fmla="*/ 2147483647 h 90"/>
                <a:gd name="T6" fmla="*/ 2147483647 w 40"/>
                <a:gd name="T7" fmla="*/ 2147483647 h 90"/>
                <a:gd name="T8" fmla="*/ 2147483647 w 40"/>
                <a:gd name="T9" fmla="*/ 2147483647 h 90"/>
                <a:gd name="T10" fmla="*/ 2147483647 w 40"/>
                <a:gd name="T11" fmla="*/ 2147483647 h 90"/>
                <a:gd name="T12" fmla="*/ 2147483647 w 40"/>
                <a:gd name="T13" fmla="*/ 2147483647 h 90"/>
                <a:gd name="T14" fmla="*/ 2147483647 w 40"/>
                <a:gd name="T15" fmla="*/ 2147483647 h 90"/>
                <a:gd name="T16" fmla="*/ 0 w 40"/>
                <a:gd name="T17" fmla="*/ 2147483647 h 90"/>
                <a:gd name="T18" fmla="*/ 0 w 40"/>
                <a:gd name="T19" fmla="*/ 2147483647 h 90"/>
                <a:gd name="T20" fmla="*/ 0 w 40"/>
                <a:gd name="T21" fmla="*/ 2147483647 h 90"/>
                <a:gd name="T22" fmla="*/ 2147483647 w 40"/>
                <a:gd name="T23" fmla="*/ 2147483647 h 90"/>
                <a:gd name="T24" fmla="*/ 2147483647 w 40"/>
                <a:gd name="T25" fmla="*/ 2147483647 h 90"/>
                <a:gd name="T26" fmla="*/ 2147483647 w 40"/>
                <a:gd name="T27" fmla="*/ 2147483647 h 90"/>
                <a:gd name="T28" fmla="*/ 2147483647 w 40"/>
                <a:gd name="T29" fmla="*/ 2147483647 h 90"/>
                <a:gd name="T30" fmla="*/ 2147483647 w 40"/>
                <a:gd name="T31" fmla="*/ 2147483647 h 90"/>
                <a:gd name="T32" fmla="*/ 2147483647 w 40"/>
                <a:gd name="T33" fmla="*/ 2147483647 h 90"/>
                <a:gd name="T34" fmla="*/ 2147483647 w 40"/>
                <a:gd name="T35" fmla="*/ 2147483647 h 90"/>
                <a:gd name="T36" fmla="*/ 2147483647 w 40"/>
                <a:gd name="T37" fmla="*/ 2147483647 h 90"/>
                <a:gd name="T38" fmla="*/ 2147483647 w 40"/>
                <a:gd name="T39" fmla="*/ 2147483647 h 90"/>
                <a:gd name="T40" fmla="*/ 2147483647 w 40"/>
                <a:gd name="T41" fmla="*/ 2147483647 h 90"/>
                <a:gd name="T42" fmla="*/ 2147483647 w 40"/>
                <a:gd name="T43" fmla="*/ 0 h 90"/>
                <a:gd name="T44" fmla="*/ 2147483647 w 40"/>
                <a:gd name="T45" fmla="*/ 2147483647 h 90"/>
                <a:gd name="T46" fmla="*/ 2147483647 w 40"/>
                <a:gd name="T47" fmla="*/ 2147483647 h 90"/>
                <a:gd name="T48" fmla="*/ 2147483647 w 40"/>
                <a:gd name="T49" fmla="*/ 2147483647 h 90"/>
                <a:gd name="T50" fmla="*/ 2147483647 w 40"/>
                <a:gd name="T51" fmla="*/ 2147483647 h 90"/>
                <a:gd name="T52" fmla="*/ 2147483647 w 40"/>
                <a:gd name="T53" fmla="*/ 2147483647 h 90"/>
                <a:gd name="T54" fmla="*/ 2147483647 w 40"/>
                <a:gd name="T55" fmla="*/ 2147483647 h 90"/>
                <a:gd name="T56" fmla="*/ 2147483647 w 40"/>
                <a:gd name="T57" fmla="*/ 2147483647 h 90"/>
                <a:gd name="T58" fmla="*/ 2147483647 w 40"/>
                <a:gd name="T59" fmla="*/ 2147483647 h 90"/>
                <a:gd name="T60" fmla="*/ 2147483647 w 40"/>
                <a:gd name="T61" fmla="*/ 2147483647 h 90"/>
                <a:gd name="T62" fmla="*/ 2147483647 w 40"/>
                <a:gd name="T63" fmla="*/ 2147483647 h 90"/>
                <a:gd name="T64" fmla="*/ 2147483647 w 40"/>
                <a:gd name="T65" fmla="*/ 2147483647 h 90"/>
                <a:gd name="T66" fmla="*/ 2147483647 w 40"/>
                <a:gd name="T67" fmla="*/ 2147483647 h 90"/>
                <a:gd name="T68" fmla="*/ 2147483647 w 40"/>
                <a:gd name="T69" fmla="*/ 2147483647 h 90"/>
                <a:gd name="T70" fmla="*/ 2147483647 w 40"/>
                <a:gd name="T71" fmla="*/ 2147483647 h 90"/>
                <a:gd name="T72" fmla="*/ 2147483647 w 40"/>
                <a:gd name="T73" fmla="*/ 2147483647 h 90"/>
                <a:gd name="T74" fmla="*/ 2147483647 w 40"/>
                <a:gd name="T75" fmla="*/ 2147483647 h 90"/>
                <a:gd name="T76" fmla="*/ 2147483647 w 40"/>
                <a:gd name="T77" fmla="*/ 2147483647 h 90"/>
                <a:gd name="T78" fmla="*/ 2147483647 w 40"/>
                <a:gd name="T79" fmla="*/ 2147483647 h 90"/>
                <a:gd name="T80" fmla="*/ 2147483647 w 40"/>
                <a:gd name="T81" fmla="*/ 2147483647 h 90"/>
                <a:gd name="T82" fmla="*/ 2147483647 w 40"/>
                <a:gd name="T83" fmla="*/ 2147483647 h 9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40"/>
                <a:gd name="T127" fmla="*/ 0 h 90"/>
                <a:gd name="T128" fmla="*/ 40 w 40"/>
                <a:gd name="T129" fmla="*/ 90 h 9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40" h="90">
                  <a:moveTo>
                    <a:pt x="24" y="90"/>
                  </a:moveTo>
                  <a:lnTo>
                    <a:pt x="16" y="90"/>
                  </a:lnTo>
                  <a:lnTo>
                    <a:pt x="12" y="90"/>
                  </a:lnTo>
                  <a:lnTo>
                    <a:pt x="8" y="90"/>
                  </a:lnTo>
                  <a:lnTo>
                    <a:pt x="6" y="76"/>
                  </a:lnTo>
                  <a:lnTo>
                    <a:pt x="8" y="66"/>
                  </a:lnTo>
                  <a:lnTo>
                    <a:pt x="6" y="64"/>
                  </a:lnTo>
                  <a:lnTo>
                    <a:pt x="4" y="64"/>
                  </a:lnTo>
                  <a:lnTo>
                    <a:pt x="0" y="62"/>
                  </a:lnTo>
                  <a:lnTo>
                    <a:pt x="0" y="58"/>
                  </a:lnTo>
                  <a:lnTo>
                    <a:pt x="0" y="52"/>
                  </a:lnTo>
                  <a:lnTo>
                    <a:pt x="2" y="48"/>
                  </a:lnTo>
                  <a:lnTo>
                    <a:pt x="6" y="38"/>
                  </a:lnTo>
                  <a:lnTo>
                    <a:pt x="10" y="32"/>
                  </a:lnTo>
                  <a:lnTo>
                    <a:pt x="12" y="26"/>
                  </a:lnTo>
                  <a:lnTo>
                    <a:pt x="12" y="22"/>
                  </a:lnTo>
                  <a:lnTo>
                    <a:pt x="12" y="18"/>
                  </a:lnTo>
                  <a:lnTo>
                    <a:pt x="10" y="16"/>
                  </a:lnTo>
                  <a:lnTo>
                    <a:pt x="8" y="14"/>
                  </a:lnTo>
                  <a:lnTo>
                    <a:pt x="8" y="12"/>
                  </a:lnTo>
                  <a:lnTo>
                    <a:pt x="10" y="6"/>
                  </a:lnTo>
                  <a:lnTo>
                    <a:pt x="12" y="0"/>
                  </a:lnTo>
                  <a:lnTo>
                    <a:pt x="16" y="4"/>
                  </a:lnTo>
                  <a:lnTo>
                    <a:pt x="22" y="6"/>
                  </a:lnTo>
                  <a:lnTo>
                    <a:pt x="36" y="6"/>
                  </a:lnTo>
                  <a:lnTo>
                    <a:pt x="38" y="8"/>
                  </a:lnTo>
                  <a:lnTo>
                    <a:pt x="40" y="12"/>
                  </a:lnTo>
                  <a:lnTo>
                    <a:pt x="38" y="24"/>
                  </a:lnTo>
                  <a:lnTo>
                    <a:pt x="34" y="34"/>
                  </a:lnTo>
                  <a:lnTo>
                    <a:pt x="30" y="40"/>
                  </a:lnTo>
                  <a:lnTo>
                    <a:pt x="28" y="50"/>
                  </a:lnTo>
                  <a:lnTo>
                    <a:pt x="30" y="54"/>
                  </a:lnTo>
                  <a:lnTo>
                    <a:pt x="30" y="60"/>
                  </a:lnTo>
                  <a:lnTo>
                    <a:pt x="30" y="64"/>
                  </a:lnTo>
                  <a:lnTo>
                    <a:pt x="28" y="68"/>
                  </a:lnTo>
                  <a:lnTo>
                    <a:pt x="30" y="70"/>
                  </a:lnTo>
                  <a:lnTo>
                    <a:pt x="32" y="74"/>
                  </a:lnTo>
                  <a:lnTo>
                    <a:pt x="30" y="78"/>
                  </a:lnTo>
                  <a:lnTo>
                    <a:pt x="28" y="80"/>
                  </a:lnTo>
                  <a:lnTo>
                    <a:pt x="26" y="84"/>
                  </a:lnTo>
                  <a:lnTo>
                    <a:pt x="24" y="86"/>
                  </a:lnTo>
                  <a:lnTo>
                    <a:pt x="24" y="9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0" name="Freeform 179"/>
            <p:cNvSpPr/>
            <p:nvPr/>
          </p:nvSpPr>
          <p:spPr bwMode="auto">
            <a:xfrm>
              <a:off x="4439488" y="3305243"/>
              <a:ext cx="253684" cy="220355"/>
            </a:xfrm>
            <a:custGeom>
              <a:avLst/>
              <a:gdLst>
                <a:gd name="T0" fmla="*/ 2147483647 w 174"/>
                <a:gd name="T1" fmla="*/ 2147483647 h 140"/>
                <a:gd name="T2" fmla="*/ 2147483647 w 174"/>
                <a:gd name="T3" fmla="*/ 2147483647 h 140"/>
                <a:gd name="T4" fmla="*/ 2147483647 w 174"/>
                <a:gd name="T5" fmla="*/ 2147483647 h 140"/>
                <a:gd name="T6" fmla="*/ 2147483647 w 174"/>
                <a:gd name="T7" fmla="*/ 2147483647 h 140"/>
                <a:gd name="T8" fmla="*/ 2147483647 w 174"/>
                <a:gd name="T9" fmla="*/ 2147483647 h 140"/>
                <a:gd name="T10" fmla="*/ 2147483647 w 174"/>
                <a:gd name="T11" fmla="*/ 2147483647 h 140"/>
                <a:gd name="T12" fmla="*/ 2147483647 w 174"/>
                <a:gd name="T13" fmla="*/ 2147483647 h 140"/>
                <a:gd name="T14" fmla="*/ 2147483647 w 174"/>
                <a:gd name="T15" fmla="*/ 2147483647 h 140"/>
                <a:gd name="T16" fmla="*/ 2147483647 w 174"/>
                <a:gd name="T17" fmla="*/ 2147483647 h 140"/>
                <a:gd name="T18" fmla="*/ 2147483647 w 174"/>
                <a:gd name="T19" fmla="*/ 2147483647 h 140"/>
                <a:gd name="T20" fmla="*/ 2147483647 w 174"/>
                <a:gd name="T21" fmla="*/ 2147483647 h 140"/>
                <a:gd name="T22" fmla="*/ 2147483647 w 174"/>
                <a:gd name="T23" fmla="*/ 2147483647 h 140"/>
                <a:gd name="T24" fmla="*/ 2147483647 w 174"/>
                <a:gd name="T25" fmla="*/ 2147483647 h 140"/>
                <a:gd name="T26" fmla="*/ 2147483647 w 174"/>
                <a:gd name="T27" fmla="*/ 2147483647 h 140"/>
                <a:gd name="T28" fmla="*/ 2147483647 w 174"/>
                <a:gd name="T29" fmla="*/ 2147483647 h 140"/>
                <a:gd name="T30" fmla="*/ 2147483647 w 174"/>
                <a:gd name="T31" fmla="*/ 2147483647 h 140"/>
                <a:gd name="T32" fmla="*/ 2147483647 w 174"/>
                <a:gd name="T33" fmla="*/ 2147483647 h 140"/>
                <a:gd name="T34" fmla="*/ 2147483647 w 174"/>
                <a:gd name="T35" fmla="*/ 2147483647 h 140"/>
                <a:gd name="T36" fmla="*/ 2147483647 w 174"/>
                <a:gd name="T37" fmla="*/ 2147483647 h 140"/>
                <a:gd name="T38" fmla="*/ 2147483647 w 174"/>
                <a:gd name="T39" fmla="*/ 2147483647 h 140"/>
                <a:gd name="T40" fmla="*/ 2147483647 w 174"/>
                <a:gd name="T41" fmla="*/ 2147483647 h 140"/>
                <a:gd name="T42" fmla="*/ 2147483647 w 174"/>
                <a:gd name="T43" fmla="*/ 2147483647 h 140"/>
                <a:gd name="T44" fmla="*/ 2147483647 w 174"/>
                <a:gd name="T45" fmla="*/ 2147483647 h 140"/>
                <a:gd name="T46" fmla="*/ 2147483647 w 174"/>
                <a:gd name="T47" fmla="*/ 2147483647 h 140"/>
                <a:gd name="T48" fmla="*/ 2147483647 w 174"/>
                <a:gd name="T49" fmla="*/ 2147483647 h 140"/>
                <a:gd name="T50" fmla="*/ 2147483647 w 174"/>
                <a:gd name="T51" fmla="*/ 2147483647 h 140"/>
                <a:gd name="T52" fmla="*/ 0 w 174"/>
                <a:gd name="T53" fmla="*/ 2147483647 h 140"/>
                <a:gd name="T54" fmla="*/ 0 w 174"/>
                <a:gd name="T55" fmla="*/ 2147483647 h 140"/>
                <a:gd name="T56" fmla="*/ 2147483647 w 174"/>
                <a:gd name="T57" fmla="*/ 2147483647 h 140"/>
                <a:gd name="T58" fmla="*/ 2147483647 w 174"/>
                <a:gd name="T59" fmla="*/ 0 h 140"/>
                <a:gd name="T60" fmla="*/ 2147483647 w 174"/>
                <a:gd name="T61" fmla="*/ 2147483647 h 140"/>
                <a:gd name="T62" fmla="*/ 2147483647 w 174"/>
                <a:gd name="T63" fmla="*/ 2147483647 h 140"/>
                <a:gd name="T64" fmla="*/ 2147483647 w 174"/>
                <a:gd name="T65" fmla="*/ 2147483647 h 140"/>
                <a:gd name="T66" fmla="*/ 2147483647 w 174"/>
                <a:gd name="T67" fmla="*/ 2147483647 h 140"/>
                <a:gd name="T68" fmla="*/ 2147483647 w 174"/>
                <a:gd name="T69" fmla="*/ 2147483647 h 140"/>
                <a:gd name="T70" fmla="*/ 2147483647 w 174"/>
                <a:gd name="T71" fmla="*/ 2147483647 h 14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74"/>
                <a:gd name="T109" fmla="*/ 0 h 140"/>
                <a:gd name="T110" fmla="*/ 174 w 174"/>
                <a:gd name="T111" fmla="*/ 140 h 14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74" h="140">
                  <a:moveTo>
                    <a:pt x="174" y="32"/>
                  </a:moveTo>
                  <a:lnTo>
                    <a:pt x="174" y="34"/>
                  </a:lnTo>
                  <a:lnTo>
                    <a:pt x="168" y="38"/>
                  </a:lnTo>
                  <a:lnTo>
                    <a:pt x="164" y="44"/>
                  </a:lnTo>
                  <a:lnTo>
                    <a:pt x="146" y="52"/>
                  </a:lnTo>
                  <a:lnTo>
                    <a:pt x="138" y="56"/>
                  </a:lnTo>
                  <a:lnTo>
                    <a:pt x="134" y="62"/>
                  </a:lnTo>
                  <a:lnTo>
                    <a:pt x="128" y="68"/>
                  </a:lnTo>
                  <a:lnTo>
                    <a:pt x="126" y="80"/>
                  </a:lnTo>
                  <a:lnTo>
                    <a:pt x="128" y="86"/>
                  </a:lnTo>
                  <a:lnTo>
                    <a:pt x="132" y="90"/>
                  </a:lnTo>
                  <a:lnTo>
                    <a:pt x="124" y="96"/>
                  </a:lnTo>
                  <a:lnTo>
                    <a:pt x="112" y="108"/>
                  </a:lnTo>
                  <a:lnTo>
                    <a:pt x="106" y="118"/>
                  </a:lnTo>
                  <a:lnTo>
                    <a:pt x="102" y="122"/>
                  </a:lnTo>
                  <a:lnTo>
                    <a:pt x="102" y="126"/>
                  </a:lnTo>
                  <a:lnTo>
                    <a:pt x="70" y="126"/>
                  </a:lnTo>
                  <a:lnTo>
                    <a:pt x="64" y="128"/>
                  </a:lnTo>
                  <a:lnTo>
                    <a:pt x="62" y="132"/>
                  </a:lnTo>
                  <a:lnTo>
                    <a:pt x="56" y="134"/>
                  </a:lnTo>
                  <a:lnTo>
                    <a:pt x="54" y="136"/>
                  </a:lnTo>
                  <a:lnTo>
                    <a:pt x="50" y="140"/>
                  </a:lnTo>
                  <a:lnTo>
                    <a:pt x="48" y="140"/>
                  </a:lnTo>
                  <a:lnTo>
                    <a:pt x="42" y="140"/>
                  </a:lnTo>
                  <a:lnTo>
                    <a:pt x="38" y="136"/>
                  </a:lnTo>
                  <a:lnTo>
                    <a:pt x="36" y="130"/>
                  </a:lnTo>
                  <a:lnTo>
                    <a:pt x="36" y="124"/>
                  </a:lnTo>
                  <a:lnTo>
                    <a:pt x="34" y="122"/>
                  </a:lnTo>
                  <a:lnTo>
                    <a:pt x="30" y="120"/>
                  </a:lnTo>
                  <a:lnTo>
                    <a:pt x="24" y="120"/>
                  </a:lnTo>
                  <a:lnTo>
                    <a:pt x="18" y="120"/>
                  </a:lnTo>
                  <a:lnTo>
                    <a:pt x="20" y="116"/>
                  </a:lnTo>
                  <a:lnTo>
                    <a:pt x="22" y="112"/>
                  </a:lnTo>
                  <a:lnTo>
                    <a:pt x="24" y="108"/>
                  </a:lnTo>
                  <a:lnTo>
                    <a:pt x="26" y="104"/>
                  </a:lnTo>
                  <a:lnTo>
                    <a:pt x="24" y="100"/>
                  </a:lnTo>
                  <a:lnTo>
                    <a:pt x="22" y="98"/>
                  </a:lnTo>
                  <a:lnTo>
                    <a:pt x="24" y="94"/>
                  </a:lnTo>
                  <a:lnTo>
                    <a:pt x="24" y="90"/>
                  </a:lnTo>
                  <a:lnTo>
                    <a:pt x="24" y="84"/>
                  </a:lnTo>
                  <a:lnTo>
                    <a:pt x="22" y="80"/>
                  </a:lnTo>
                  <a:lnTo>
                    <a:pt x="24" y="70"/>
                  </a:lnTo>
                  <a:lnTo>
                    <a:pt x="28" y="64"/>
                  </a:lnTo>
                  <a:lnTo>
                    <a:pt x="32" y="54"/>
                  </a:lnTo>
                  <a:lnTo>
                    <a:pt x="34" y="42"/>
                  </a:lnTo>
                  <a:lnTo>
                    <a:pt x="32" y="38"/>
                  </a:lnTo>
                  <a:lnTo>
                    <a:pt x="30" y="36"/>
                  </a:lnTo>
                  <a:lnTo>
                    <a:pt x="16" y="36"/>
                  </a:lnTo>
                  <a:lnTo>
                    <a:pt x="10" y="34"/>
                  </a:lnTo>
                  <a:lnTo>
                    <a:pt x="6" y="30"/>
                  </a:lnTo>
                  <a:lnTo>
                    <a:pt x="6" y="26"/>
                  </a:lnTo>
                  <a:lnTo>
                    <a:pt x="4" y="22"/>
                  </a:lnTo>
                  <a:lnTo>
                    <a:pt x="2" y="18"/>
                  </a:lnTo>
                  <a:lnTo>
                    <a:pt x="0" y="16"/>
                  </a:lnTo>
                  <a:lnTo>
                    <a:pt x="0" y="12"/>
                  </a:lnTo>
                  <a:lnTo>
                    <a:pt x="0" y="10"/>
                  </a:lnTo>
                  <a:lnTo>
                    <a:pt x="4" y="8"/>
                  </a:lnTo>
                  <a:lnTo>
                    <a:pt x="12" y="6"/>
                  </a:lnTo>
                  <a:lnTo>
                    <a:pt x="12" y="2"/>
                  </a:lnTo>
                  <a:lnTo>
                    <a:pt x="14" y="0"/>
                  </a:lnTo>
                  <a:lnTo>
                    <a:pt x="20" y="0"/>
                  </a:lnTo>
                  <a:lnTo>
                    <a:pt x="40" y="2"/>
                  </a:lnTo>
                  <a:lnTo>
                    <a:pt x="60" y="4"/>
                  </a:lnTo>
                  <a:lnTo>
                    <a:pt x="80" y="8"/>
                  </a:lnTo>
                  <a:lnTo>
                    <a:pt x="102" y="10"/>
                  </a:lnTo>
                  <a:lnTo>
                    <a:pt x="124" y="16"/>
                  </a:lnTo>
                  <a:lnTo>
                    <a:pt x="136" y="18"/>
                  </a:lnTo>
                  <a:lnTo>
                    <a:pt x="150" y="20"/>
                  </a:lnTo>
                  <a:lnTo>
                    <a:pt x="152" y="20"/>
                  </a:lnTo>
                  <a:lnTo>
                    <a:pt x="154" y="22"/>
                  </a:lnTo>
                  <a:lnTo>
                    <a:pt x="160" y="26"/>
                  </a:lnTo>
                  <a:lnTo>
                    <a:pt x="174"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1" name="Freeform 180"/>
            <p:cNvSpPr/>
            <p:nvPr/>
          </p:nvSpPr>
          <p:spPr bwMode="auto">
            <a:xfrm>
              <a:off x="4531736" y="3099489"/>
              <a:ext cx="261756" cy="257523"/>
            </a:xfrm>
            <a:custGeom>
              <a:avLst/>
              <a:gdLst>
                <a:gd name="T0" fmla="*/ 2147483647 w 178"/>
                <a:gd name="T1" fmla="*/ 2147483647 h 162"/>
                <a:gd name="T2" fmla="*/ 2147483647 w 178"/>
                <a:gd name="T3" fmla="*/ 2147483647 h 162"/>
                <a:gd name="T4" fmla="*/ 2147483647 w 178"/>
                <a:gd name="T5" fmla="*/ 2147483647 h 162"/>
                <a:gd name="T6" fmla="*/ 2147483647 w 178"/>
                <a:gd name="T7" fmla="*/ 2147483647 h 162"/>
                <a:gd name="T8" fmla="*/ 2147483647 w 178"/>
                <a:gd name="T9" fmla="*/ 2147483647 h 162"/>
                <a:gd name="T10" fmla="*/ 2147483647 w 178"/>
                <a:gd name="T11" fmla="*/ 2147483647 h 162"/>
                <a:gd name="T12" fmla="*/ 2147483647 w 178"/>
                <a:gd name="T13" fmla="*/ 2147483647 h 162"/>
                <a:gd name="T14" fmla="*/ 2147483647 w 178"/>
                <a:gd name="T15" fmla="*/ 2147483647 h 162"/>
                <a:gd name="T16" fmla="*/ 2147483647 w 178"/>
                <a:gd name="T17" fmla="*/ 2147483647 h 162"/>
                <a:gd name="T18" fmla="*/ 2147483647 w 178"/>
                <a:gd name="T19" fmla="*/ 2147483647 h 162"/>
                <a:gd name="T20" fmla="*/ 2147483647 w 178"/>
                <a:gd name="T21" fmla="*/ 2147483647 h 162"/>
                <a:gd name="T22" fmla="*/ 2147483647 w 178"/>
                <a:gd name="T23" fmla="*/ 2147483647 h 162"/>
                <a:gd name="T24" fmla="*/ 2147483647 w 178"/>
                <a:gd name="T25" fmla="*/ 2147483647 h 162"/>
                <a:gd name="T26" fmla="*/ 2147483647 w 178"/>
                <a:gd name="T27" fmla="*/ 2147483647 h 162"/>
                <a:gd name="T28" fmla="*/ 2147483647 w 178"/>
                <a:gd name="T29" fmla="*/ 2147483647 h 162"/>
                <a:gd name="T30" fmla="*/ 2147483647 w 178"/>
                <a:gd name="T31" fmla="*/ 2147483647 h 162"/>
                <a:gd name="T32" fmla="*/ 2147483647 w 178"/>
                <a:gd name="T33" fmla="*/ 2147483647 h 162"/>
                <a:gd name="T34" fmla="*/ 2147483647 w 178"/>
                <a:gd name="T35" fmla="*/ 2147483647 h 162"/>
                <a:gd name="T36" fmla="*/ 2147483647 w 178"/>
                <a:gd name="T37" fmla="*/ 2147483647 h 162"/>
                <a:gd name="T38" fmla="*/ 2147483647 w 178"/>
                <a:gd name="T39" fmla="*/ 2147483647 h 162"/>
                <a:gd name="T40" fmla="*/ 2147483647 w 178"/>
                <a:gd name="T41" fmla="*/ 2147483647 h 162"/>
                <a:gd name="T42" fmla="*/ 2147483647 w 178"/>
                <a:gd name="T43" fmla="*/ 2147483647 h 162"/>
                <a:gd name="T44" fmla="*/ 2147483647 w 178"/>
                <a:gd name="T45" fmla="*/ 2147483647 h 162"/>
                <a:gd name="T46" fmla="*/ 2147483647 w 178"/>
                <a:gd name="T47" fmla="*/ 2147483647 h 162"/>
                <a:gd name="T48" fmla="*/ 2147483647 w 178"/>
                <a:gd name="T49" fmla="*/ 2147483647 h 162"/>
                <a:gd name="T50" fmla="*/ 2147483647 w 178"/>
                <a:gd name="T51" fmla="*/ 2147483647 h 162"/>
                <a:gd name="T52" fmla="*/ 2147483647 w 178"/>
                <a:gd name="T53" fmla="*/ 2147483647 h 162"/>
                <a:gd name="T54" fmla="*/ 2147483647 w 178"/>
                <a:gd name="T55" fmla="*/ 2147483647 h 162"/>
                <a:gd name="T56" fmla="*/ 2147483647 w 178"/>
                <a:gd name="T57" fmla="*/ 2147483647 h 162"/>
                <a:gd name="T58" fmla="*/ 2147483647 w 178"/>
                <a:gd name="T59" fmla="*/ 2147483647 h 162"/>
                <a:gd name="T60" fmla="*/ 2147483647 w 178"/>
                <a:gd name="T61" fmla="*/ 2147483647 h 162"/>
                <a:gd name="T62" fmla="*/ 2147483647 w 178"/>
                <a:gd name="T63" fmla="*/ 0 h 162"/>
                <a:gd name="T64" fmla="*/ 2147483647 w 178"/>
                <a:gd name="T65" fmla="*/ 2147483647 h 162"/>
                <a:gd name="T66" fmla="*/ 2147483647 w 178"/>
                <a:gd name="T67" fmla="*/ 2147483647 h 162"/>
                <a:gd name="T68" fmla="*/ 2147483647 w 178"/>
                <a:gd name="T69" fmla="*/ 2147483647 h 162"/>
                <a:gd name="T70" fmla="*/ 2147483647 w 178"/>
                <a:gd name="T71" fmla="*/ 2147483647 h 162"/>
                <a:gd name="T72" fmla="*/ 2147483647 w 178"/>
                <a:gd name="T73" fmla="*/ 2147483647 h 162"/>
                <a:gd name="T74" fmla="*/ 2147483647 w 178"/>
                <a:gd name="T75" fmla="*/ 2147483647 h 162"/>
                <a:gd name="T76" fmla="*/ 2147483647 w 178"/>
                <a:gd name="T77" fmla="*/ 2147483647 h 162"/>
                <a:gd name="T78" fmla="*/ 2147483647 w 178"/>
                <a:gd name="T79" fmla="*/ 2147483647 h 162"/>
                <a:gd name="T80" fmla="*/ 2147483647 w 178"/>
                <a:gd name="T81" fmla="*/ 2147483647 h 162"/>
                <a:gd name="T82" fmla="*/ 2147483647 w 178"/>
                <a:gd name="T83" fmla="*/ 2147483647 h 162"/>
                <a:gd name="T84" fmla="*/ 2147483647 w 178"/>
                <a:gd name="T85" fmla="*/ 2147483647 h 162"/>
                <a:gd name="T86" fmla="*/ 2147483647 w 178"/>
                <a:gd name="T87" fmla="*/ 2147483647 h 162"/>
                <a:gd name="T88" fmla="*/ 2147483647 w 178"/>
                <a:gd name="T89" fmla="*/ 2147483647 h 162"/>
                <a:gd name="T90" fmla="*/ 2147483647 w 178"/>
                <a:gd name="T91" fmla="*/ 2147483647 h 162"/>
                <a:gd name="T92" fmla="*/ 2147483647 w 178"/>
                <a:gd name="T93" fmla="*/ 2147483647 h 162"/>
                <a:gd name="T94" fmla="*/ 2147483647 w 178"/>
                <a:gd name="T95" fmla="*/ 2147483647 h 162"/>
                <a:gd name="T96" fmla="*/ 2147483647 w 178"/>
                <a:gd name="T97" fmla="*/ 2147483647 h 162"/>
                <a:gd name="T98" fmla="*/ 2147483647 w 178"/>
                <a:gd name="T99" fmla="*/ 2147483647 h 162"/>
                <a:gd name="T100" fmla="*/ 2147483647 w 178"/>
                <a:gd name="T101" fmla="*/ 2147483647 h 162"/>
                <a:gd name="T102" fmla="*/ 2147483647 w 178"/>
                <a:gd name="T103" fmla="*/ 2147483647 h 162"/>
                <a:gd name="T104" fmla="*/ 2147483647 w 178"/>
                <a:gd name="T105" fmla="*/ 2147483647 h 16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78"/>
                <a:gd name="T160" fmla="*/ 0 h 162"/>
                <a:gd name="T161" fmla="*/ 178 w 178"/>
                <a:gd name="T162" fmla="*/ 162 h 16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78" h="162">
                  <a:moveTo>
                    <a:pt x="178" y="128"/>
                  </a:moveTo>
                  <a:lnTo>
                    <a:pt x="174" y="128"/>
                  </a:lnTo>
                  <a:lnTo>
                    <a:pt x="168" y="132"/>
                  </a:lnTo>
                  <a:lnTo>
                    <a:pt x="162" y="136"/>
                  </a:lnTo>
                  <a:lnTo>
                    <a:pt x="158" y="140"/>
                  </a:lnTo>
                  <a:lnTo>
                    <a:pt x="154" y="142"/>
                  </a:lnTo>
                  <a:lnTo>
                    <a:pt x="146" y="140"/>
                  </a:lnTo>
                  <a:lnTo>
                    <a:pt x="138" y="138"/>
                  </a:lnTo>
                  <a:lnTo>
                    <a:pt x="132" y="134"/>
                  </a:lnTo>
                  <a:lnTo>
                    <a:pt x="126" y="134"/>
                  </a:lnTo>
                  <a:lnTo>
                    <a:pt x="120" y="134"/>
                  </a:lnTo>
                  <a:lnTo>
                    <a:pt x="114" y="138"/>
                  </a:lnTo>
                  <a:lnTo>
                    <a:pt x="110" y="142"/>
                  </a:lnTo>
                  <a:lnTo>
                    <a:pt x="110" y="150"/>
                  </a:lnTo>
                  <a:lnTo>
                    <a:pt x="110" y="162"/>
                  </a:lnTo>
                  <a:lnTo>
                    <a:pt x="96" y="156"/>
                  </a:lnTo>
                  <a:lnTo>
                    <a:pt x="90" y="152"/>
                  </a:lnTo>
                  <a:lnTo>
                    <a:pt x="88" y="150"/>
                  </a:lnTo>
                  <a:lnTo>
                    <a:pt x="86" y="150"/>
                  </a:lnTo>
                  <a:lnTo>
                    <a:pt x="72" y="148"/>
                  </a:lnTo>
                  <a:lnTo>
                    <a:pt x="60" y="146"/>
                  </a:lnTo>
                  <a:lnTo>
                    <a:pt x="38" y="140"/>
                  </a:lnTo>
                  <a:lnTo>
                    <a:pt x="42" y="138"/>
                  </a:lnTo>
                  <a:lnTo>
                    <a:pt x="44" y="136"/>
                  </a:lnTo>
                  <a:lnTo>
                    <a:pt x="46" y="126"/>
                  </a:lnTo>
                  <a:lnTo>
                    <a:pt x="48" y="114"/>
                  </a:lnTo>
                  <a:lnTo>
                    <a:pt x="48" y="106"/>
                  </a:lnTo>
                  <a:lnTo>
                    <a:pt x="48" y="92"/>
                  </a:lnTo>
                  <a:lnTo>
                    <a:pt x="44" y="80"/>
                  </a:lnTo>
                  <a:lnTo>
                    <a:pt x="38" y="68"/>
                  </a:lnTo>
                  <a:lnTo>
                    <a:pt x="34" y="64"/>
                  </a:lnTo>
                  <a:lnTo>
                    <a:pt x="30" y="62"/>
                  </a:lnTo>
                  <a:lnTo>
                    <a:pt x="12" y="60"/>
                  </a:lnTo>
                  <a:lnTo>
                    <a:pt x="8" y="58"/>
                  </a:lnTo>
                  <a:lnTo>
                    <a:pt x="4" y="54"/>
                  </a:lnTo>
                  <a:lnTo>
                    <a:pt x="2" y="50"/>
                  </a:lnTo>
                  <a:lnTo>
                    <a:pt x="0" y="44"/>
                  </a:lnTo>
                  <a:lnTo>
                    <a:pt x="6" y="42"/>
                  </a:lnTo>
                  <a:lnTo>
                    <a:pt x="12" y="40"/>
                  </a:lnTo>
                  <a:lnTo>
                    <a:pt x="16" y="36"/>
                  </a:lnTo>
                  <a:lnTo>
                    <a:pt x="20" y="36"/>
                  </a:lnTo>
                  <a:lnTo>
                    <a:pt x="24" y="36"/>
                  </a:lnTo>
                  <a:lnTo>
                    <a:pt x="28" y="38"/>
                  </a:lnTo>
                  <a:lnTo>
                    <a:pt x="32" y="40"/>
                  </a:lnTo>
                  <a:lnTo>
                    <a:pt x="38" y="42"/>
                  </a:lnTo>
                  <a:lnTo>
                    <a:pt x="42" y="42"/>
                  </a:lnTo>
                  <a:lnTo>
                    <a:pt x="44" y="40"/>
                  </a:lnTo>
                  <a:lnTo>
                    <a:pt x="44" y="36"/>
                  </a:lnTo>
                  <a:lnTo>
                    <a:pt x="44" y="34"/>
                  </a:lnTo>
                  <a:lnTo>
                    <a:pt x="40" y="32"/>
                  </a:lnTo>
                  <a:lnTo>
                    <a:pt x="40" y="26"/>
                  </a:lnTo>
                  <a:lnTo>
                    <a:pt x="46" y="26"/>
                  </a:lnTo>
                  <a:lnTo>
                    <a:pt x="50" y="28"/>
                  </a:lnTo>
                  <a:lnTo>
                    <a:pt x="56" y="30"/>
                  </a:lnTo>
                  <a:lnTo>
                    <a:pt x="62" y="30"/>
                  </a:lnTo>
                  <a:lnTo>
                    <a:pt x="66" y="30"/>
                  </a:lnTo>
                  <a:lnTo>
                    <a:pt x="66" y="28"/>
                  </a:lnTo>
                  <a:lnTo>
                    <a:pt x="68" y="22"/>
                  </a:lnTo>
                  <a:lnTo>
                    <a:pt x="72" y="18"/>
                  </a:lnTo>
                  <a:lnTo>
                    <a:pt x="80" y="14"/>
                  </a:lnTo>
                  <a:lnTo>
                    <a:pt x="86" y="10"/>
                  </a:lnTo>
                  <a:lnTo>
                    <a:pt x="86" y="6"/>
                  </a:lnTo>
                  <a:lnTo>
                    <a:pt x="88" y="2"/>
                  </a:lnTo>
                  <a:lnTo>
                    <a:pt x="98" y="0"/>
                  </a:lnTo>
                  <a:lnTo>
                    <a:pt x="100" y="4"/>
                  </a:lnTo>
                  <a:lnTo>
                    <a:pt x="106" y="8"/>
                  </a:lnTo>
                  <a:lnTo>
                    <a:pt x="112" y="10"/>
                  </a:lnTo>
                  <a:lnTo>
                    <a:pt x="120" y="12"/>
                  </a:lnTo>
                  <a:lnTo>
                    <a:pt x="120" y="16"/>
                  </a:lnTo>
                  <a:lnTo>
                    <a:pt x="122" y="18"/>
                  </a:lnTo>
                  <a:lnTo>
                    <a:pt x="126" y="20"/>
                  </a:lnTo>
                  <a:lnTo>
                    <a:pt x="130" y="20"/>
                  </a:lnTo>
                  <a:lnTo>
                    <a:pt x="130" y="22"/>
                  </a:lnTo>
                  <a:lnTo>
                    <a:pt x="132" y="22"/>
                  </a:lnTo>
                  <a:lnTo>
                    <a:pt x="136" y="26"/>
                  </a:lnTo>
                  <a:lnTo>
                    <a:pt x="140" y="28"/>
                  </a:lnTo>
                  <a:lnTo>
                    <a:pt x="150" y="28"/>
                  </a:lnTo>
                  <a:lnTo>
                    <a:pt x="154" y="30"/>
                  </a:lnTo>
                  <a:lnTo>
                    <a:pt x="160" y="32"/>
                  </a:lnTo>
                  <a:lnTo>
                    <a:pt x="168" y="34"/>
                  </a:lnTo>
                  <a:lnTo>
                    <a:pt x="176" y="36"/>
                  </a:lnTo>
                  <a:lnTo>
                    <a:pt x="174" y="44"/>
                  </a:lnTo>
                  <a:lnTo>
                    <a:pt x="172" y="54"/>
                  </a:lnTo>
                  <a:lnTo>
                    <a:pt x="168" y="60"/>
                  </a:lnTo>
                  <a:lnTo>
                    <a:pt x="166" y="62"/>
                  </a:lnTo>
                  <a:lnTo>
                    <a:pt x="164" y="64"/>
                  </a:lnTo>
                  <a:lnTo>
                    <a:pt x="162" y="68"/>
                  </a:lnTo>
                  <a:lnTo>
                    <a:pt x="158" y="70"/>
                  </a:lnTo>
                  <a:lnTo>
                    <a:pt x="154" y="74"/>
                  </a:lnTo>
                  <a:lnTo>
                    <a:pt x="150" y="82"/>
                  </a:lnTo>
                  <a:lnTo>
                    <a:pt x="150" y="88"/>
                  </a:lnTo>
                  <a:lnTo>
                    <a:pt x="154" y="88"/>
                  </a:lnTo>
                  <a:lnTo>
                    <a:pt x="154" y="86"/>
                  </a:lnTo>
                  <a:lnTo>
                    <a:pt x="154" y="84"/>
                  </a:lnTo>
                  <a:lnTo>
                    <a:pt x="158" y="86"/>
                  </a:lnTo>
                  <a:lnTo>
                    <a:pt x="160" y="84"/>
                  </a:lnTo>
                  <a:lnTo>
                    <a:pt x="162" y="94"/>
                  </a:lnTo>
                  <a:lnTo>
                    <a:pt x="162" y="96"/>
                  </a:lnTo>
                  <a:lnTo>
                    <a:pt x="164" y="98"/>
                  </a:lnTo>
                  <a:lnTo>
                    <a:pt x="166" y="100"/>
                  </a:lnTo>
                  <a:lnTo>
                    <a:pt x="166" y="102"/>
                  </a:lnTo>
                  <a:lnTo>
                    <a:pt x="158" y="108"/>
                  </a:lnTo>
                  <a:lnTo>
                    <a:pt x="166" y="118"/>
                  </a:lnTo>
                  <a:lnTo>
                    <a:pt x="170" y="124"/>
                  </a:lnTo>
                  <a:lnTo>
                    <a:pt x="176" y="128"/>
                  </a:lnTo>
                  <a:lnTo>
                    <a:pt x="178" y="1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2" name="Freeform 181"/>
            <p:cNvSpPr/>
            <p:nvPr/>
          </p:nvSpPr>
          <p:spPr bwMode="auto">
            <a:xfrm>
              <a:off x="4673569" y="3091525"/>
              <a:ext cx="80718" cy="53098"/>
            </a:xfrm>
            <a:custGeom>
              <a:avLst/>
              <a:gdLst>
                <a:gd name="T0" fmla="*/ 2147483647 w 54"/>
                <a:gd name="T1" fmla="*/ 2147483647 h 34"/>
                <a:gd name="T2" fmla="*/ 2147483647 w 54"/>
                <a:gd name="T3" fmla="*/ 2147483647 h 34"/>
                <a:gd name="T4" fmla="*/ 2147483647 w 54"/>
                <a:gd name="T5" fmla="*/ 2147483647 h 34"/>
                <a:gd name="T6" fmla="*/ 2147483647 w 54"/>
                <a:gd name="T7" fmla="*/ 2147483647 h 34"/>
                <a:gd name="T8" fmla="*/ 2147483647 w 54"/>
                <a:gd name="T9" fmla="*/ 2147483647 h 34"/>
                <a:gd name="T10" fmla="*/ 2147483647 w 54"/>
                <a:gd name="T11" fmla="*/ 2147483647 h 34"/>
                <a:gd name="T12" fmla="*/ 2147483647 w 54"/>
                <a:gd name="T13" fmla="*/ 2147483647 h 34"/>
                <a:gd name="T14" fmla="*/ 2147483647 w 54"/>
                <a:gd name="T15" fmla="*/ 2147483647 h 34"/>
                <a:gd name="T16" fmla="*/ 2147483647 w 54"/>
                <a:gd name="T17" fmla="*/ 2147483647 h 34"/>
                <a:gd name="T18" fmla="*/ 2147483647 w 54"/>
                <a:gd name="T19" fmla="*/ 2147483647 h 34"/>
                <a:gd name="T20" fmla="*/ 2147483647 w 54"/>
                <a:gd name="T21" fmla="*/ 2147483647 h 34"/>
                <a:gd name="T22" fmla="*/ 2147483647 w 54"/>
                <a:gd name="T23" fmla="*/ 0 h 34"/>
                <a:gd name="T24" fmla="*/ 2147483647 w 54"/>
                <a:gd name="T25" fmla="*/ 2147483647 h 34"/>
                <a:gd name="T26" fmla="*/ 2147483647 w 54"/>
                <a:gd name="T27" fmla="*/ 2147483647 h 34"/>
                <a:gd name="T28" fmla="*/ 2147483647 w 54"/>
                <a:gd name="T29" fmla="*/ 0 h 34"/>
                <a:gd name="T30" fmla="*/ 0 w 54"/>
                <a:gd name="T31" fmla="*/ 2147483647 h 34"/>
                <a:gd name="T32" fmla="*/ 2147483647 w 54"/>
                <a:gd name="T33" fmla="*/ 2147483647 h 34"/>
                <a:gd name="T34" fmla="*/ 2147483647 w 54"/>
                <a:gd name="T35" fmla="*/ 2147483647 h 34"/>
                <a:gd name="T36" fmla="*/ 2147483647 w 54"/>
                <a:gd name="T37" fmla="*/ 2147483647 h 34"/>
                <a:gd name="T38" fmla="*/ 2147483647 w 54"/>
                <a:gd name="T39" fmla="*/ 2147483647 h 34"/>
                <a:gd name="T40" fmla="*/ 2147483647 w 54"/>
                <a:gd name="T41" fmla="*/ 2147483647 h 34"/>
                <a:gd name="T42" fmla="*/ 2147483647 w 54"/>
                <a:gd name="T43" fmla="*/ 2147483647 h 34"/>
                <a:gd name="T44" fmla="*/ 2147483647 w 54"/>
                <a:gd name="T45" fmla="*/ 2147483647 h 34"/>
                <a:gd name="T46" fmla="*/ 2147483647 w 54"/>
                <a:gd name="T47" fmla="*/ 2147483647 h 34"/>
                <a:gd name="T48" fmla="*/ 2147483647 w 54"/>
                <a:gd name="T49" fmla="*/ 2147483647 h 34"/>
                <a:gd name="T50" fmla="*/ 2147483647 w 54"/>
                <a:gd name="T51" fmla="*/ 2147483647 h 34"/>
                <a:gd name="T52" fmla="*/ 2147483647 w 54"/>
                <a:gd name="T53" fmla="*/ 2147483647 h 34"/>
                <a:gd name="T54" fmla="*/ 2147483647 w 54"/>
                <a:gd name="T55" fmla="*/ 2147483647 h 34"/>
                <a:gd name="T56" fmla="*/ 2147483647 w 54"/>
                <a:gd name="T57" fmla="*/ 2147483647 h 34"/>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4"/>
                <a:gd name="T88" fmla="*/ 0 h 34"/>
                <a:gd name="T89" fmla="*/ 54 w 54"/>
                <a:gd name="T90" fmla="*/ 34 h 34"/>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4" h="34">
                  <a:moveTo>
                    <a:pt x="46" y="34"/>
                  </a:moveTo>
                  <a:lnTo>
                    <a:pt x="46" y="32"/>
                  </a:lnTo>
                  <a:lnTo>
                    <a:pt x="46" y="30"/>
                  </a:lnTo>
                  <a:lnTo>
                    <a:pt x="44" y="28"/>
                  </a:lnTo>
                  <a:lnTo>
                    <a:pt x="46" y="26"/>
                  </a:lnTo>
                  <a:lnTo>
                    <a:pt x="48" y="22"/>
                  </a:lnTo>
                  <a:lnTo>
                    <a:pt x="52" y="20"/>
                  </a:lnTo>
                  <a:lnTo>
                    <a:pt x="54" y="16"/>
                  </a:lnTo>
                  <a:lnTo>
                    <a:pt x="52" y="12"/>
                  </a:lnTo>
                  <a:lnTo>
                    <a:pt x="50" y="10"/>
                  </a:lnTo>
                  <a:lnTo>
                    <a:pt x="44" y="6"/>
                  </a:lnTo>
                  <a:lnTo>
                    <a:pt x="30" y="0"/>
                  </a:lnTo>
                  <a:lnTo>
                    <a:pt x="16" y="4"/>
                  </a:lnTo>
                  <a:lnTo>
                    <a:pt x="12" y="2"/>
                  </a:lnTo>
                  <a:lnTo>
                    <a:pt x="10" y="0"/>
                  </a:lnTo>
                  <a:lnTo>
                    <a:pt x="0" y="6"/>
                  </a:lnTo>
                  <a:lnTo>
                    <a:pt x="2" y="10"/>
                  </a:lnTo>
                  <a:lnTo>
                    <a:pt x="8" y="14"/>
                  </a:lnTo>
                  <a:lnTo>
                    <a:pt x="14" y="16"/>
                  </a:lnTo>
                  <a:lnTo>
                    <a:pt x="22" y="18"/>
                  </a:lnTo>
                  <a:lnTo>
                    <a:pt x="22" y="22"/>
                  </a:lnTo>
                  <a:lnTo>
                    <a:pt x="24" y="24"/>
                  </a:lnTo>
                  <a:lnTo>
                    <a:pt x="28" y="26"/>
                  </a:lnTo>
                  <a:lnTo>
                    <a:pt x="32" y="26"/>
                  </a:lnTo>
                  <a:lnTo>
                    <a:pt x="32" y="28"/>
                  </a:lnTo>
                  <a:lnTo>
                    <a:pt x="34" y="28"/>
                  </a:lnTo>
                  <a:lnTo>
                    <a:pt x="38" y="32"/>
                  </a:lnTo>
                  <a:lnTo>
                    <a:pt x="42" y="34"/>
                  </a:lnTo>
                  <a:lnTo>
                    <a:pt x="46" y="3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3" name="Freeform 182"/>
            <p:cNvSpPr/>
            <p:nvPr/>
          </p:nvSpPr>
          <p:spPr bwMode="auto">
            <a:xfrm>
              <a:off x="4690866" y="3022498"/>
              <a:ext cx="71493" cy="79646"/>
            </a:xfrm>
            <a:custGeom>
              <a:avLst/>
              <a:gdLst>
                <a:gd name="T0" fmla="*/ 2147483647 w 50"/>
                <a:gd name="T1" fmla="*/ 0 h 50"/>
                <a:gd name="T2" fmla="*/ 2147483647 w 50"/>
                <a:gd name="T3" fmla="*/ 2147483647 h 50"/>
                <a:gd name="T4" fmla="*/ 2147483647 w 50"/>
                <a:gd name="T5" fmla="*/ 2147483647 h 50"/>
                <a:gd name="T6" fmla="*/ 2147483647 w 50"/>
                <a:gd name="T7" fmla="*/ 2147483647 h 50"/>
                <a:gd name="T8" fmla="*/ 2147483647 w 50"/>
                <a:gd name="T9" fmla="*/ 2147483647 h 50"/>
                <a:gd name="T10" fmla="*/ 2147483647 w 50"/>
                <a:gd name="T11" fmla="*/ 2147483647 h 50"/>
                <a:gd name="T12" fmla="*/ 2147483647 w 50"/>
                <a:gd name="T13" fmla="*/ 2147483647 h 50"/>
                <a:gd name="T14" fmla="*/ 2147483647 w 50"/>
                <a:gd name="T15" fmla="*/ 2147483647 h 50"/>
                <a:gd name="T16" fmla="*/ 2147483647 w 50"/>
                <a:gd name="T17" fmla="*/ 2147483647 h 50"/>
                <a:gd name="T18" fmla="*/ 2147483647 w 50"/>
                <a:gd name="T19" fmla="*/ 2147483647 h 50"/>
                <a:gd name="T20" fmla="*/ 2147483647 w 50"/>
                <a:gd name="T21" fmla="*/ 2147483647 h 50"/>
                <a:gd name="T22" fmla="*/ 2147483647 w 50"/>
                <a:gd name="T23" fmla="*/ 2147483647 h 50"/>
                <a:gd name="T24" fmla="*/ 2147483647 w 50"/>
                <a:gd name="T25" fmla="*/ 2147483647 h 50"/>
                <a:gd name="T26" fmla="*/ 2147483647 w 50"/>
                <a:gd name="T27" fmla="*/ 2147483647 h 50"/>
                <a:gd name="T28" fmla="*/ 2147483647 w 50"/>
                <a:gd name="T29" fmla="*/ 2147483647 h 50"/>
                <a:gd name="T30" fmla="*/ 0 w 50"/>
                <a:gd name="T31" fmla="*/ 2147483647 h 50"/>
                <a:gd name="T32" fmla="*/ 2147483647 w 50"/>
                <a:gd name="T33" fmla="*/ 2147483647 h 50"/>
                <a:gd name="T34" fmla="*/ 2147483647 w 50"/>
                <a:gd name="T35" fmla="*/ 2147483647 h 50"/>
                <a:gd name="T36" fmla="*/ 2147483647 w 50"/>
                <a:gd name="T37" fmla="*/ 2147483647 h 50"/>
                <a:gd name="T38" fmla="*/ 2147483647 w 50"/>
                <a:gd name="T39" fmla="*/ 2147483647 h 50"/>
                <a:gd name="T40" fmla="*/ 2147483647 w 50"/>
                <a:gd name="T41" fmla="*/ 2147483647 h 50"/>
                <a:gd name="T42" fmla="*/ 2147483647 w 50"/>
                <a:gd name="T43" fmla="*/ 2147483647 h 50"/>
                <a:gd name="T44" fmla="*/ 2147483647 w 50"/>
                <a:gd name="T45" fmla="*/ 2147483647 h 50"/>
                <a:gd name="T46" fmla="*/ 2147483647 w 50"/>
                <a:gd name="T47" fmla="*/ 2147483647 h 50"/>
                <a:gd name="T48" fmla="*/ 2147483647 w 50"/>
                <a:gd name="T49" fmla="*/ 2147483647 h 50"/>
                <a:gd name="T50" fmla="*/ 2147483647 w 50"/>
                <a:gd name="T51" fmla="*/ 0 h 5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0"/>
                <a:gd name="T79" fmla="*/ 0 h 50"/>
                <a:gd name="T80" fmla="*/ 50 w 50"/>
                <a:gd name="T81" fmla="*/ 50 h 50"/>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0" h="50">
                  <a:moveTo>
                    <a:pt x="50" y="0"/>
                  </a:moveTo>
                  <a:lnTo>
                    <a:pt x="50" y="10"/>
                  </a:lnTo>
                  <a:lnTo>
                    <a:pt x="48" y="18"/>
                  </a:lnTo>
                  <a:lnTo>
                    <a:pt x="48" y="24"/>
                  </a:lnTo>
                  <a:lnTo>
                    <a:pt x="50" y="24"/>
                  </a:lnTo>
                  <a:lnTo>
                    <a:pt x="46" y="30"/>
                  </a:lnTo>
                  <a:lnTo>
                    <a:pt x="44" y="34"/>
                  </a:lnTo>
                  <a:lnTo>
                    <a:pt x="42" y="38"/>
                  </a:lnTo>
                  <a:lnTo>
                    <a:pt x="40" y="44"/>
                  </a:lnTo>
                  <a:lnTo>
                    <a:pt x="38" y="48"/>
                  </a:lnTo>
                  <a:lnTo>
                    <a:pt x="36" y="50"/>
                  </a:lnTo>
                  <a:lnTo>
                    <a:pt x="26" y="46"/>
                  </a:lnTo>
                  <a:lnTo>
                    <a:pt x="20" y="42"/>
                  </a:lnTo>
                  <a:lnTo>
                    <a:pt x="6" y="46"/>
                  </a:lnTo>
                  <a:lnTo>
                    <a:pt x="2" y="44"/>
                  </a:lnTo>
                  <a:lnTo>
                    <a:pt x="0" y="42"/>
                  </a:lnTo>
                  <a:lnTo>
                    <a:pt x="10" y="36"/>
                  </a:lnTo>
                  <a:lnTo>
                    <a:pt x="14" y="30"/>
                  </a:lnTo>
                  <a:lnTo>
                    <a:pt x="18" y="24"/>
                  </a:lnTo>
                  <a:lnTo>
                    <a:pt x="20" y="18"/>
                  </a:lnTo>
                  <a:lnTo>
                    <a:pt x="22" y="14"/>
                  </a:lnTo>
                  <a:lnTo>
                    <a:pt x="28" y="14"/>
                  </a:lnTo>
                  <a:lnTo>
                    <a:pt x="32" y="6"/>
                  </a:lnTo>
                  <a:lnTo>
                    <a:pt x="38" y="4"/>
                  </a:lnTo>
                  <a:lnTo>
                    <a:pt x="42" y="2"/>
                  </a:lnTo>
                  <a:lnTo>
                    <a:pt x="5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4" name="Freeform 183"/>
            <p:cNvSpPr/>
            <p:nvPr/>
          </p:nvSpPr>
          <p:spPr bwMode="auto">
            <a:xfrm>
              <a:off x="4787727" y="2913647"/>
              <a:ext cx="44971" cy="80974"/>
            </a:xfrm>
            <a:custGeom>
              <a:avLst/>
              <a:gdLst>
                <a:gd name="T0" fmla="*/ 2147483647 w 32"/>
                <a:gd name="T1" fmla="*/ 2147483647 h 52"/>
                <a:gd name="T2" fmla="*/ 2147483647 w 32"/>
                <a:gd name="T3" fmla="*/ 2147483647 h 52"/>
                <a:gd name="T4" fmla="*/ 2147483647 w 32"/>
                <a:gd name="T5" fmla="*/ 2147483647 h 52"/>
                <a:gd name="T6" fmla="*/ 2147483647 w 32"/>
                <a:gd name="T7" fmla="*/ 2147483647 h 52"/>
                <a:gd name="T8" fmla="*/ 2147483647 w 32"/>
                <a:gd name="T9" fmla="*/ 2147483647 h 52"/>
                <a:gd name="T10" fmla="*/ 2147483647 w 32"/>
                <a:gd name="T11" fmla="*/ 2147483647 h 52"/>
                <a:gd name="T12" fmla="*/ 2147483647 w 32"/>
                <a:gd name="T13" fmla="*/ 2147483647 h 52"/>
                <a:gd name="T14" fmla="*/ 2147483647 w 32"/>
                <a:gd name="T15" fmla="*/ 2147483647 h 52"/>
                <a:gd name="T16" fmla="*/ 0 w 32"/>
                <a:gd name="T17" fmla="*/ 2147483647 h 52"/>
                <a:gd name="T18" fmla="*/ 2147483647 w 32"/>
                <a:gd name="T19" fmla="*/ 2147483647 h 52"/>
                <a:gd name="T20" fmla="*/ 2147483647 w 32"/>
                <a:gd name="T21" fmla="*/ 2147483647 h 52"/>
                <a:gd name="T22" fmla="*/ 2147483647 w 32"/>
                <a:gd name="T23" fmla="*/ 2147483647 h 52"/>
                <a:gd name="T24" fmla="*/ 2147483647 w 32"/>
                <a:gd name="T25" fmla="*/ 0 h 52"/>
                <a:gd name="T26" fmla="*/ 2147483647 w 32"/>
                <a:gd name="T27" fmla="*/ 2147483647 h 52"/>
                <a:gd name="T28" fmla="*/ 2147483647 w 32"/>
                <a:gd name="T29" fmla="*/ 2147483647 h 52"/>
                <a:gd name="T30" fmla="*/ 2147483647 w 32"/>
                <a:gd name="T31" fmla="*/ 2147483647 h 52"/>
                <a:gd name="T32" fmla="*/ 2147483647 w 32"/>
                <a:gd name="T33" fmla="*/ 2147483647 h 52"/>
                <a:gd name="T34" fmla="*/ 2147483647 w 32"/>
                <a:gd name="T35" fmla="*/ 2147483647 h 52"/>
                <a:gd name="T36" fmla="*/ 2147483647 w 32"/>
                <a:gd name="T37" fmla="*/ 2147483647 h 52"/>
                <a:gd name="T38" fmla="*/ 2147483647 w 32"/>
                <a:gd name="T39" fmla="*/ 2147483647 h 52"/>
                <a:gd name="T40" fmla="*/ 2147483647 w 32"/>
                <a:gd name="T41" fmla="*/ 2147483647 h 52"/>
                <a:gd name="T42" fmla="*/ 2147483647 w 32"/>
                <a:gd name="T43" fmla="*/ 2147483647 h 52"/>
                <a:gd name="T44" fmla="*/ 2147483647 w 32"/>
                <a:gd name="T45" fmla="*/ 2147483647 h 52"/>
                <a:gd name="T46" fmla="*/ 2147483647 w 32"/>
                <a:gd name="T47" fmla="*/ 2147483647 h 52"/>
                <a:gd name="T48" fmla="*/ 2147483647 w 32"/>
                <a:gd name="T49" fmla="*/ 2147483647 h 5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2"/>
                <a:gd name="T76" fmla="*/ 0 h 52"/>
                <a:gd name="T77" fmla="*/ 32 w 32"/>
                <a:gd name="T78" fmla="*/ 52 h 5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2" h="52">
                  <a:moveTo>
                    <a:pt x="22" y="52"/>
                  </a:moveTo>
                  <a:lnTo>
                    <a:pt x="8" y="52"/>
                  </a:lnTo>
                  <a:lnTo>
                    <a:pt x="10" y="52"/>
                  </a:lnTo>
                  <a:lnTo>
                    <a:pt x="12" y="50"/>
                  </a:lnTo>
                  <a:lnTo>
                    <a:pt x="6" y="50"/>
                  </a:lnTo>
                  <a:lnTo>
                    <a:pt x="6" y="42"/>
                  </a:lnTo>
                  <a:lnTo>
                    <a:pt x="4" y="38"/>
                  </a:lnTo>
                  <a:lnTo>
                    <a:pt x="2" y="32"/>
                  </a:lnTo>
                  <a:lnTo>
                    <a:pt x="0" y="26"/>
                  </a:lnTo>
                  <a:lnTo>
                    <a:pt x="2" y="22"/>
                  </a:lnTo>
                  <a:lnTo>
                    <a:pt x="4" y="18"/>
                  </a:lnTo>
                  <a:lnTo>
                    <a:pt x="12" y="12"/>
                  </a:lnTo>
                  <a:lnTo>
                    <a:pt x="28" y="0"/>
                  </a:lnTo>
                  <a:lnTo>
                    <a:pt x="28" y="14"/>
                  </a:lnTo>
                  <a:lnTo>
                    <a:pt x="26" y="16"/>
                  </a:lnTo>
                  <a:lnTo>
                    <a:pt x="28" y="18"/>
                  </a:lnTo>
                  <a:lnTo>
                    <a:pt x="32" y="20"/>
                  </a:lnTo>
                  <a:lnTo>
                    <a:pt x="30" y="24"/>
                  </a:lnTo>
                  <a:lnTo>
                    <a:pt x="28" y="28"/>
                  </a:lnTo>
                  <a:lnTo>
                    <a:pt x="26" y="28"/>
                  </a:lnTo>
                  <a:lnTo>
                    <a:pt x="22" y="30"/>
                  </a:lnTo>
                  <a:lnTo>
                    <a:pt x="24" y="36"/>
                  </a:lnTo>
                  <a:lnTo>
                    <a:pt x="28" y="40"/>
                  </a:lnTo>
                  <a:lnTo>
                    <a:pt x="22" y="40"/>
                  </a:lnTo>
                  <a:lnTo>
                    <a:pt x="22" y="5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5" name="Freeform 184"/>
            <p:cNvSpPr/>
            <p:nvPr/>
          </p:nvSpPr>
          <p:spPr bwMode="auto">
            <a:xfrm>
              <a:off x="4741603" y="2994621"/>
              <a:ext cx="186804" cy="207081"/>
            </a:xfrm>
            <a:custGeom>
              <a:avLst/>
              <a:gdLst>
                <a:gd name="T0" fmla="*/ 2147483647 w 127"/>
                <a:gd name="T1" fmla="*/ 2147483647 h 130"/>
                <a:gd name="T2" fmla="*/ 2147483647 w 127"/>
                <a:gd name="T3" fmla="*/ 2147483647 h 130"/>
                <a:gd name="T4" fmla="*/ 2147483647 w 127"/>
                <a:gd name="T5" fmla="*/ 2147483647 h 130"/>
                <a:gd name="T6" fmla="*/ 2147483647 w 127"/>
                <a:gd name="T7" fmla="*/ 2147483647 h 130"/>
                <a:gd name="T8" fmla="*/ 2147483647 w 127"/>
                <a:gd name="T9" fmla="*/ 2147483647 h 130"/>
                <a:gd name="T10" fmla="*/ 2147483647 w 127"/>
                <a:gd name="T11" fmla="*/ 2147483647 h 130"/>
                <a:gd name="T12" fmla="*/ 2147483647 w 127"/>
                <a:gd name="T13" fmla="*/ 2147483647 h 130"/>
                <a:gd name="T14" fmla="*/ 2147483647 w 127"/>
                <a:gd name="T15" fmla="*/ 2147483647 h 130"/>
                <a:gd name="T16" fmla="*/ 2147483647 w 127"/>
                <a:gd name="T17" fmla="*/ 2147483647 h 130"/>
                <a:gd name="T18" fmla="*/ 2147483647 w 127"/>
                <a:gd name="T19" fmla="*/ 2147483647 h 130"/>
                <a:gd name="T20" fmla="*/ 2147483647 w 127"/>
                <a:gd name="T21" fmla="*/ 2147483647 h 130"/>
                <a:gd name="T22" fmla="*/ 2147483647 w 127"/>
                <a:gd name="T23" fmla="*/ 2147483647 h 130"/>
                <a:gd name="T24" fmla="*/ 2147483647 w 127"/>
                <a:gd name="T25" fmla="*/ 2147483647 h 130"/>
                <a:gd name="T26" fmla="*/ 2147483647 w 127"/>
                <a:gd name="T27" fmla="*/ 2147483647 h 130"/>
                <a:gd name="T28" fmla="*/ 2147483647 w 127"/>
                <a:gd name="T29" fmla="*/ 2147483647 h 130"/>
                <a:gd name="T30" fmla="*/ 2147483647 w 127"/>
                <a:gd name="T31" fmla="*/ 2147483647 h 130"/>
                <a:gd name="T32" fmla="*/ 2147483647 w 127"/>
                <a:gd name="T33" fmla="*/ 2147483647 h 130"/>
                <a:gd name="T34" fmla="*/ 2147483647 w 127"/>
                <a:gd name="T35" fmla="*/ 2147483647 h 130"/>
                <a:gd name="T36" fmla="*/ 2147483647 w 127"/>
                <a:gd name="T37" fmla="*/ 2147483647 h 130"/>
                <a:gd name="T38" fmla="*/ 2147483647 w 127"/>
                <a:gd name="T39" fmla="*/ 0 h 130"/>
                <a:gd name="T40" fmla="*/ 2147483647 w 127"/>
                <a:gd name="T41" fmla="*/ 2147483647 h 130"/>
                <a:gd name="T42" fmla="*/ 2147483647 w 127"/>
                <a:gd name="T43" fmla="*/ 2147483647 h 130"/>
                <a:gd name="T44" fmla="*/ 2147483647 w 127"/>
                <a:gd name="T45" fmla="*/ 2147483647 h 130"/>
                <a:gd name="T46" fmla="*/ 2147483647 w 127"/>
                <a:gd name="T47" fmla="*/ 2147483647 h 130"/>
                <a:gd name="T48" fmla="*/ 2147483647 w 127"/>
                <a:gd name="T49" fmla="*/ 2147483647 h 130"/>
                <a:gd name="T50" fmla="*/ 2147483647 w 127"/>
                <a:gd name="T51" fmla="*/ 2147483647 h 130"/>
                <a:gd name="T52" fmla="*/ 2147483647 w 127"/>
                <a:gd name="T53" fmla="*/ 2147483647 h 130"/>
                <a:gd name="T54" fmla="*/ 2147483647 w 127"/>
                <a:gd name="T55" fmla="*/ 2147483647 h 130"/>
                <a:gd name="T56" fmla="*/ 2147483647 w 127"/>
                <a:gd name="T57" fmla="*/ 2147483647 h 130"/>
                <a:gd name="T58" fmla="*/ 2147483647 w 127"/>
                <a:gd name="T59" fmla="*/ 2147483647 h 130"/>
                <a:gd name="T60" fmla="*/ 2147483647 w 127"/>
                <a:gd name="T61" fmla="*/ 2147483647 h 130"/>
                <a:gd name="T62" fmla="*/ 0 w 127"/>
                <a:gd name="T63" fmla="*/ 2147483647 h 130"/>
                <a:gd name="T64" fmla="*/ 2147483647 w 127"/>
                <a:gd name="T65" fmla="*/ 2147483647 h 130"/>
                <a:gd name="T66" fmla="*/ 2147483647 w 127"/>
                <a:gd name="T67" fmla="*/ 2147483647 h 130"/>
                <a:gd name="T68" fmla="*/ 2147483647 w 127"/>
                <a:gd name="T69" fmla="*/ 2147483647 h 130"/>
                <a:gd name="T70" fmla="*/ 2147483647 w 127"/>
                <a:gd name="T71" fmla="*/ 2147483647 h 130"/>
                <a:gd name="T72" fmla="*/ 2147483647 w 127"/>
                <a:gd name="T73" fmla="*/ 2147483647 h 130"/>
                <a:gd name="T74" fmla="*/ 2147483647 w 127"/>
                <a:gd name="T75" fmla="*/ 2147483647 h 130"/>
                <a:gd name="T76" fmla="*/ 2147483647 w 127"/>
                <a:gd name="T77" fmla="*/ 2147483647 h 13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27"/>
                <a:gd name="T118" fmla="*/ 0 h 130"/>
                <a:gd name="T119" fmla="*/ 127 w 127"/>
                <a:gd name="T120" fmla="*/ 130 h 13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27" h="130">
                  <a:moveTo>
                    <a:pt x="24" y="128"/>
                  </a:moveTo>
                  <a:lnTo>
                    <a:pt x="22" y="128"/>
                  </a:lnTo>
                  <a:lnTo>
                    <a:pt x="32" y="126"/>
                  </a:lnTo>
                  <a:lnTo>
                    <a:pt x="40" y="126"/>
                  </a:lnTo>
                  <a:lnTo>
                    <a:pt x="48" y="128"/>
                  </a:lnTo>
                  <a:lnTo>
                    <a:pt x="52" y="130"/>
                  </a:lnTo>
                  <a:lnTo>
                    <a:pt x="58" y="130"/>
                  </a:lnTo>
                  <a:lnTo>
                    <a:pt x="62" y="130"/>
                  </a:lnTo>
                  <a:lnTo>
                    <a:pt x="74" y="130"/>
                  </a:lnTo>
                  <a:lnTo>
                    <a:pt x="80" y="130"/>
                  </a:lnTo>
                  <a:lnTo>
                    <a:pt x="88" y="126"/>
                  </a:lnTo>
                  <a:lnTo>
                    <a:pt x="102" y="126"/>
                  </a:lnTo>
                  <a:lnTo>
                    <a:pt x="100" y="122"/>
                  </a:lnTo>
                  <a:lnTo>
                    <a:pt x="102" y="116"/>
                  </a:lnTo>
                  <a:lnTo>
                    <a:pt x="106" y="114"/>
                  </a:lnTo>
                  <a:lnTo>
                    <a:pt x="110" y="110"/>
                  </a:lnTo>
                  <a:lnTo>
                    <a:pt x="114" y="108"/>
                  </a:lnTo>
                  <a:lnTo>
                    <a:pt x="108" y="102"/>
                  </a:lnTo>
                  <a:lnTo>
                    <a:pt x="100" y="96"/>
                  </a:lnTo>
                  <a:lnTo>
                    <a:pt x="92" y="90"/>
                  </a:lnTo>
                  <a:lnTo>
                    <a:pt x="92" y="84"/>
                  </a:lnTo>
                  <a:lnTo>
                    <a:pt x="90" y="80"/>
                  </a:lnTo>
                  <a:lnTo>
                    <a:pt x="119" y="70"/>
                  </a:lnTo>
                  <a:lnTo>
                    <a:pt x="121" y="70"/>
                  </a:lnTo>
                  <a:lnTo>
                    <a:pt x="127" y="70"/>
                  </a:lnTo>
                  <a:lnTo>
                    <a:pt x="127" y="60"/>
                  </a:lnTo>
                  <a:lnTo>
                    <a:pt x="121" y="46"/>
                  </a:lnTo>
                  <a:lnTo>
                    <a:pt x="114" y="34"/>
                  </a:lnTo>
                  <a:lnTo>
                    <a:pt x="114" y="16"/>
                  </a:lnTo>
                  <a:lnTo>
                    <a:pt x="110" y="12"/>
                  </a:lnTo>
                  <a:lnTo>
                    <a:pt x="108" y="8"/>
                  </a:lnTo>
                  <a:lnTo>
                    <a:pt x="102" y="6"/>
                  </a:lnTo>
                  <a:lnTo>
                    <a:pt x="96" y="4"/>
                  </a:lnTo>
                  <a:lnTo>
                    <a:pt x="92" y="4"/>
                  </a:lnTo>
                  <a:lnTo>
                    <a:pt x="86" y="8"/>
                  </a:lnTo>
                  <a:lnTo>
                    <a:pt x="80" y="10"/>
                  </a:lnTo>
                  <a:lnTo>
                    <a:pt x="76" y="16"/>
                  </a:lnTo>
                  <a:lnTo>
                    <a:pt x="70" y="12"/>
                  </a:lnTo>
                  <a:lnTo>
                    <a:pt x="66" y="8"/>
                  </a:lnTo>
                  <a:lnTo>
                    <a:pt x="52" y="0"/>
                  </a:lnTo>
                  <a:lnTo>
                    <a:pt x="38" y="0"/>
                  </a:lnTo>
                  <a:lnTo>
                    <a:pt x="40" y="8"/>
                  </a:lnTo>
                  <a:lnTo>
                    <a:pt x="42" y="12"/>
                  </a:lnTo>
                  <a:lnTo>
                    <a:pt x="50" y="20"/>
                  </a:lnTo>
                  <a:lnTo>
                    <a:pt x="46" y="20"/>
                  </a:lnTo>
                  <a:lnTo>
                    <a:pt x="42" y="16"/>
                  </a:lnTo>
                  <a:lnTo>
                    <a:pt x="38" y="16"/>
                  </a:lnTo>
                  <a:lnTo>
                    <a:pt x="38" y="18"/>
                  </a:lnTo>
                  <a:lnTo>
                    <a:pt x="36" y="20"/>
                  </a:lnTo>
                  <a:lnTo>
                    <a:pt x="34" y="20"/>
                  </a:lnTo>
                  <a:lnTo>
                    <a:pt x="30" y="18"/>
                  </a:lnTo>
                  <a:lnTo>
                    <a:pt x="26" y="18"/>
                  </a:lnTo>
                  <a:lnTo>
                    <a:pt x="22" y="16"/>
                  </a:lnTo>
                  <a:lnTo>
                    <a:pt x="14" y="18"/>
                  </a:lnTo>
                  <a:lnTo>
                    <a:pt x="14" y="28"/>
                  </a:lnTo>
                  <a:lnTo>
                    <a:pt x="12" y="36"/>
                  </a:lnTo>
                  <a:lnTo>
                    <a:pt x="12" y="42"/>
                  </a:lnTo>
                  <a:lnTo>
                    <a:pt x="14" y="42"/>
                  </a:lnTo>
                  <a:lnTo>
                    <a:pt x="10" y="48"/>
                  </a:lnTo>
                  <a:lnTo>
                    <a:pt x="8" y="52"/>
                  </a:lnTo>
                  <a:lnTo>
                    <a:pt x="6" y="56"/>
                  </a:lnTo>
                  <a:lnTo>
                    <a:pt x="4" y="62"/>
                  </a:lnTo>
                  <a:lnTo>
                    <a:pt x="2" y="66"/>
                  </a:lnTo>
                  <a:lnTo>
                    <a:pt x="0" y="68"/>
                  </a:lnTo>
                  <a:lnTo>
                    <a:pt x="4" y="72"/>
                  </a:lnTo>
                  <a:lnTo>
                    <a:pt x="8" y="76"/>
                  </a:lnTo>
                  <a:lnTo>
                    <a:pt x="6" y="78"/>
                  </a:lnTo>
                  <a:lnTo>
                    <a:pt x="6" y="80"/>
                  </a:lnTo>
                  <a:lnTo>
                    <a:pt x="10" y="88"/>
                  </a:lnTo>
                  <a:lnTo>
                    <a:pt x="10" y="92"/>
                  </a:lnTo>
                  <a:lnTo>
                    <a:pt x="10" y="94"/>
                  </a:lnTo>
                  <a:lnTo>
                    <a:pt x="10" y="96"/>
                  </a:lnTo>
                  <a:lnTo>
                    <a:pt x="20" y="98"/>
                  </a:lnTo>
                  <a:lnTo>
                    <a:pt x="24" y="100"/>
                  </a:lnTo>
                  <a:lnTo>
                    <a:pt x="32" y="102"/>
                  </a:lnTo>
                  <a:lnTo>
                    <a:pt x="30" y="112"/>
                  </a:lnTo>
                  <a:lnTo>
                    <a:pt x="28" y="120"/>
                  </a:lnTo>
                  <a:lnTo>
                    <a:pt x="24" y="126"/>
                  </a:lnTo>
                  <a:lnTo>
                    <a:pt x="24" y="1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6" name="Freeform 185"/>
            <p:cNvSpPr/>
            <p:nvPr/>
          </p:nvSpPr>
          <p:spPr bwMode="auto">
            <a:xfrm>
              <a:off x="4751980" y="3195066"/>
              <a:ext cx="86483" cy="46460"/>
            </a:xfrm>
            <a:custGeom>
              <a:avLst/>
              <a:gdLst>
                <a:gd name="T0" fmla="*/ 2147483647 w 60"/>
                <a:gd name="T1" fmla="*/ 2147483647 h 30"/>
                <a:gd name="T2" fmla="*/ 2147483647 w 60"/>
                <a:gd name="T3" fmla="*/ 2147483647 h 30"/>
                <a:gd name="T4" fmla="*/ 2147483647 w 60"/>
                <a:gd name="T5" fmla="*/ 0 h 30"/>
                <a:gd name="T6" fmla="*/ 2147483647 w 60"/>
                <a:gd name="T7" fmla="*/ 0 h 30"/>
                <a:gd name="T8" fmla="*/ 2147483647 w 60"/>
                <a:gd name="T9" fmla="*/ 2147483647 h 30"/>
                <a:gd name="T10" fmla="*/ 2147483647 w 60"/>
                <a:gd name="T11" fmla="*/ 2147483647 h 30"/>
                <a:gd name="T12" fmla="*/ 2147483647 w 60"/>
                <a:gd name="T13" fmla="*/ 0 h 30"/>
                <a:gd name="T14" fmla="*/ 2147483647 w 60"/>
                <a:gd name="T15" fmla="*/ 2147483647 h 30"/>
                <a:gd name="T16" fmla="*/ 2147483647 w 60"/>
                <a:gd name="T17" fmla="*/ 2147483647 h 30"/>
                <a:gd name="T18" fmla="*/ 2147483647 w 60"/>
                <a:gd name="T19" fmla="*/ 2147483647 h 30"/>
                <a:gd name="T20" fmla="*/ 2147483647 w 60"/>
                <a:gd name="T21" fmla="*/ 2147483647 h 30"/>
                <a:gd name="T22" fmla="*/ 2147483647 w 60"/>
                <a:gd name="T23" fmla="*/ 2147483647 h 30"/>
                <a:gd name="T24" fmla="*/ 0 w 60"/>
                <a:gd name="T25" fmla="*/ 2147483647 h 30"/>
                <a:gd name="T26" fmla="*/ 0 w 60"/>
                <a:gd name="T27" fmla="*/ 2147483647 h 30"/>
                <a:gd name="T28" fmla="*/ 2147483647 w 60"/>
                <a:gd name="T29" fmla="*/ 2147483647 h 30"/>
                <a:gd name="T30" fmla="*/ 2147483647 w 60"/>
                <a:gd name="T31" fmla="*/ 2147483647 h 30"/>
                <a:gd name="T32" fmla="*/ 2147483647 w 60"/>
                <a:gd name="T33" fmla="*/ 2147483647 h 30"/>
                <a:gd name="T34" fmla="*/ 2147483647 w 60"/>
                <a:gd name="T35" fmla="*/ 2147483647 h 30"/>
                <a:gd name="T36" fmla="*/ 2147483647 w 60"/>
                <a:gd name="T37" fmla="*/ 2147483647 h 30"/>
                <a:gd name="T38" fmla="*/ 2147483647 w 60"/>
                <a:gd name="T39" fmla="*/ 2147483647 h 30"/>
                <a:gd name="T40" fmla="*/ 2147483647 w 60"/>
                <a:gd name="T41" fmla="*/ 2147483647 h 30"/>
                <a:gd name="T42" fmla="*/ 2147483647 w 60"/>
                <a:gd name="T43" fmla="*/ 2147483647 h 30"/>
                <a:gd name="T44" fmla="*/ 2147483647 w 60"/>
                <a:gd name="T45" fmla="*/ 2147483647 h 30"/>
                <a:gd name="T46" fmla="*/ 2147483647 w 60"/>
                <a:gd name="T47" fmla="*/ 2147483647 h 30"/>
                <a:gd name="T48" fmla="*/ 2147483647 w 60"/>
                <a:gd name="T49" fmla="*/ 2147483647 h 30"/>
                <a:gd name="T50" fmla="*/ 2147483647 w 60"/>
                <a:gd name="T51" fmla="*/ 2147483647 h 30"/>
                <a:gd name="T52" fmla="*/ 2147483647 w 60"/>
                <a:gd name="T53" fmla="*/ 2147483647 h 30"/>
                <a:gd name="T54" fmla="*/ 2147483647 w 60"/>
                <a:gd name="T55" fmla="*/ 2147483647 h 30"/>
                <a:gd name="T56" fmla="*/ 2147483647 w 60"/>
                <a:gd name="T57" fmla="*/ 2147483647 h 30"/>
                <a:gd name="T58" fmla="*/ 2147483647 w 60"/>
                <a:gd name="T59" fmla="*/ 2147483647 h 30"/>
                <a:gd name="T60" fmla="*/ 2147483647 w 60"/>
                <a:gd name="T61" fmla="*/ 2147483647 h 30"/>
                <a:gd name="T62" fmla="*/ 2147483647 w 60"/>
                <a:gd name="T63" fmla="*/ 2147483647 h 30"/>
                <a:gd name="T64" fmla="*/ 2147483647 w 60"/>
                <a:gd name="T65" fmla="*/ 2147483647 h 30"/>
                <a:gd name="T66" fmla="*/ 2147483647 w 60"/>
                <a:gd name="T67" fmla="*/ 2147483647 h 30"/>
                <a:gd name="T68" fmla="*/ 2147483647 w 60"/>
                <a:gd name="T69" fmla="*/ 2147483647 h 30"/>
                <a:gd name="T70" fmla="*/ 2147483647 w 60"/>
                <a:gd name="T71" fmla="*/ 214748364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60"/>
                <a:gd name="T109" fmla="*/ 0 h 30"/>
                <a:gd name="T110" fmla="*/ 60 w 60"/>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60" h="30">
                  <a:moveTo>
                    <a:pt x="50" y="4"/>
                  </a:moveTo>
                  <a:lnTo>
                    <a:pt x="44" y="2"/>
                  </a:lnTo>
                  <a:lnTo>
                    <a:pt x="34" y="0"/>
                  </a:lnTo>
                  <a:lnTo>
                    <a:pt x="26" y="0"/>
                  </a:lnTo>
                  <a:lnTo>
                    <a:pt x="16" y="2"/>
                  </a:lnTo>
                  <a:lnTo>
                    <a:pt x="18" y="2"/>
                  </a:lnTo>
                  <a:lnTo>
                    <a:pt x="18" y="0"/>
                  </a:lnTo>
                  <a:lnTo>
                    <a:pt x="16" y="2"/>
                  </a:lnTo>
                  <a:lnTo>
                    <a:pt x="14" y="4"/>
                  </a:lnTo>
                  <a:lnTo>
                    <a:pt x="12" y="8"/>
                  </a:lnTo>
                  <a:lnTo>
                    <a:pt x="8" y="10"/>
                  </a:lnTo>
                  <a:lnTo>
                    <a:pt x="4" y="14"/>
                  </a:lnTo>
                  <a:lnTo>
                    <a:pt x="0" y="22"/>
                  </a:lnTo>
                  <a:lnTo>
                    <a:pt x="0" y="28"/>
                  </a:lnTo>
                  <a:lnTo>
                    <a:pt x="4" y="28"/>
                  </a:lnTo>
                  <a:lnTo>
                    <a:pt x="4" y="26"/>
                  </a:lnTo>
                  <a:lnTo>
                    <a:pt x="4" y="24"/>
                  </a:lnTo>
                  <a:lnTo>
                    <a:pt x="8" y="26"/>
                  </a:lnTo>
                  <a:lnTo>
                    <a:pt x="10" y="24"/>
                  </a:lnTo>
                  <a:lnTo>
                    <a:pt x="12" y="30"/>
                  </a:lnTo>
                  <a:lnTo>
                    <a:pt x="26" y="30"/>
                  </a:lnTo>
                  <a:lnTo>
                    <a:pt x="28" y="28"/>
                  </a:lnTo>
                  <a:lnTo>
                    <a:pt x="30" y="26"/>
                  </a:lnTo>
                  <a:lnTo>
                    <a:pt x="32" y="26"/>
                  </a:lnTo>
                  <a:lnTo>
                    <a:pt x="36" y="28"/>
                  </a:lnTo>
                  <a:lnTo>
                    <a:pt x="40" y="30"/>
                  </a:lnTo>
                  <a:lnTo>
                    <a:pt x="44" y="30"/>
                  </a:lnTo>
                  <a:lnTo>
                    <a:pt x="44" y="26"/>
                  </a:lnTo>
                  <a:lnTo>
                    <a:pt x="48" y="24"/>
                  </a:lnTo>
                  <a:lnTo>
                    <a:pt x="54" y="22"/>
                  </a:lnTo>
                  <a:lnTo>
                    <a:pt x="60" y="20"/>
                  </a:lnTo>
                  <a:lnTo>
                    <a:pt x="60" y="14"/>
                  </a:lnTo>
                  <a:lnTo>
                    <a:pt x="58" y="14"/>
                  </a:lnTo>
                  <a:lnTo>
                    <a:pt x="54" y="12"/>
                  </a:lnTo>
                  <a:lnTo>
                    <a:pt x="50" y="8"/>
                  </a:lnTo>
                  <a:lnTo>
                    <a:pt x="5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7" name="Freeform 186"/>
            <p:cNvSpPr/>
            <p:nvPr/>
          </p:nvSpPr>
          <p:spPr bwMode="auto">
            <a:xfrm>
              <a:off x="4824626" y="3156569"/>
              <a:ext cx="156823" cy="71682"/>
            </a:xfrm>
            <a:custGeom>
              <a:avLst/>
              <a:gdLst>
                <a:gd name="T0" fmla="*/ 2147483647 w 107"/>
                <a:gd name="T1" fmla="*/ 2147483647 h 46"/>
                <a:gd name="T2" fmla="*/ 2147483647 w 107"/>
                <a:gd name="T3" fmla="*/ 2147483647 h 46"/>
                <a:gd name="T4" fmla="*/ 2147483647 w 107"/>
                <a:gd name="T5" fmla="*/ 2147483647 h 46"/>
                <a:gd name="T6" fmla="*/ 2147483647 w 107"/>
                <a:gd name="T7" fmla="*/ 2147483647 h 46"/>
                <a:gd name="T8" fmla="*/ 2147483647 w 107"/>
                <a:gd name="T9" fmla="*/ 0 h 46"/>
                <a:gd name="T10" fmla="*/ 2147483647 w 107"/>
                <a:gd name="T11" fmla="*/ 2147483647 h 46"/>
                <a:gd name="T12" fmla="*/ 2147483647 w 107"/>
                <a:gd name="T13" fmla="*/ 2147483647 h 46"/>
                <a:gd name="T14" fmla="*/ 2147483647 w 107"/>
                <a:gd name="T15" fmla="*/ 2147483647 h 46"/>
                <a:gd name="T16" fmla="*/ 2147483647 w 107"/>
                <a:gd name="T17" fmla="*/ 2147483647 h 46"/>
                <a:gd name="T18" fmla="*/ 2147483647 w 107"/>
                <a:gd name="T19" fmla="*/ 2147483647 h 46"/>
                <a:gd name="T20" fmla="*/ 2147483647 w 107"/>
                <a:gd name="T21" fmla="*/ 2147483647 h 46"/>
                <a:gd name="T22" fmla="*/ 2147483647 w 107"/>
                <a:gd name="T23" fmla="*/ 2147483647 h 46"/>
                <a:gd name="T24" fmla="*/ 2147483647 w 107"/>
                <a:gd name="T25" fmla="*/ 2147483647 h 46"/>
                <a:gd name="T26" fmla="*/ 2147483647 w 107"/>
                <a:gd name="T27" fmla="*/ 2147483647 h 46"/>
                <a:gd name="T28" fmla="*/ 2147483647 w 107"/>
                <a:gd name="T29" fmla="*/ 2147483647 h 46"/>
                <a:gd name="T30" fmla="*/ 2147483647 w 107"/>
                <a:gd name="T31" fmla="*/ 2147483647 h 46"/>
                <a:gd name="T32" fmla="*/ 2147483647 w 107"/>
                <a:gd name="T33" fmla="*/ 2147483647 h 46"/>
                <a:gd name="T34" fmla="*/ 2147483647 w 107"/>
                <a:gd name="T35" fmla="*/ 2147483647 h 46"/>
                <a:gd name="T36" fmla="*/ 2147483647 w 107"/>
                <a:gd name="T37" fmla="*/ 2147483647 h 46"/>
                <a:gd name="T38" fmla="*/ 2147483647 w 107"/>
                <a:gd name="T39" fmla="*/ 2147483647 h 46"/>
                <a:gd name="T40" fmla="*/ 2147483647 w 107"/>
                <a:gd name="T41" fmla="*/ 2147483647 h 46"/>
                <a:gd name="T42" fmla="*/ 2147483647 w 107"/>
                <a:gd name="T43" fmla="*/ 2147483647 h 46"/>
                <a:gd name="T44" fmla="*/ 2147483647 w 107"/>
                <a:gd name="T45" fmla="*/ 2147483647 h 46"/>
                <a:gd name="T46" fmla="*/ 2147483647 w 107"/>
                <a:gd name="T47" fmla="*/ 2147483647 h 46"/>
                <a:gd name="T48" fmla="*/ 2147483647 w 107"/>
                <a:gd name="T49" fmla="*/ 2147483647 h 46"/>
                <a:gd name="T50" fmla="*/ 2147483647 w 107"/>
                <a:gd name="T51" fmla="*/ 2147483647 h 46"/>
                <a:gd name="T52" fmla="*/ 2147483647 w 107"/>
                <a:gd name="T53" fmla="*/ 2147483647 h 46"/>
                <a:gd name="T54" fmla="*/ 2147483647 w 107"/>
                <a:gd name="T55" fmla="*/ 2147483647 h 46"/>
                <a:gd name="T56" fmla="*/ 0 w 107"/>
                <a:gd name="T57" fmla="*/ 2147483647 h 46"/>
                <a:gd name="T58" fmla="*/ 0 w 107"/>
                <a:gd name="T59" fmla="*/ 2147483647 h 46"/>
                <a:gd name="T60" fmla="*/ 2147483647 w 107"/>
                <a:gd name="T61" fmla="*/ 2147483647 h 46"/>
                <a:gd name="T62" fmla="*/ 2147483647 w 107"/>
                <a:gd name="T63" fmla="*/ 2147483647 h 46"/>
                <a:gd name="T64" fmla="*/ 2147483647 w 107"/>
                <a:gd name="T65" fmla="*/ 2147483647 h 46"/>
                <a:gd name="T66" fmla="*/ 2147483647 w 107"/>
                <a:gd name="T67" fmla="*/ 2147483647 h 46"/>
                <a:gd name="T68" fmla="*/ 2147483647 w 107"/>
                <a:gd name="T69" fmla="*/ 2147483647 h 46"/>
                <a:gd name="T70" fmla="*/ 2147483647 w 107"/>
                <a:gd name="T71" fmla="*/ 2147483647 h 46"/>
                <a:gd name="T72" fmla="*/ 2147483647 w 107"/>
                <a:gd name="T73" fmla="*/ 2147483647 h 46"/>
                <a:gd name="T74" fmla="*/ 2147483647 w 107"/>
                <a:gd name="T75" fmla="*/ 2147483647 h 46"/>
                <a:gd name="T76" fmla="*/ 2147483647 w 107"/>
                <a:gd name="T77" fmla="*/ 2147483647 h 46"/>
                <a:gd name="T78" fmla="*/ 2147483647 w 107"/>
                <a:gd name="T79" fmla="*/ 2147483647 h 46"/>
                <a:gd name="T80" fmla="*/ 2147483647 w 107"/>
                <a:gd name="T81" fmla="*/ 2147483647 h 46"/>
                <a:gd name="T82" fmla="*/ 2147483647 w 107"/>
                <a:gd name="T83" fmla="*/ 2147483647 h 4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07"/>
                <a:gd name="T127" fmla="*/ 0 h 46"/>
                <a:gd name="T128" fmla="*/ 107 w 107"/>
                <a:gd name="T129" fmla="*/ 46 h 4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07" h="46">
                  <a:moveTo>
                    <a:pt x="65" y="8"/>
                  </a:moveTo>
                  <a:lnTo>
                    <a:pt x="69" y="6"/>
                  </a:lnTo>
                  <a:lnTo>
                    <a:pt x="71" y="4"/>
                  </a:lnTo>
                  <a:lnTo>
                    <a:pt x="75" y="2"/>
                  </a:lnTo>
                  <a:lnTo>
                    <a:pt x="79" y="0"/>
                  </a:lnTo>
                  <a:lnTo>
                    <a:pt x="85" y="2"/>
                  </a:lnTo>
                  <a:lnTo>
                    <a:pt x="91" y="4"/>
                  </a:lnTo>
                  <a:lnTo>
                    <a:pt x="95" y="6"/>
                  </a:lnTo>
                  <a:lnTo>
                    <a:pt x="101" y="6"/>
                  </a:lnTo>
                  <a:lnTo>
                    <a:pt x="103" y="14"/>
                  </a:lnTo>
                  <a:lnTo>
                    <a:pt x="107" y="18"/>
                  </a:lnTo>
                  <a:lnTo>
                    <a:pt x="101" y="24"/>
                  </a:lnTo>
                  <a:lnTo>
                    <a:pt x="99" y="30"/>
                  </a:lnTo>
                  <a:lnTo>
                    <a:pt x="95" y="38"/>
                  </a:lnTo>
                  <a:lnTo>
                    <a:pt x="93" y="40"/>
                  </a:lnTo>
                  <a:lnTo>
                    <a:pt x="79" y="42"/>
                  </a:lnTo>
                  <a:lnTo>
                    <a:pt x="75" y="44"/>
                  </a:lnTo>
                  <a:lnTo>
                    <a:pt x="73" y="44"/>
                  </a:lnTo>
                  <a:lnTo>
                    <a:pt x="65" y="46"/>
                  </a:lnTo>
                  <a:lnTo>
                    <a:pt x="52" y="44"/>
                  </a:lnTo>
                  <a:lnTo>
                    <a:pt x="42" y="40"/>
                  </a:lnTo>
                  <a:lnTo>
                    <a:pt x="36" y="38"/>
                  </a:lnTo>
                  <a:lnTo>
                    <a:pt x="26" y="36"/>
                  </a:lnTo>
                  <a:lnTo>
                    <a:pt x="22" y="36"/>
                  </a:lnTo>
                  <a:lnTo>
                    <a:pt x="22" y="38"/>
                  </a:lnTo>
                  <a:lnTo>
                    <a:pt x="10" y="38"/>
                  </a:lnTo>
                  <a:lnTo>
                    <a:pt x="8" y="38"/>
                  </a:lnTo>
                  <a:lnTo>
                    <a:pt x="4" y="36"/>
                  </a:lnTo>
                  <a:lnTo>
                    <a:pt x="0" y="32"/>
                  </a:lnTo>
                  <a:lnTo>
                    <a:pt x="0" y="28"/>
                  </a:lnTo>
                  <a:lnTo>
                    <a:pt x="6" y="28"/>
                  </a:lnTo>
                  <a:lnTo>
                    <a:pt x="18" y="28"/>
                  </a:lnTo>
                  <a:lnTo>
                    <a:pt x="24" y="28"/>
                  </a:lnTo>
                  <a:lnTo>
                    <a:pt x="32" y="24"/>
                  </a:lnTo>
                  <a:lnTo>
                    <a:pt x="46" y="24"/>
                  </a:lnTo>
                  <a:lnTo>
                    <a:pt x="44" y="20"/>
                  </a:lnTo>
                  <a:lnTo>
                    <a:pt x="46" y="14"/>
                  </a:lnTo>
                  <a:lnTo>
                    <a:pt x="50" y="12"/>
                  </a:lnTo>
                  <a:lnTo>
                    <a:pt x="54" y="8"/>
                  </a:lnTo>
                  <a:lnTo>
                    <a:pt x="58" y="6"/>
                  </a:lnTo>
                  <a:lnTo>
                    <a:pt x="56" y="6"/>
                  </a:lnTo>
                  <a:lnTo>
                    <a:pt x="65"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8" name="Freeform 187"/>
            <p:cNvSpPr/>
            <p:nvPr/>
          </p:nvSpPr>
          <p:spPr bwMode="auto">
            <a:xfrm>
              <a:off x="4762358" y="3212322"/>
              <a:ext cx="270981" cy="258851"/>
            </a:xfrm>
            <a:custGeom>
              <a:avLst/>
              <a:gdLst>
                <a:gd name="T0" fmla="*/ 2147483647 w 185"/>
                <a:gd name="T1" fmla="*/ 2147483647 h 162"/>
                <a:gd name="T2" fmla="*/ 0 w 185"/>
                <a:gd name="T3" fmla="*/ 2147483647 h 162"/>
                <a:gd name="T4" fmla="*/ 2147483647 w 185"/>
                <a:gd name="T5" fmla="*/ 2147483647 h 162"/>
                <a:gd name="T6" fmla="*/ 2147483647 w 185"/>
                <a:gd name="T7" fmla="*/ 2147483647 h 162"/>
                <a:gd name="T8" fmla="*/ 2147483647 w 185"/>
                <a:gd name="T9" fmla="*/ 2147483647 h 162"/>
                <a:gd name="T10" fmla="*/ 2147483647 w 185"/>
                <a:gd name="T11" fmla="*/ 2147483647 h 162"/>
                <a:gd name="T12" fmla="*/ 2147483647 w 185"/>
                <a:gd name="T13" fmla="*/ 2147483647 h 162"/>
                <a:gd name="T14" fmla="*/ 2147483647 w 185"/>
                <a:gd name="T15" fmla="*/ 2147483647 h 162"/>
                <a:gd name="T16" fmla="*/ 2147483647 w 185"/>
                <a:gd name="T17" fmla="*/ 2147483647 h 162"/>
                <a:gd name="T18" fmla="*/ 2147483647 w 185"/>
                <a:gd name="T19" fmla="*/ 2147483647 h 162"/>
                <a:gd name="T20" fmla="*/ 2147483647 w 185"/>
                <a:gd name="T21" fmla="*/ 2147483647 h 162"/>
                <a:gd name="T22" fmla="*/ 2147483647 w 185"/>
                <a:gd name="T23" fmla="*/ 0 h 162"/>
                <a:gd name="T24" fmla="*/ 2147483647 w 185"/>
                <a:gd name="T25" fmla="*/ 2147483647 h 162"/>
                <a:gd name="T26" fmla="*/ 2147483647 w 185"/>
                <a:gd name="T27" fmla="*/ 2147483647 h 162"/>
                <a:gd name="T28" fmla="*/ 2147483647 w 185"/>
                <a:gd name="T29" fmla="*/ 2147483647 h 162"/>
                <a:gd name="T30" fmla="*/ 2147483647 w 185"/>
                <a:gd name="T31" fmla="*/ 2147483647 h 162"/>
                <a:gd name="T32" fmla="*/ 2147483647 w 185"/>
                <a:gd name="T33" fmla="*/ 2147483647 h 162"/>
                <a:gd name="T34" fmla="*/ 2147483647 w 185"/>
                <a:gd name="T35" fmla="*/ 2147483647 h 162"/>
                <a:gd name="T36" fmla="*/ 2147483647 w 185"/>
                <a:gd name="T37" fmla="*/ 2147483647 h 162"/>
                <a:gd name="T38" fmla="*/ 2147483647 w 185"/>
                <a:gd name="T39" fmla="*/ 2147483647 h 162"/>
                <a:gd name="T40" fmla="*/ 2147483647 w 185"/>
                <a:gd name="T41" fmla="*/ 2147483647 h 162"/>
                <a:gd name="T42" fmla="*/ 2147483647 w 185"/>
                <a:gd name="T43" fmla="*/ 2147483647 h 162"/>
                <a:gd name="T44" fmla="*/ 2147483647 w 185"/>
                <a:gd name="T45" fmla="*/ 2147483647 h 162"/>
                <a:gd name="T46" fmla="*/ 2147483647 w 185"/>
                <a:gd name="T47" fmla="*/ 2147483647 h 162"/>
                <a:gd name="T48" fmla="*/ 2147483647 w 185"/>
                <a:gd name="T49" fmla="*/ 2147483647 h 162"/>
                <a:gd name="T50" fmla="*/ 2147483647 w 185"/>
                <a:gd name="T51" fmla="*/ 2147483647 h 162"/>
                <a:gd name="T52" fmla="*/ 2147483647 w 185"/>
                <a:gd name="T53" fmla="*/ 2147483647 h 162"/>
                <a:gd name="T54" fmla="*/ 2147483647 w 185"/>
                <a:gd name="T55" fmla="*/ 2147483647 h 162"/>
                <a:gd name="T56" fmla="*/ 2147483647 w 185"/>
                <a:gd name="T57" fmla="*/ 2147483647 h 162"/>
                <a:gd name="T58" fmla="*/ 2147483647 w 185"/>
                <a:gd name="T59" fmla="*/ 2147483647 h 162"/>
                <a:gd name="T60" fmla="*/ 2147483647 w 185"/>
                <a:gd name="T61" fmla="*/ 2147483647 h 162"/>
                <a:gd name="T62" fmla="*/ 2147483647 w 185"/>
                <a:gd name="T63" fmla="*/ 2147483647 h 162"/>
                <a:gd name="T64" fmla="*/ 2147483647 w 185"/>
                <a:gd name="T65" fmla="*/ 2147483647 h 162"/>
                <a:gd name="T66" fmla="*/ 2147483647 w 185"/>
                <a:gd name="T67" fmla="*/ 2147483647 h 162"/>
                <a:gd name="T68" fmla="*/ 2147483647 w 185"/>
                <a:gd name="T69" fmla="*/ 2147483647 h 162"/>
                <a:gd name="T70" fmla="*/ 2147483647 w 185"/>
                <a:gd name="T71" fmla="*/ 2147483647 h 162"/>
                <a:gd name="T72" fmla="*/ 2147483647 w 185"/>
                <a:gd name="T73" fmla="*/ 2147483647 h 162"/>
                <a:gd name="T74" fmla="*/ 2147483647 w 185"/>
                <a:gd name="T75" fmla="*/ 2147483647 h 162"/>
                <a:gd name="T76" fmla="*/ 2147483647 w 185"/>
                <a:gd name="T77" fmla="*/ 2147483647 h 162"/>
                <a:gd name="T78" fmla="*/ 2147483647 w 185"/>
                <a:gd name="T79" fmla="*/ 2147483647 h 162"/>
                <a:gd name="T80" fmla="*/ 2147483647 w 185"/>
                <a:gd name="T81" fmla="*/ 2147483647 h 162"/>
                <a:gd name="T82" fmla="*/ 2147483647 w 185"/>
                <a:gd name="T83" fmla="*/ 2147483647 h 162"/>
                <a:gd name="T84" fmla="*/ 2147483647 w 185"/>
                <a:gd name="T85" fmla="*/ 2147483647 h 162"/>
                <a:gd name="T86" fmla="*/ 2147483647 w 185"/>
                <a:gd name="T87" fmla="*/ 2147483647 h 162"/>
                <a:gd name="T88" fmla="*/ 2147483647 w 185"/>
                <a:gd name="T89" fmla="*/ 2147483647 h 162"/>
                <a:gd name="T90" fmla="*/ 2147483647 w 185"/>
                <a:gd name="T91" fmla="*/ 2147483647 h 162"/>
                <a:gd name="T92" fmla="*/ 2147483647 w 185"/>
                <a:gd name="T93" fmla="*/ 2147483647 h 162"/>
                <a:gd name="T94" fmla="*/ 2147483647 w 185"/>
                <a:gd name="T95" fmla="*/ 2147483647 h 162"/>
                <a:gd name="T96" fmla="*/ 2147483647 w 185"/>
                <a:gd name="T97" fmla="*/ 2147483647 h 16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85"/>
                <a:gd name="T148" fmla="*/ 0 h 162"/>
                <a:gd name="T149" fmla="*/ 185 w 185"/>
                <a:gd name="T150" fmla="*/ 162 h 16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85" h="162">
                  <a:moveTo>
                    <a:pt x="18" y="56"/>
                  </a:moveTo>
                  <a:lnTo>
                    <a:pt x="12" y="52"/>
                  </a:lnTo>
                  <a:lnTo>
                    <a:pt x="8" y="46"/>
                  </a:lnTo>
                  <a:lnTo>
                    <a:pt x="0" y="36"/>
                  </a:lnTo>
                  <a:lnTo>
                    <a:pt x="8" y="30"/>
                  </a:lnTo>
                  <a:lnTo>
                    <a:pt x="8" y="28"/>
                  </a:lnTo>
                  <a:lnTo>
                    <a:pt x="6" y="26"/>
                  </a:lnTo>
                  <a:lnTo>
                    <a:pt x="4" y="24"/>
                  </a:lnTo>
                  <a:lnTo>
                    <a:pt x="4" y="22"/>
                  </a:lnTo>
                  <a:lnTo>
                    <a:pt x="4" y="18"/>
                  </a:lnTo>
                  <a:lnTo>
                    <a:pt x="18" y="18"/>
                  </a:lnTo>
                  <a:lnTo>
                    <a:pt x="20" y="16"/>
                  </a:lnTo>
                  <a:lnTo>
                    <a:pt x="22" y="14"/>
                  </a:lnTo>
                  <a:lnTo>
                    <a:pt x="24" y="14"/>
                  </a:lnTo>
                  <a:lnTo>
                    <a:pt x="28" y="16"/>
                  </a:lnTo>
                  <a:lnTo>
                    <a:pt x="32" y="18"/>
                  </a:lnTo>
                  <a:lnTo>
                    <a:pt x="36" y="18"/>
                  </a:lnTo>
                  <a:lnTo>
                    <a:pt x="36" y="14"/>
                  </a:lnTo>
                  <a:lnTo>
                    <a:pt x="40" y="12"/>
                  </a:lnTo>
                  <a:lnTo>
                    <a:pt x="46" y="10"/>
                  </a:lnTo>
                  <a:lnTo>
                    <a:pt x="52" y="8"/>
                  </a:lnTo>
                  <a:lnTo>
                    <a:pt x="52" y="2"/>
                  </a:lnTo>
                  <a:lnTo>
                    <a:pt x="64" y="2"/>
                  </a:lnTo>
                  <a:lnTo>
                    <a:pt x="64" y="0"/>
                  </a:lnTo>
                  <a:lnTo>
                    <a:pt x="68" y="0"/>
                  </a:lnTo>
                  <a:lnTo>
                    <a:pt x="74" y="2"/>
                  </a:lnTo>
                  <a:lnTo>
                    <a:pt x="80" y="2"/>
                  </a:lnTo>
                  <a:lnTo>
                    <a:pt x="94" y="8"/>
                  </a:lnTo>
                  <a:lnTo>
                    <a:pt x="96" y="8"/>
                  </a:lnTo>
                  <a:lnTo>
                    <a:pt x="96" y="16"/>
                  </a:lnTo>
                  <a:lnTo>
                    <a:pt x="88" y="24"/>
                  </a:lnTo>
                  <a:lnTo>
                    <a:pt x="86" y="28"/>
                  </a:lnTo>
                  <a:lnTo>
                    <a:pt x="86" y="32"/>
                  </a:lnTo>
                  <a:lnTo>
                    <a:pt x="84" y="38"/>
                  </a:lnTo>
                  <a:lnTo>
                    <a:pt x="84" y="44"/>
                  </a:lnTo>
                  <a:lnTo>
                    <a:pt x="84" y="48"/>
                  </a:lnTo>
                  <a:lnTo>
                    <a:pt x="88" y="52"/>
                  </a:lnTo>
                  <a:lnTo>
                    <a:pt x="96" y="58"/>
                  </a:lnTo>
                  <a:lnTo>
                    <a:pt x="107" y="62"/>
                  </a:lnTo>
                  <a:lnTo>
                    <a:pt x="109" y="64"/>
                  </a:lnTo>
                  <a:lnTo>
                    <a:pt x="115" y="68"/>
                  </a:lnTo>
                  <a:lnTo>
                    <a:pt x="119" y="72"/>
                  </a:lnTo>
                  <a:lnTo>
                    <a:pt x="121" y="80"/>
                  </a:lnTo>
                  <a:lnTo>
                    <a:pt x="125" y="86"/>
                  </a:lnTo>
                  <a:lnTo>
                    <a:pt x="131" y="90"/>
                  </a:lnTo>
                  <a:lnTo>
                    <a:pt x="135" y="92"/>
                  </a:lnTo>
                  <a:lnTo>
                    <a:pt x="137" y="92"/>
                  </a:lnTo>
                  <a:lnTo>
                    <a:pt x="139" y="90"/>
                  </a:lnTo>
                  <a:lnTo>
                    <a:pt x="141" y="94"/>
                  </a:lnTo>
                  <a:lnTo>
                    <a:pt x="145" y="98"/>
                  </a:lnTo>
                  <a:lnTo>
                    <a:pt x="149" y="102"/>
                  </a:lnTo>
                  <a:lnTo>
                    <a:pt x="161" y="108"/>
                  </a:lnTo>
                  <a:lnTo>
                    <a:pt x="173" y="114"/>
                  </a:lnTo>
                  <a:lnTo>
                    <a:pt x="179" y="120"/>
                  </a:lnTo>
                  <a:lnTo>
                    <a:pt x="185" y="124"/>
                  </a:lnTo>
                  <a:lnTo>
                    <a:pt x="179" y="124"/>
                  </a:lnTo>
                  <a:lnTo>
                    <a:pt x="173" y="124"/>
                  </a:lnTo>
                  <a:lnTo>
                    <a:pt x="169" y="122"/>
                  </a:lnTo>
                  <a:lnTo>
                    <a:pt x="163" y="118"/>
                  </a:lnTo>
                  <a:lnTo>
                    <a:pt x="159" y="118"/>
                  </a:lnTo>
                  <a:lnTo>
                    <a:pt x="153" y="120"/>
                  </a:lnTo>
                  <a:lnTo>
                    <a:pt x="153" y="124"/>
                  </a:lnTo>
                  <a:lnTo>
                    <a:pt x="153" y="126"/>
                  </a:lnTo>
                  <a:lnTo>
                    <a:pt x="155" y="128"/>
                  </a:lnTo>
                  <a:lnTo>
                    <a:pt x="159" y="132"/>
                  </a:lnTo>
                  <a:lnTo>
                    <a:pt x="161" y="136"/>
                  </a:lnTo>
                  <a:lnTo>
                    <a:pt x="163" y="138"/>
                  </a:lnTo>
                  <a:lnTo>
                    <a:pt x="163" y="140"/>
                  </a:lnTo>
                  <a:lnTo>
                    <a:pt x="163" y="144"/>
                  </a:lnTo>
                  <a:lnTo>
                    <a:pt x="161" y="146"/>
                  </a:lnTo>
                  <a:lnTo>
                    <a:pt x="155" y="144"/>
                  </a:lnTo>
                  <a:lnTo>
                    <a:pt x="155" y="152"/>
                  </a:lnTo>
                  <a:lnTo>
                    <a:pt x="155" y="154"/>
                  </a:lnTo>
                  <a:lnTo>
                    <a:pt x="151" y="158"/>
                  </a:lnTo>
                  <a:lnTo>
                    <a:pt x="147" y="162"/>
                  </a:lnTo>
                  <a:lnTo>
                    <a:pt x="141" y="162"/>
                  </a:lnTo>
                  <a:lnTo>
                    <a:pt x="141" y="156"/>
                  </a:lnTo>
                  <a:lnTo>
                    <a:pt x="145" y="152"/>
                  </a:lnTo>
                  <a:lnTo>
                    <a:pt x="147" y="148"/>
                  </a:lnTo>
                  <a:lnTo>
                    <a:pt x="147" y="142"/>
                  </a:lnTo>
                  <a:lnTo>
                    <a:pt x="147" y="136"/>
                  </a:lnTo>
                  <a:lnTo>
                    <a:pt x="145" y="132"/>
                  </a:lnTo>
                  <a:lnTo>
                    <a:pt x="141" y="126"/>
                  </a:lnTo>
                  <a:lnTo>
                    <a:pt x="135" y="124"/>
                  </a:lnTo>
                  <a:lnTo>
                    <a:pt x="129" y="120"/>
                  </a:lnTo>
                  <a:lnTo>
                    <a:pt x="119" y="112"/>
                  </a:lnTo>
                  <a:lnTo>
                    <a:pt x="107" y="104"/>
                  </a:lnTo>
                  <a:lnTo>
                    <a:pt x="84" y="92"/>
                  </a:lnTo>
                  <a:lnTo>
                    <a:pt x="74" y="84"/>
                  </a:lnTo>
                  <a:lnTo>
                    <a:pt x="64" y="74"/>
                  </a:lnTo>
                  <a:lnTo>
                    <a:pt x="56" y="64"/>
                  </a:lnTo>
                  <a:lnTo>
                    <a:pt x="52" y="50"/>
                  </a:lnTo>
                  <a:lnTo>
                    <a:pt x="42" y="48"/>
                  </a:lnTo>
                  <a:lnTo>
                    <a:pt x="36" y="44"/>
                  </a:lnTo>
                  <a:lnTo>
                    <a:pt x="30" y="46"/>
                  </a:lnTo>
                  <a:lnTo>
                    <a:pt x="28" y="50"/>
                  </a:lnTo>
                  <a:lnTo>
                    <a:pt x="24" y="54"/>
                  </a:lnTo>
                  <a:lnTo>
                    <a:pt x="20" y="56"/>
                  </a:lnTo>
                  <a:lnTo>
                    <a:pt x="18"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59" name="Freeform 188"/>
            <p:cNvSpPr/>
            <p:nvPr/>
          </p:nvSpPr>
          <p:spPr bwMode="auto">
            <a:xfrm>
              <a:off x="4908803" y="2991966"/>
              <a:ext cx="206407" cy="157966"/>
            </a:xfrm>
            <a:custGeom>
              <a:avLst/>
              <a:gdLst>
                <a:gd name="T0" fmla="*/ 2147483647 w 141"/>
                <a:gd name="T1" fmla="*/ 2147483647 h 100"/>
                <a:gd name="T2" fmla="*/ 2147483647 w 141"/>
                <a:gd name="T3" fmla="*/ 2147483647 h 100"/>
                <a:gd name="T4" fmla="*/ 2147483647 w 141"/>
                <a:gd name="T5" fmla="*/ 2147483647 h 100"/>
                <a:gd name="T6" fmla="*/ 2147483647 w 141"/>
                <a:gd name="T7" fmla="*/ 2147483647 h 100"/>
                <a:gd name="T8" fmla="*/ 2147483647 w 141"/>
                <a:gd name="T9" fmla="*/ 2147483647 h 100"/>
                <a:gd name="T10" fmla="*/ 2147483647 w 141"/>
                <a:gd name="T11" fmla="*/ 2147483647 h 100"/>
                <a:gd name="T12" fmla="*/ 2147483647 w 141"/>
                <a:gd name="T13" fmla="*/ 2147483647 h 100"/>
                <a:gd name="T14" fmla="*/ 2147483647 w 141"/>
                <a:gd name="T15" fmla="*/ 2147483647 h 100"/>
                <a:gd name="T16" fmla="*/ 2147483647 w 141"/>
                <a:gd name="T17" fmla="*/ 2147483647 h 100"/>
                <a:gd name="T18" fmla="*/ 2147483647 w 141"/>
                <a:gd name="T19" fmla="*/ 2147483647 h 100"/>
                <a:gd name="T20" fmla="*/ 2147483647 w 141"/>
                <a:gd name="T21" fmla="*/ 2147483647 h 100"/>
                <a:gd name="T22" fmla="*/ 2147483647 w 141"/>
                <a:gd name="T23" fmla="*/ 2147483647 h 100"/>
                <a:gd name="T24" fmla="*/ 2147483647 w 141"/>
                <a:gd name="T25" fmla="*/ 2147483647 h 100"/>
                <a:gd name="T26" fmla="*/ 2147483647 w 141"/>
                <a:gd name="T27" fmla="*/ 2147483647 h 100"/>
                <a:gd name="T28" fmla="*/ 2147483647 w 141"/>
                <a:gd name="T29" fmla="*/ 2147483647 h 100"/>
                <a:gd name="T30" fmla="*/ 2147483647 w 141"/>
                <a:gd name="T31" fmla="*/ 2147483647 h 100"/>
                <a:gd name="T32" fmla="*/ 2147483647 w 141"/>
                <a:gd name="T33" fmla="*/ 2147483647 h 100"/>
                <a:gd name="T34" fmla="*/ 2147483647 w 141"/>
                <a:gd name="T35" fmla="*/ 2147483647 h 100"/>
                <a:gd name="T36" fmla="*/ 2147483647 w 141"/>
                <a:gd name="T37" fmla="*/ 2147483647 h 100"/>
                <a:gd name="T38" fmla="*/ 2147483647 w 141"/>
                <a:gd name="T39" fmla="*/ 2147483647 h 100"/>
                <a:gd name="T40" fmla="*/ 2147483647 w 141"/>
                <a:gd name="T41" fmla="*/ 2147483647 h 100"/>
                <a:gd name="T42" fmla="*/ 2147483647 w 141"/>
                <a:gd name="T43" fmla="*/ 2147483647 h 100"/>
                <a:gd name="T44" fmla="*/ 2147483647 w 141"/>
                <a:gd name="T45" fmla="*/ 2147483647 h 100"/>
                <a:gd name="T46" fmla="*/ 2147483647 w 141"/>
                <a:gd name="T47" fmla="*/ 2147483647 h 100"/>
                <a:gd name="T48" fmla="*/ 0 w 141"/>
                <a:gd name="T49" fmla="*/ 2147483647 h 100"/>
                <a:gd name="T50" fmla="*/ 0 w 141"/>
                <a:gd name="T51" fmla="*/ 2147483647 h 100"/>
                <a:gd name="T52" fmla="*/ 2147483647 w 141"/>
                <a:gd name="T53" fmla="*/ 2147483647 h 100"/>
                <a:gd name="T54" fmla="*/ 2147483647 w 141"/>
                <a:gd name="T55" fmla="*/ 2147483647 h 100"/>
                <a:gd name="T56" fmla="*/ 2147483647 w 141"/>
                <a:gd name="T57" fmla="*/ 2147483647 h 100"/>
                <a:gd name="T58" fmla="*/ 2147483647 w 141"/>
                <a:gd name="T59" fmla="*/ 0 h 100"/>
                <a:gd name="T60" fmla="*/ 2147483647 w 141"/>
                <a:gd name="T61" fmla="*/ 0 h 100"/>
                <a:gd name="T62" fmla="*/ 2147483647 w 141"/>
                <a:gd name="T63" fmla="*/ 2147483647 h 100"/>
                <a:gd name="T64" fmla="*/ 2147483647 w 141"/>
                <a:gd name="T65" fmla="*/ 2147483647 h 100"/>
                <a:gd name="T66" fmla="*/ 2147483647 w 141"/>
                <a:gd name="T67" fmla="*/ 2147483647 h 100"/>
                <a:gd name="T68" fmla="*/ 2147483647 w 141"/>
                <a:gd name="T69" fmla="*/ 2147483647 h 100"/>
                <a:gd name="T70" fmla="*/ 2147483647 w 141"/>
                <a:gd name="T71" fmla="*/ 2147483647 h 100"/>
                <a:gd name="T72" fmla="*/ 2147483647 w 141"/>
                <a:gd name="T73" fmla="*/ 2147483647 h 100"/>
                <a:gd name="T74" fmla="*/ 2147483647 w 141"/>
                <a:gd name="T75" fmla="*/ 2147483647 h 100"/>
                <a:gd name="T76" fmla="*/ 2147483647 w 141"/>
                <a:gd name="T77" fmla="*/ 2147483647 h 100"/>
                <a:gd name="T78" fmla="*/ 2147483647 w 141"/>
                <a:gd name="T79" fmla="*/ 2147483647 h 100"/>
                <a:gd name="T80" fmla="*/ 2147483647 w 141"/>
                <a:gd name="T81" fmla="*/ 2147483647 h 100"/>
                <a:gd name="T82" fmla="*/ 2147483647 w 141"/>
                <a:gd name="T83" fmla="*/ 2147483647 h 100"/>
                <a:gd name="T84" fmla="*/ 2147483647 w 141"/>
                <a:gd name="T85" fmla="*/ 2147483647 h 100"/>
                <a:gd name="T86" fmla="*/ 2147483647 w 141"/>
                <a:gd name="T87" fmla="*/ 2147483647 h 100"/>
                <a:gd name="T88" fmla="*/ 2147483647 w 141"/>
                <a:gd name="T89" fmla="*/ 2147483647 h 100"/>
                <a:gd name="T90" fmla="*/ 2147483647 w 141"/>
                <a:gd name="T91" fmla="*/ 2147483647 h 100"/>
                <a:gd name="T92" fmla="*/ 2147483647 w 141"/>
                <a:gd name="T93" fmla="*/ 2147483647 h 100"/>
                <a:gd name="T94" fmla="*/ 2147483647 w 141"/>
                <a:gd name="T95" fmla="*/ 2147483647 h 100"/>
                <a:gd name="T96" fmla="*/ 2147483647 w 141"/>
                <a:gd name="T97" fmla="*/ 2147483647 h 100"/>
                <a:gd name="T98" fmla="*/ 2147483647 w 141"/>
                <a:gd name="T99" fmla="*/ 2147483647 h 100"/>
                <a:gd name="T100" fmla="*/ 2147483647 w 141"/>
                <a:gd name="T101" fmla="*/ 2147483647 h 100"/>
                <a:gd name="T102" fmla="*/ 2147483647 w 141"/>
                <a:gd name="T103" fmla="*/ 2147483647 h 100"/>
                <a:gd name="T104" fmla="*/ 2147483647 w 141"/>
                <a:gd name="T105" fmla="*/ 2147483647 h 100"/>
                <a:gd name="T106" fmla="*/ 2147483647 w 141"/>
                <a:gd name="T107" fmla="*/ 2147483647 h 100"/>
                <a:gd name="T108" fmla="*/ 2147483647 w 141"/>
                <a:gd name="T109" fmla="*/ 2147483647 h 1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100"/>
                <a:gd name="T167" fmla="*/ 141 w 141"/>
                <a:gd name="T168" fmla="*/ 100 h 100"/>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100">
                  <a:moveTo>
                    <a:pt x="121" y="100"/>
                  </a:moveTo>
                  <a:lnTo>
                    <a:pt x="117" y="100"/>
                  </a:lnTo>
                  <a:lnTo>
                    <a:pt x="111" y="100"/>
                  </a:lnTo>
                  <a:lnTo>
                    <a:pt x="101" y="98"/>
                  </a:lnTo>
                  <a:lnTo>
                    <a:pt x="91" y="100"/>
                  </a:lnTo>
                  <a:lnTo>
                    <a:pt x="85" y="100"/>
                  </a:lnTo>
                  <a:lnTo>
                    <a:pt x="83" y="100"/>
                  </a:lnTo>
                  <a:lnTo>
                    <a:pt x="81" y="96"/>
                  </a:lnTo>
                  <a:lnTo>
                    <a:pt x="75" y="96"/>
                  </a:lnTo>
                  <a:lnTo>
                    <a:pt x="71" y="96"/>
                  </a:lnTo>
                  <a:lnTo>
                    <a:pt x="69" y="96"/>
                  </a:lnTo>
                  <a:lnTo>
                    <a:pt x="67" y="94"/>
                  </a:lnTo>
                  <a:lnTo>
                    <a:pt x="65" y="88"/>
                  </a:lnTo>
                  <a:lnTo>
                    <a:pt x="61" y="86"/>
                  </a:lnTo>
                  <a:lnTo>
                    <a:pt x="55" y="84"/>
                  </a:lnTo>
                  <a:lnTo>
                    <a:pt x="47" y="82"/>
                  </a:lnTo>
                  <a:lnTo>
                    <a:pt x="43" y="78"/>
                  </a:lnTo>
                  <a:lnTo>
                    <a:pt x="41" y="82"/>
                  </a:lnTo>
                  <a:lnTo>
                    <a:pt x="37" y="82"/>
                  </a:lnTo>
                  <a:lnTo>
                    <a:pt x="35" y="82"/>
                  </a:lnTo>
                  <a:lnTo>
                    <a:pt x="35" y="78"/>
                  </a:lnTo>
                  <a:lnTo>
                    <a:pt x="13" y="72"/>
                  </a:lnTo>
                  <a:lnTo>
                    <a:pt x="13" y="62"/>
                  </a:lnTo>
                  <a:lnTo>
                    <a:pt x="7" y="48"/>
                  </a:lnTo>
                  <a:lnTo>
                    <a:pt x="0" y="36"/>
                  </a:lnTo>
                  <a:lnTo>
                    <a:pt x="0" y="18"/>
                  </a:lnTo>
                  <a:lnTo>
                    <a:pt x="5" y="18"/>
                  </a:lnTo>
                  <a:lnTo>
                    <a:pt x="13" y="16"/>
                  </a:lnTo>
                  <a:lnTo>
                    <a:pt x="25" y="10"/>
                  </a:lnTo>
                  <a:lnTo>
                    <a:pt x="41" y="0"/>
                  </a:lnTo>
                  <a:lnTo>
                    <a:pt x="59" y="0"/>
                  </a:lnTo>
                  <a:lnTo>
                    <a:pt x="61" y="4"/>
                  </a:lnTo>
                  <a:lnTo>
                    <a:pt x="61" y="6"/>
                  </a:lnTo>
                  <a:lnTo>
                    <a:pt x="65" y="8"/>
                  </a:lnTo>
                  <a:lnTo>
                    <a:pt x="75" y="6"/>
                  </a:lnTo>
                  <a:lnTo>
                    <a:pt x="113" y="6"/>
                  </a:lnTo>
                  <a:lnTo>
                    <a:pt x="117" y="10"/>
                  </a:lnTo>
                  <a:lnTo>
                    <a:pt x="119" y="12"/>
                  </a:lnTo>
                  <a:lnTo>
                    <a:pt x="123" y="14"/>
                  </a:lnTo>
                  <a:lnTo>
                    <a:pt x="125" y="16"/>
                  </a:lnTo>
                  <a:lnTo>
                    <a:pt x="129" y="22"/>
                  </a:lnTo>
                  <a:lnTo>
                    <a:pt x="131" y="28"/>
                  </a:lnTo>
                  <a:lnTo>
                    <a:pt x="131" y="34"/>
                  </a:lnTo>
                  <a:lnTo>
                    <a:pt x="135" y="40"/>
                  </a:lnTo>
                  <a:lnTo>
                    <a:pt x="129" y="44"/>
                  </a:lnTo>
                  <a:lnTo>
                    <a:pt x="127" y="46"/>
                  </a:lnTo>
                  <a:lnTo>
                    <a:pt x="125" y="46"/>
                  </a:lnTo>
                  <a:lnTo>
                    <a:pt x="125" y="50"/>
                  </a:lnTo>
                  <a:lnTo>
                    <a:pt x="127" y="54"/>
                  </a:lnTo>
                  <a:lnTo>
                    <a:pt x="133" y="62"/>
                  </a:lnTo>
                  <a:lnTo>
                    <a:pt x="141" y="76"/>
                  </a:lnTo>
                  <a:lnTo>
                    <a:pt x="135" y="80"/>
                  </a:lnTo>
                  <a:lnTo>
                    <a:pt x="131" y="88"/>
                  </a:lnTo>
                  <a:lnTo>
                    <a:pt x="121" y="98"/>
                  </a:lnTo>
                  <a:lnTo>
                    <a:pt x="121" y="10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0" name="Freeform 189"/>
            <p:cNvSpPr/>
            <p:nvPr/>
          </p:nvSpPr>
          <p:spPr bwMode="auto">
            <a:xfrm>
              <a:off x="5039105" y="3341084"/>
              <a:ext cx="41512" cy="82301"/>
            </a:xfrm>
            <a:custGeom>
              <a:avLst/>
              <a:gdLst>
                <a:gd name="T0" fmla="*/ 2147483647 w 28"/>
                <a:gd name="T1" fmla="*/ 2147483647 h 52"/>
                <a:gd name="T2" fmla="*/ 2147483647 w 28"/>
                <a:gd name="T3" fmla="*/ 2147483647 h 52"/>
                <a:gd name="T4" fmla="*/ 2147483647 w 28"/>
                <a:gd name="T5" fmla="*/ 2147483647 h 52"/>
                <a:gd name="T6" fmla="*/ 2147483647 w 28"/>
                <a:gd name="T7" fmla="*/ 2147483647 h 52"/>
                <a:gd name="T8" fmla="*/ 2147483647 w 28"/>
                <a:gd name="T9" fmla="*/ 2147483647 h 52"/>
                <a:gd name="T10" fmla="*/ 2147483647 w 28"/>
                <a:gd name="T11" fmla="*/ 2147483647 h 52"/>
                <a:gd name="T12" fmla="*/ 2147483647 w 28"/>
                <a:gd name="T13" fmla="*/ 2147483647 h 52"/>
                <a:gd name="T14" fmla="*/ 2147483647 w 28"/>
                <a:gd name="T15" fmla="*/ 2147483647 h 52"/>
                <a:gd name="T16" fmla="*/ 2147483647 w 28"/>
                <a:gd name="T17" fmla="*/ 2147483647 h 52"/>
                <a:gd name="T18" fmla="*/ 0 w 28"/>
                <a:gd name="T19" fmla="*/ 2147483647 h 52"/>
                <a:gd name="T20" fmla="*/ 2147483647 w 28"/>
                <a:gd name="T21" fmla="*/ 2147483647 h 52"/>
                <a:gd name="T22" fmla="*/ 2147483647 w 28"/>
                <a:gd name="T23" fmla="*/ 2147483647 h 52"/>
                <a:gd name="T24" fmla="*/ 2147483647 w 28"/>
                <a:gd name="T25" fmla="*/ 0 h 52"/>
                <a:gd name="T26" fmla="*/ 2147483647 w 28"/>
                <a:gd name="T27" fmla="*/ 0 h 52"/>
                <a:gd name="T28" fmla="*/ 2147483647 w 28"/>
                <a:gd name="T29" fmla="*/ 0 h 52"/>
                <a:gd name="T30" fmla="*/ 2147483647 w 28"/>
                <a:gd name="T31" fmla="*/ 2147483647 h 52"/>
                <a:gd name="T32" fmla="*/ 2147483647 w 28"/>
                <a:gd name="T33" fmla="*/ 2147483647 h 52"/>
                <a:gd name="T34" fmla="*/ 2147483647 w 28"/>
                <a:gd name="T35" fmla="*/ 2147483647 h 52"/>
                <a:gd name="T36" fmla="*/ 2147483647 w 28"/>
                <a:gd name="T37" fmla="*/ 2147483647 h 52"/>
                <a:gd name="T38" fmla="*/ 2147483647 w 28"/>
                <a:gd name="T39" fmla="*/ 2147483647 h 52"/>
                <a:gd name="T40" fmla="*/ 2147483647 w 28"/>
                <a:gd name="T41" fmla="*/ 2147483647 h 52"/>
                <a:gd name="T42" fmla="*/ 2147483647 w 28"/>
                <a:gd name="T43" fmla="*/ 2147483647 h 5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8"/>
                <a:gd name="T67" fmla="*/ 0 h 52"/>
                <a:gd name="T68" fmla="*/ 28 w 28"/>
                <a:gd name="T69" fmla="*/ 52 h 5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8" h="52">
                  <a:moveTo>
                    <a:pt x="28" y="30"/>
                  </a:moveTo>
                  <a:lnTo>
                    <a:pt x="28" y="38"/>
                  </a:lnTo>
                  <a:lnTo>
                    <a:pt x="24" y="42"/>
                  </a:lnTo>
                  <a:lnTo>
                    <a:pt x="20" y="46"/>
                  </a:lnTo>
                  <a:lnTo>
                    <a:pt x="16" y="52"/>
                  </a:lnTo>
                  <a:lnTo>
                    <a:pt x="12" y="46"/>
                  </a:lnTo>
                  <a:lnTo>
                    <a:pt x="8" y="42"/>
                  </a:lnTo>
                  <a:lnTo>
                    <a:pt x="6" y="26"/>
                  </a:lnTo>
                  <a:lnTo>
                    <a:pt x="4" y="16"/>
                  </a:lnTo>
                  <a:lnTo>
                    <a:pt x="0" y="8"/>
                  </a:lnTo>
                  <a:lnTo>
                    <a:pt x="2" y="6"/>
                  </a:lnTo>
                  <a:lnTo>
                    <a:pt x="2" y="2"/>
                  </a:lnTo>
                  <a:lnTo>
                    <a:pt x="2" y="0"/>
                  </a:lnTo>
                  <a:lnTo>
                    <a:pt x="6" y="0"/>
                  </a:lnTo>
                  <a:lnTo>
                    <a:pt x="10" y="0"/>
                  </a:lnTo>
                  <a:lnTo>
                    <a:pt x="12" y="2"/>
                  </a:lnTo>
                  <a:lnTo>
                    <a:pt x="18" y="8"/>
                  </a:lnTo>
                  <a:lnTo>
                    <a:pt x="18" y="16"/>
                  </a:lnTo>
                  <a:lnTo>
                    <a:pt x="18" y="22"/>
                  </a:lnTo>
                  <a:lnTo>
                    <a:pt x="22" y="28"/>
                  </a:lnTo>
                  <a:lnTo>
                    <a:pt x="26" y="28"/>
                  </a:lnTo>
                  <a:lnTo>
                    <a:pt x="28" y="3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1" name="Freeform 190"/>
            <p:cNvSpPr/>
            <p:nvPr/>
          </p:nvSpPr>
          <p:spPr bwMode="auto">
            <a:xfrm>
              <a:off x="5062167" y="3364977"/>
              <a:ext cx="138373" cy="155311"/>
            </a:xfrm>
            <a:custGeom>
              <a:avLst/>
              <a:gdLst>
                <a:gd name="T0" fmla="*/ 2147483647 w 94"/>
                <a:gd name="T1" fmla="*/ 2147483647 h 98"/>
                <a:gd name="T2" fmla="*/ 2147483647 w 94"/>
                <a:gd name="T3" fmla="*/ 2147483647 h 98"/>
                <a:gd name="T4" fmla="*/ 2147483647 w 94"/>
                <a:gd name="T5" fmla="*/ 2147483647 h 98"/>
                <a:gd name="T6" fmla="*/ 2147483647 w 94"/>
                <a:gd name="T7" fmla="*/ 2147483647 h 98"/>
                <a:gd name="T8" fmla="*/ 2147483647 w 94"/>
                <a:gd name="T9" fmla="*/ 2147483647 h 98"/>
                <a:gd name="T10" fmla="*/ 2147483647 w 94"/>
                <a:gd name="T11" fmla="*/ 2147483647 h 98"/>
                <a:gd name="T12" fmla="*/ 2147483647 w 94"/>
                <a:gd name="T13" fmla="*/ 2147483647 h 98"/>
                <a:gd name="T14" fmla="*/ 2147483647 w 94"/>
                <a:gd name="T15" fmla="*/ 2147483647 h 98"/>
                <a:gd name="T16" fmla="*/ 2147483647 w 94"/>
                <a:gd name="T17" fmla="*/ 2147483647 h 98"/>
                <a:gd name="T18" fmla="*/ 2147483647 w 94"/>
                <a:gd name="T19" fmla="*/ 0 h 98"/>
                <a:gd name="T20" fmla="*/ 2147483647 w 94"/>
                <a:gd name="T21" fmla="*/ 2147483647 h 98"/>
                <a:gd name="T22" fmla="*/ 2147483647 w 94"/>
                <a:gd name="T23" fmla="*/ 2147483647 h 98"/>
                <a:gd name="T24" fmla="*/ 2147483647 w 94"/>
                <a:gd name="T25" fmla="*/ 2147483647 h 98"/>
                <a:gd name="T26" fmla="*/ 2147483647 w 94"/>
                <a:gd name="T27" fmla="*/ 2147483647 h 98"/>
                <a:gd name="T28" fmla="*/ 2147483647 w 94"/>
                <a:gd name="T29" fmla="*/ 2147483647 h 98"/>
                <a:gd name="T30" fmla="*/ 2147483647 w 94"/>
                <a:gd name="T31" fmla="*/ 2147483647 h 98"/>
                <a:gd name="T32" fmla="*/ 2147483647 w 94"/>
                <a:gd name="T33" fmla="*/ 2147483647 h 98"/>
                <a:gd name="T34" fmla="*/ 2147483647 w 94"/>
                <a:gd name="T35" fmla="*/ 2147483647 h 98"/>
                <a:gd name="T36" fmla="*/ 2147483647 w 94"/>
                <a:gd name="T37" fmla="*/ 2147483647 h 98"/>
                <a:gd name="T38" fmla="*/ 2147483647 w 94"/>
                <a:gd name="T39" fmla="*/ 2147483647 h 98"/>
                <a:gd name="T40" fmla="*/ 2147483647 w 94"/>
                <a:gd name="T41" fmla="*/ 2147483647 h 98"/>
                <a:gd name="T42" fmla="*/ 2147483647 w 94"/>
                <a:gd name="T43" fmla="*/ 2147483647 h 98"/>
                <a:gd name="T44" fmla="*/ 2147483647 w 94"/>
                <a:gd name="T45" fmla="*/ 2147483647 h 98"/>
                <a:gd name="T46" fmla="*/ 2147483647 w 94"/>
                <a:gd name="T47" fmla="*/ 2147483647 h 98"/>
                <a:gd name="T48" fmla="*/ 2147483647 w 94"/>
                <a:gd name="T49" fmla="*/ 2147483647 h 98"/>
                <a:gd name="T50" fmla="*/ 2147483647 w 94"/>
                <a:gd name="T51" fmla="*/ 2147483647 h 98"/>
                <a:gd name="T52" fmla="*/ 2147483647 w 94"/>
                <a:gd name="T53" fmla="*/ 2147483647 h 98"/>
                <a:gd name="T54" fmla="*/ 2147483647 w 94"/>
                <a:gd name="T55" fmla="*/ 2147483647 h 98"/>
                <a:gd name="T56" fmla="*/ 2147483647 w 94"/>
                <a:gd name="T57" fmla="*/ 2147483647 h 98"/>
                <a:gd name="T58" fmla="*/ 2147483647 w 94"/>
                <a:gd name="T59" fmla="*/ 2147483647 h 98"/>
                <a:gd name="T60" fmla="*/ 2147483647 w 94"/>
                <a:gd name="T61" fmla="*/ 2147483647 h 98"/>
                <a:gd name="T62" fmla="*/ 2147483647 w 94"/>
                <a:gd name="T63" fmla="*/ 2147483647 h 98"/>
                <a:gd name="T64" fmla="*/ 2147483647 w 94"/>
                <a:gd name="T65" fmla="*/ 2147483647 h 98"/>
                <a:gd name="T66" fmla="*/ 2147483647 w 94"/>
                <a:gd name="T67" fmla="*/ 2147483647 h 98"/>
                <a:gd name="T68" fmla="*/ 2147483647 w 94"/>
                <a:gd name="T69" fmla="*/ 2147483647 h 98"/>
                <a:gd name="T70" fmla="*/ 2147483647 w 94"/>
                <a:gd name="T71" fmla="*/ 2147483647 h 9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4"/>
                <a:gd name="T109" fmla="*/ 0 h 98"/>
                <a:gd name="T110" fmla="*/ 94 w 94"/>
                <a:gd name="T111" fmla="*/ 98 h 98"/>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4" h="98">
                  <a:moveTo>
                    <a:pt x="12" y="14"/>
                  </a:moveTo>
                  <a:lnTo>
                    <a:pt x="20" y="12"/>
                  </a:lnTo>
                  <a:lnTo>
                    <a:pt x="30" y="10"/>
                  </a:lnTo>
                  <a:lnTo>
                    <a:pt x="36" y="8"/>
                  </a:lnTo>
                  <a:lnTo>
                    <a:pt x="38" y="6"/>
                  </a:lnTo>
                  <a:lnTo>
                    <a:pt x="38" y="2"/>
                  </a:lnTo>
                  <a:lnTo>
                    <a:pt x="38" y="4"/>
                  </a:lnTo>
                  <a:lnTo>
                    <a:pt x="42" y="4"/>
                  </a:lnTo>
                  <a:lnTo>
                    <a:pt x="48" y="4"/>
                  </a:lnTo>
                  <a:lnTo>
                    <a:pt x="54" y="2"/>
                  </a:lnTo>
                  <a:lnTo>
                    <a:pt x="60" y="0"/>
                  </a:lnTo>
                  <a:lnTo>
                    <a:pt x="64" y="2"/>
                  </a:lnTo>
                  <a:lnTo>
                    <a:pt x="66" y="4"/>
                  </a:lnTo>
                  <a:lnTo>
                    <a:pt x="70" y="6"/>
                  </a:lnTo>
                  <a:lnTo>
                    <a:pt x="76" y="6"/>
                  </a:lnTo>
                  <a:lnTo>
                    <a:pt x="78" y="6"/>
                  </a:lnTo>
                  <a:lnTo>
                    <a:pt x="80" y="4"/>
                  </a:lnTo>
                  <a:lnTo>
                    <a:pt x="84" y="4"/>
                  </a:lnTo>
                  <a:lnTo>
                    <a:pt x="86" y="0"/>
                  </a:lnTo>
                  <a:lnTo>
                    <a:pt x="88" y="0"/>
                  </a:lnTo>
                  <a:lnTo>
                    <a:pt x="90" y="2"/>
                  </a:lnTo>
                  <a:lnTo>
                    <a:pt x="90" y="4"/>
                  </a:lnTo>
                  <a:lnTo>
                    <a:pt x="94" y="6"/>
                  </a:lnTo>
                  <a:lnTo>
                    <a:pt x="94" y="16"/>
                  </a:lnTo>
                  <a:lnTo>
                    <a:pt x="58" y="16"/>
                  </a:lnTo>
                  <a:lnTo>
                    <a:pt x="60" y="20"/>
                  </a:lnTo>
                  <a:lnTo>
                    <a:pt x="62" y="24"/>
                  </a:lnTo>
                  <a:lnTo>
                    <a:pt x="58" y="24"/>
                  </a:lnTo>
                  <a:lnTo>
                    <a:pt x="56" y="26"/>
                  </a:lnTo>
                  <a:lnTo>
                    <a:pt x="56" y="28"/>
                  </a:lnTo>
                  <a:lnTo>
                    <a:pt x="50" y="28"/>
                  </a:lnTo>
                  <a:lnTo>
                    <a:pt x="46" y="26"/>
                  </a:lnTo>
                  <a:lnTo>
                    <a:pt x="40" y="20"/>
                  </a:lnTo>
                  <a:lnTo>
                    <a:pt x="38" y="22"/>
                  </a:lnTo>
                  <a:lnTo>
                    <a:pt x="38" y="24"/>
                  </a:lnTo>
                  <a:lnTo>
                    <a:pt x="40" y="28"/>
                  </a:lnTo>
                  <a:lnTo>
                    <a:pt x="40" y="32"/>
                  </a:lnTo>
                  <a:lnTo>
                    <a:pt x="44" y="38"/>
                  </a:lnTo>
                  <a:lnTo>
                    <a:pt x="48" y="44"/>
                  </a:lnTo>
                  <a:lnTo>
                    <a:pt x="54" y="48"/>
                  </a:lnTo>
                  <a:lnTo>
                    <a:pt x="66" y="56"/>
                  </a:lnTo>
                  <a:lnTo>
                    <a:pt x="70" y="60"/>
                  </a:lnTo>
                  <a:lnTo>
                    <a:pt x="74" y="64"/>
                  </a:lnTo>
                  <a:lnTo>
                    <a:pt x="66" y="64"/>
                  </a:lnTo>
                  <a:lnTo>
                    <a:pt x="64" y="68"/>
                  </a:lnTo>
                  <a:lnTo>
                    <a:pt x="60" y="68"/>
                  </a:lnTo>
                  <a:lnTo>
                    <a:pt x="56" y="66"/>
                  </a:lnTo>
                  <a:lnTo>
                    <a:pt x="52" y="64"/>
                  </a:lnTo>
                  <a:lnTo>
                    <a:pt x="54" y="70"/>
                  </a:lnTo>
                  <a:lnTo>
                    <a:pt x="58" y="74"/>
                  </a:lnTo>
                  <a:lnTo>
                    <a:pt x="52" y="76"/>
                  </a:lnTo>
                  <a:lnTo>
                    <a:pt x="46" y="74"/>
                  </a:lnTo>
                  <a:lnTo>
                    <a:pt x="48" y="82"/>
                  </a:lnTo>
                  <a:lnTo>
                    <a:pt x="50" y="84"/>
                  </a:lnTo>
                  <a:lnTo>
                    <a:pt x="52" y="90"/>
                  </a:lnTo>
                  <a:lnTo>
                    <a:pt x="54" y="98"/>
                  </a:lnTo>
                  <a:lnTo>
                    <a:pt x="48" y="92"/>
                  </a:lnTo>
                  <a:lnTo>
                    <a:pt x="42" y="90"/>
                  </a:lnTo>
                  <a:lnTo>
                    <a:pt x="38" y="88"/>
                  </a:lnTo>
                  <a:lnTo>
                    <a:pt x="38" y="84"/>
                  </a:lnTo>
                  <a:lnTo>
                    <a:pt x="34" y="84"/>
                  </a:lnTo>
                  <a:lnTo>
                    <a:pt x="30" y="82"/>
                  </a:lnTo>
                  <a:lnTo>
                    <a:pt x="26" y="82"/>
                  </a:lnTo>
                  <a:lnTo>
                    <a:pt x="24" y="78"/>
                  </a:lnTo>
                  <a:lnTo>
                    <a:pt x="20" y="68"/>
                  </a:lnTo>
                  <a:lnTo>
                    <a:pt x="18" y="58"/>
                  </a:lnTo>
                  <a:lnTo>
                    <a:pt x="14" y="48"/>
                  </a:lnTo>
                  <a:lnTo>
                    <a:pt x="12" y="46"/>
                  </a:lnTo>
                  <a:lnTo>
                    <a:pt x="0" y="36"/>
                  </a:lnTo>
                  <a:lnTo>
                    <a:pt x="4" y="30"/>
                  </a:lnTo>
                  <a:lnTo>
                    <a:pt x="8" y="26"/>
                  </a:lnTo>
                  <a:lnTo>
                    <a:pt x="12" y="22"/>
                  </a:lnTo>
                  <a:lnTo>
                    <a:pt x="12"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2" name="Freeform 191"/>
            <p:cNvSpPr/>
            <p:nvPr/>
          </p:nvSpPr>
          <p:spPr bwMode="auto">
            <a:xfrm>
              <a:off x="4972224" y="3132675"/>
              <a:ext cx="114157" cy="62390"/>
            </a:xfrm>
            <a:custGeom>
              <a:avLst/>
              <a:gdLst>
                <a:gd name="T0" fmla="*/ 2147483647 w 78"/>
                <a:gd name="T1" fmla="*/ 0 h 40"/>
                <a:gd name="T2" fmla="*/ 2147483647 w 78"/>
                <a:gd name="T3" fmla="*/ 2147483647 h 40"/>
                <a:gd name="T4" fmla="*/ 2147483647 w 78"/>
                <a:gd name="T5" fmla="*/ 2147483647 h 40"/>
                <a:gd name="T6" fmla="*/ 2147483647 w 78"/>
                <a:gd name="T7" fmla="*/ 2147483647 h 40"/>
                <a:gd name="T8" fmla="*/ 2147483647 w 78"/>
                <a:gd name="T9" fmla="*/ 2147483647 h 40"/>
                <a:gd name="T10" fmla="*/ 2147483647 w 78"/>
                <a:gd name="T11" fmla="*/ 2147483647 h 40"/>
                <a:gd name="T12" fmla="*/ 2147483647 w 78"/>
                <a:gd name="T13" fmla="*/ 2147483647 h 40"/>
                <a:gd name="T14" fmla="*/ 2147483647 w 78"/>
                <a:gd name="T15" fmla="*/ 2147483647 h 40"/>
                <a:gd name="T16" fmla="*/ 2147483647 w 78"/>
                <a:gd name="T17" fmla="*/ 2147483647 h 40"/>
                <a:gd name="T18" fmla="*/ 2147483647 w 78"/>
                <a:gd name="T19" fmla="*/ 2147483647 h 40"/>
                <a:gd name="T20" fmla="*/ 2147483647 w 78"/>
                <a:gd name="T21" fmla="*/ 2147483647 h 40"/>
                <a:gd name="T22" fmla="*/ 2147483647 w 78"/>
                <a:gd name="T23" fmla="*/ 2147483647 h 40"/>
                <a:gd name="T24" fmla="*/ 2147483647 w 78"/>
                <a:gd name="T25" fmla="*/ 2147483647 h 40"/>
                <a:gd name="T26" fmla="*/ 2147483647 w 78"/>
                <a:gd name="T27" fmla="*/ 2147483647 h 40"/>
                <a:gd name="T28" fmla="*/ 2147483647 w 78"/>
                <a:gd name="T29" fmla="*/ 2147483647 h 40"/>
                <a:gd name="T30" fmla="*/ 2147483647 w 78"/>
                <a:gd name="T31" fmla="*/ 2147483647 h 40"/>
                <a:gd name="T32" fmla="*/ 2147483647 w 78"/>
                <a:gd name="T33" fmla="*/ 2147483647 h 40"/>
                <a:gd name="T34" fmla="*/ 2147483647 w 78"/>
                <a:gd name="T35" fmla="*/ 2147483647 h 40"/>
                <a:gd name="T36" fmla="*/ 2147483647 w 78"/>
                <a:gd name="T37" fmla="*/ 2147483647 h 40"/>
                <a:gd name="T38" fmla="*/ 2147483647 w 78"/>
                <a:gd name="T39" fmla="*/ 2147483647 h 40"/>
                <a:gd name="T40" fmla="*/ 2147483647 w 78"/>
                <a:gd name="T41" fmla="*/ 2147483647 h 40"/>
                <a:gd name="T42" fmla="*/ 2147483647 w 78"/>
                <a:gd name="T43" fmla="*/ 2147483647 h 40"/>
                <a:gd name="T44" fmla="*/ 2147483647 w 78"/>
                <a:gd name="T45" fmla="*/ 2147483647 h 40"/>
                <a:gd name="T46" fmla="*/ 2147483647 w 78"/>
                <a:gd name="T47" fmla="*/ 2147483647 h 40"/>
                <a:gd name="T48" fmla="*/ 2147483647 w 78"/>
                <a:gd name="T49" fmla="*/ 2147483647 h 40"/>
                <a:gd name="T50" fmla="*/ 2147483647 w 78"/>
                <a:gd name="T51" fmla="*/ 2147483647 h 40"/>
                <a:gd name="T52" fmla="*/ 2147483647 w 78"/>
                <a:gd name="T53" fmla="*/ 2147483647 h 40"/>
                <a:gd name="T54" fmla="*/ 0 w 78"/>
                <a:gd name="T55" fmla="*/ 2147483647 h 40"/>
                <a:gd name="T56" fmla="*/ 2147483647 w 78"/>
                <a:gd name="T57" fmla="*/ 2147483647 h 40"/>
                <a:gd name="T58" fmla="*/ 2147483647 w 78"/>
                <a:gd name="T59" fmla="*/ 2147483647 h 40"/>
                <a:gd name="T60" fmla="*/ 2147483647 w 78"/>
                <a:gd name="T61" fmla="*/ 2147483647 h 40"/>
                <a:gd name="T62" fmla="*/ 2147483647 w 78"/>
                <a:gd name="T63" fmla="*/ 2147483647 h 40"/>
                <a:gd name="T64" fmla="*/ 2147483647 w 78"/>
                <a:gd name="T65" fmla="*/ 2147483647 h 40"/>
                <a:gd name="T66" fmla="*/ 2147483647 w 78"/>
                <a:gd name="T67" fmla="*/ 2147483647 h 40"/>
                <a:gd name="T68" fmla="*/ 2147483647 w 78"/>
                <a:gd name="T69" fmla="*/ 0 h 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8"/>
                <a:gd name="T106" fmla="*/ 0 h 40"/>
                <a:gd name="T107" fmla="*/ 78 w 78"/>
                <a:gd name="T108" fmla="*/ 40 h 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8" h="40">
                  <a:moveTo>
                    <a:pt x="22" y="0"/>
                  </a:moveTo>
                  <a:lnTo>
                    <a:pt x="24" y="6"/>
                  </a:lnTo>
                  <a:lnTo>
                    <a:pt x="26" y="8"/>
                  </a:lnTo>
                  <a:lnTo>
                    <a:pt x="28" y="8"/>
                  </a:lnTo>
                  <a:lnTo>
                    <a:pt x="32" y="8"/>
                  </a:lnTo>
                  <a:lnTo>
                    <a:pt x="38" y="8"/>
                  </a:lnTo>
                  <a:lnTo>
                    <a:pt x="40" y="12"/>
                  </a:lnTo>
                  <a:lnTo>
                    <a:pt x="42" y="12"/>
                  </a:lnTo>
                  <a:lnTo>
                    <a:pt x="48" y="12"/>
                  </a:lnTo>
                  <a:lnTo>
                    <a:pt x="58" y="10"/>
                  </a:lnTo>
                  <a:lnTo>
                    <a:pt x="68" y="12"/>
                  </a:lnTo>
                  <a:lnTo>
                    <a:pt x="74" y="12"/>
                  </a:lnTo>
                  <a:lnTo>
                    <a:pt x="78" y="12"/>
                  </a:lnTo>
                  <a:lnTo>
                    <a:pt x="78" y="16"/>
                  </a:lnTo>
                  <a:lnTo>
                    <a:pt x="76" y="24"/>
                  </a:lnTo>
                  <a:lnTo>
                    <a:pt x="76" y="26"/>
                  </a:lnTo>
                  <a:lnTo>
                    <a:pt x="72" y="26"/>
                  </a:lnTo>
                  <a:lnTo>
                    <a:pt x="64" y="24"/>
                  </a:lnTo>
                  <a:lnTo>
                    <a:pt x="56" y="24"/>
                  </a:lnTo>
                  <a:lnTo>
                    <a:pt x="52" y="24"/>
                  </a:lnTo>
                  <a:lnTo>
                    <a:pt x="50" y="26"/>
                  </a:lnTo>
                  <a:lnTo>
                    <a:pt x="46" y="30"/>
                  </a:lnTo>
                  <a:lnTo>
                    <a:pt x="36" y="34"/>
                  </a:lnTo>
                  <a:lnTo>
                    <a:pt x="20" y="40"/>
                  </a:lnTo>
                  <a:lnTo>
                    <a:pt x="12" y="38"/>
                  </a:lnTo>
                  <a:lnTo>
                    <a:pt x="6" y="34"/>
                  </a:lnTo>
                  <a:lnTo>
                    <a:pt x="2" y="30"/>
                  </a:lnTo>
                  <a:lnTo>
                    <a:pt x="0" y="22"/>
                  </a:lnTo>
                  <a:lnTo>
                    <a:pt x="6" y="16"/>
                  </a:lnTo>
                  <a:lnTo>
                    <a:pt x="12" y="14"/>
                  </a:lnTo>
                  <a:lnTo>
                    <a:pt x="18" y="12"/>
                  </a:lnTo>
                  <a:lnTo>
                    <a:pt x="18" y="10"/>
                  </a:lnTo>
                  <a:lnTo>
                    <a:pt x="18" y="6"/>
                  </a:lnTo>
                  <a:lnTo>
                    <a:pt x="20" y="6"/>
                  </a:lnTo>
                  <a:lnTo>
                    <a:pt x="2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3" name="Freeform 192"/>
            <p:cNvSpPr/>
            <p:nvPr/>
          </p:nvSpPr>
          <p:spPr bwMode="auto">
            <a:xfrm>
              <a:off x="4873056" y="3107454"/>
              <a:ext cx="131455" cy="62390"/>
            </a:xfrm>
            <a:custGeom>
              <a:avLst/>
              <a:gdLst>
                <a:gd name="T0" fmla="*/ 2147483647 w 89"/>
                <a:gd name="T1" fmla="*/ 2147483647 h 40"/>
                <a:gd name="T2" fmla="*/ 2147483647 w 89"/>
                <a:gd name="T3" fmla="*/ 2147483647 h 40"/>
                <a:gd name="T4" fmla="*/ 2147483647 w 89"/>
                <a:gd name="T5" fmla="*/ 2147483647 h 40"/>
                <a:gd name="T6" fmla="*/ 2147483647 w 89"/>
                <a:gd name="T7" fmla="*/ 2147483647 h 40"/>
                <a:gd name="T8" fmla="*/ 2147483647 w 89"/>
                <a:gd name="T9" fmla="*/ 2147483647 h 40"/>
                <a:gd name="T10" fmla="*/ 2147483647 w 89"/>
                <a:gd name="T11" fmla="*/ 2147483647 h 40"/>
                <a:gd name="T12" fmla="*/ 2147483647 w 89"/>
                <a:gd name="T13" fmla="*/ 2147483647 h 40"/>
                <a:gd name="T14" fmla="*/ 2147483647 w 89"/>
                <a:gd name="T15" fmla="*/ 2147483647 h 40"/>
                <a:gd name="T16" fmla="*/ 2147483647 w 89"/>
                <a:gd name="T17" fmla="*/ 2147483647 h 40"/>
                <a:gd name="T18" fmla="*/ 2147483647 w 89"/>
                <a:gd name="T19" fmla="*/ 0 h 40"/>
                <a:gd name="T20" fmla="*/ 2147483647 w 89"/>
                <a:gd name="T21" fmla="*/ 0 h 40"/>
                <a:gd name="T22" fmla="*/ 2147483647 w 89"/>
                <a:gd name="T23" fmla="*/ 0 h 40"/>
                <a:gd name="T24" fmla="*/ 0 w 89"/>
                <a:gd name="T25" fmla="*/ 2147483647 h 40"/>
                <a:gd name="T26" fmla="*/ 2147483647 w 89"/>
                <a:gd name="T27" fmla="*/ 2147483647 h 40"/>
                <a:gd name="T28" fmla="*/ 2147483647 w 89"/>
                <a:gd name="T29" fmla="*/ 2147483647 h 40"/>
                <a:gd name="T30" fmla="*/ 2147483647 w 89"/>
                <a:gd name="T31" fmla="*/ 2147483647 h 40"/>
                <a:gd name="T32" fmla="*/ 2147483647 w 89"/>
                <a:gd name="T33" fmla="*/ 2147483647 h 40"/>
                <a:gd name="T34" fmla="*/ 2147483647 w 89"/>
                <a:gd name="T35" fmla="*/ 2147483647 h 40"/>
                <a:gd name="T36" fmla="*/ 2147483647 w 89"/>
                <a:gd name="T37" fmla="*/ 2147483647 h 40"/>
                <a:gd name="T38" fmla="*/ 2147483647 w 89"/>
                <a:gd name="T39" fmla="*/ 2147483647 h 40"/>
                <a:gd name="T40" fmla="*/ 2147483647 w 89"/>
                <a:gd name="T41" fmla="*/ 2147483647 h 40"/>
                <a:gd name="T42" fmla="*/ 2147483647 w 89"/>
                <a:gd name="T43" fmla="*/ 2147483647 h 40"/>
                <a:gd name="T44" fmla="*/ 2147483647 w 89"/>
                <a:gd name="T45" fmla="*/ 2147483647 h 40"/>
                <a:gd name="T46" fmla="*/ 2147483647 w 89"/>
                <a:gd name="T47" fmla="*/ 2147483647 h 40"/>
                <a:gd name="T48" fmla="*/ 2147483647 w 89"/>
                <a:gd name="T49" fmla="*/ 2147483647 h 40"/>
                <a:gd name="T50" fmla="*/ 2147483647 w 89"/>
                <a:gd name="T51" fmla="*/ 2147483647 h 40"/>
                <a:gd name="T52" fmla="*/ 2147483647 w 89"/>
                <a:gd name="T53" fmla="*/ 2147483647 h 40"/>
                <a:gd name="T54" fmla="*/ 2147483647 w 89"/>
                <a:gd name="T55" fmla="*/ 2147483647 h 40"/>
                <a:gd name="T56" fmla="*/ 2147483647 w 89"/>
                <a:gd name="T57" fmla="*/ 2147483647 h 40"/>
                <a:gd name="T58" fmla="*/ 2147483647 w 89"/>
                <a:gd name="T59" fmla="*/ 2147483647 h 40"/>
                <a:gd name="T60" fmla="*/ 2147483647 w 89"/>
                <a:gd name="T61" fmla="*/ 2147483647 h 40"/>
                <a:gd name="T62" fmla="*/ 2147483647 w 89"/>
                <a:gd name="T63" fmla="*/ 2147483647 h 40"/>
                <a:gd name="T64" fmla="*/ 2147483647 w 89"/>
                <a:gd name="T65" fmla="*/ 2147483647 h 40"/>
                <a:gd name="T66" fmla="*/ 2147483647 w 89"/>
                <a:gd name="T67" fmla="*/ 2147483647 h 40"/>
                <a:gd name="T68" fmla="*/ 2147483647 w 89"/>
                <a:gd name="T69" fmla="*/ 2147483647 h 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89"/>
                <a:gd name="T106" fmla="*/ 0 h 40"/>
                <a:gd name="T107" fmla="*/ 89 w 89"/>
                <a:gd name="T108" fmla="*/ 40 h 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89" h="40">
                  <a:moveTo>
                    <a:pt x="89" y="16"/>
                  </a:moveTo>
                  <a:lnTo>
                    <a:pt x="85" y="14"/>
                  </a:lnTo>
                  <a:lnTo>
                    <a:pt x="79" y="12"/>
                  </a:lnTo>
                  <a:lnTo>
                    <a:pt x="71" y="10"/>
                  </a:lnTo>
                  <a:lnTo>
                    <a:pt x="67" y="6"/>
                  </a:lnTo>
                  <a:lnTo>
                    <a:pt x="65" y="10"/>
                  </a:lnTo>
                  <a:lnTo>
                    <a:pt x="61" y="10"/>
                  </a:lnTo>
                  <a:lnTo>
                    <a:pt x="59" y="10"/>
                  </a:lnTo>
                  <a:lnTo>
                    <a:pt x="59" y="6"/>
                  </a:lnTo>
                  <a:lnTo>
                    <a:pt x="37" y="0"/>
                  </a:lnTo>
                  <a:lnTo>
                    <a:pt x="31" y="0"/>
                  </a:lnTo>
                  <a:lnTo>
                    <a:pt x="29" y="0"/>
                  </a:lnTo>
                  <a:lnTo>
                    <a:pt x="0" y="10"/>
                  </a:lnTo>
                  <a:lnTo>
                    <a:pt x="2" y="14"/>
                  </a:lnTo>
                  <a:lnTo>
                    <a:pt x="2" y="20"/>
                  </a:lnTo>
                  <a:lnTo>
                    <a:pt x="10" y="26"/>
                  </a:lnTo>
                  <a:lnTo>
                    <a:pt x="18" y="32"/>
                  </a:lnTo>
                  <a:lnTo>
                    <a:pt x="24" y="38"/>
                  </a:lnTo>
                  <a:lnTo>
                    <a:pt x="31" y="40"/>
                  </a:lnTo>
                  <a:lnTo>
                    <a:pt x="35" y="38"/>
                  </a:lnTo>
                  <a:lnTo>
                    <a:pt x="37" y="36"/>
                  </a:lnTo>
                  <a:lnTo>
                    <a:pt x="41" y="34"/>
                  </a:lnTo>
                  <a:lnTo>
                    <a:pt x="45" y="32"/>
                  </a:lnTo>
                  <a:lnTo>
                    <a:pt x="51" y="34"/>
                  </a:lnTo>
                  <a:lnTo>
                    <a:pt x="55" y="36"/>
                  </a:lnTo>
                  <a:lnTo>
                    <a:pt x="61" y="38"/>
                  </a:lnTo>
                  <a:lnTo>
                    <a:pt x="65" y="38"/>
                  </a:lnTo>
                  <a:lnTo>
                    <a:pt x="67" y="38"/>
                  </a:lnTo>
                  <a:lnTo>
                    <a:pt x="73" y="32"/>
                  </a:lnTo>
                  <a:lnTo>
                    <a:pt x="79" y="30"/>
                  </a:lnTo>
                  <a:lnTo>
                    <a:pt x="85" y="28"/>
                  </a:lnTo>
                  <a:lnTo>
                    <a:pt x="85" y="26"/>
                  </a:lnTo>
                  <a:lnTo>
                    <a:pt x="85" y="22"/>
                  </a:lnTo>
                  <a:lnTo>
                    <a:pt x="87" y="22"/>
                  </a:lnTo>
                  <a:lnTo>
                    <a:pt x="89"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4" name="Freeform 193"/>
            <p:cNvSpPr/>
            <p:nvPr/>
          </p:nvSpPr>
          <p:spPr bwMode="auto">
            <a:xfrm>
              <a:off x="5179783" y="3165861"/>
              <a:ext cx="72646" cy="78319"/>
            </a:xfrm>
            <a:custGeom>
              <a:avLst/>
              <a:gdLst>
                <a:gd name="T0" fmla="*/ 2147483647 w 50"/>
                <a:gd name="T1" fmla="*/ 2147483647 h 50"/>
                <a:gd name="T2" fmla="*/ 2147483647 w 50"/>
                <a:gd name="T3" fmla="*/ 2147483647 h 50"/>
                <a:gd name="T4" fmla="*/ 2147483647 w 50"/>
                <a:gd name="T5" fmla="*/ 2147483647 h 50"/>
                <a:gd name="T6" fmla="*/ 2147483647 w 50"/>
                <a:gd name="T7" fmla="*/ 2147483647 h 50"/>
                <a:gd name="T8" fmla="*/ 2147483647 w 50"/>
                <a:gd name="T9" fmla="*/ 2147483647 h 50"/>
                <a:gd name="T10" fmla="*/ 0 w 50"/>
                <a:gd name="T11" fmla="*/ 2147483647 h 50"/>
                <a:gd name="T12" fmla="*/ 2147483647 w 50"/>
                <a:gd name="T13" fmla="*/ 0 h 50"/>
                <a:gd name="T14" fmla="*/ 2147483647 w 50"/>
                <a:gd name="T15" fmla="*/ 2147483647 h 50"/>
                <a:gd name="T16" fmla="*/ 2147483647 w 50"/>
                <a:gd name="T17" fmla="*/ 2147483647 h 50"/>
                <a:gd name="T18" fmla="*/ 2147483647 w 50"/>
                <a:gd name="T19" fmla="*/ 2147483647 h 50"/>
                <a:gd name="T20" fmla="*/ 2147483647 w 50"/>
                <a:gd name="T21" fmla="*/ 2147483647 h 50"/>
                <a:gd name="T22" fmla="*/ 2147483647 w 50"/>
                <a:gd name="T23" fmla="*/ 2147483647 h 50"/>
                <a:gd name="T24" fmla="*/ 2147483647 w 50"/>
                <a:gd name="T25" fmla="*/ 2147483647 h 50"/>
                <a:gd name="T26" fmla="*/ 2147483647 w 50"/>
                <a:gd name="T27" fmla="*/ 2147483647 h 50"/>
                <a:gd name="T28" fmla="*/ 2147483647 w 50"/>
                <a:gd name="T29" fmla="*/ 2147483647 h 50"/>
                <a:gd name="T30" fmla="*/ 2147483647 w 50"/>
                <a:gd name="T31" fmla="*/ 2147483647 h 5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50"/>
                <a:gd name="T49" fmla="*/ 0 h 50"/>
                <a:gd name="T50" fmla="*/ 50 w 50"/>
                <a:gd name="T51" fmla="*/ 50 h 50"/>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50" h="50">
                  <a:moveTo>
                    <a:pt x="26" y="50"/>
                  </a:moveTo>
                  <a:lnTo>
                    <a:pt x="22" y="34"/>
                  </a:lnTo>
                  <a:lnTo>
                    <a:pt x="18" y="24"/>
                  </a:lnTo>
                  <a:lnTo>
                    <a:pt x="14" y="16"/>
                  </a:lnTo>
                  <a:lnTo>
                    <a:pt x="8" y="10"/>
                  </a:lnTo>
                  <a:lnTo>
                    <a:pt x="0" y="8"/>
                  </a:lnTo>
                  <a:lnTo>
                    <a:pt x="16" y="0"/>
                  </a:lnTo>
                  <a:lnTo>
                    <a:pt x="24" y="2"/>
                  </a:lnTo>
                  <a:lnTo>
                    <a:pt x="32" y="6"/>
                  </a:lnTo>
                  <a:lnTo>
                    <a:pt x="40" y="18"/>
                  </a:lnTo>
                  <a:lnTo>
                    <a:pt x="44" y="24"/>
                  </a:lnTo>
                  <a:lnTo>
                    <a:pt x="50" y="36"/>
                  </a:lnTo>
                  <a:lnTo>
                    <a:pt x="34" y="34"/>
                  </a:lnTo>
                  <a:lnTo>
                    <a:pt x="34" y="44"/>
                  </a:lnTo>
                  <a:lnTo>
                    <a:pt x="26" y="48"/>
                  </a:lnTo>
                  <a:lnTo>
                    <a:pt x="26"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5" name="Freeform 194"/>
            <p:cNvSpPr/>
            <p:nvPr/>
          </p:nvSpPr>
          <p:spPr bwMode="auto">
            <a:xfrm>
              <a:off x="4960693" y="3169843"/>
              <a:ext cx="140680" cy="79646"/>
            </a:xfrm>
            <a:custGeom>
              <a:avLst/>
              <a:gdLst>
                <a:gd name="T0" fmla="*/ 2147483647 w 96"/>
                <a:gd name="T1" fmla="*/ 2147483647 h 50"/>
                <a:gd name="T2" fmla="*/ 2147483647 w 96"/>
                <a:gd name="T3" fmla="*/ 2147483647 h 50"/>
                <a:gd name="T4" fmla="*/ 2147483647 w 96"/>
                <a:gd name="T5" fmla="*/ 2147483647 h 50"/>
                <a:gd name="T6" fmla="*/ 2147483647 w 96"/>
                <a:gd name="T7" fmla="*/ 2147483647 h 50"/>
                <a:gd name="T8" fmla="*/ 2147483647 w 96"/>
                <a:gd name="T9" fmla="*/ 2147483647 h 50"/>
                <a:gd name="T10" fmla="*/ 2147483647 w 96"/>
                <a:gd name="T11" fmla="*/ 2147483647 h 50"/>
                <a:gd name="T12" fmla="*/ 2147483647 w 96"/>
                <a:gd name="T13" fmla="*/ 2147483647 h 50"/>
                <a:gd name="T14" fmla="*/ 2147483647 w 96"/>
                <a:gd name="T15" fmla="*/ 2147483647 h 50"/>
                <a:gd name="T16" fmla="*/ 2147483647 w 96"/>
                <a:gd name="T17" fmla="*/ 2147483647 h 50"/>
                <a:gd name="T18" fmla="*/ 2147483647 w 96"/>
                <a:gd name="T19" fmla="*/ 2147483647 h 50"/>
                <a:gd name="T20" fmla="*/ 0 w 96"/>
                <a:gd name="T21" fmla="*/ 2147483647 h 50"/>
                <a:gd name="T22" fmla="*/ 2147483647 w 96"/>
                <a:gd name="T23" fmla="*/ 2147483647 h 50"/>
                <a:gd name="T24" fmla="*/ 2147483647 w 96"/>
                <a:gd name="T25" fmla="*/ 2147483647 h 50"/>
                <a:gd name="T26" fmla="*/ 2147483647 w 96"/>
                <a:gd name="T27" fmla="*/ 2147483647 h 50"/>
                <a:gd name="T28" fmla="*/ 2147483647 w 96"/>
                <a:gd name="T29" fmla="*/ 2147483647 h 50"/>
                <a:gd name="T30" fmla="*/ 2147483647 w 96"/>
                <a:gd name="T31" fmla="*/ 2147483647 h 50"/>
                <a:gd name="T32" fmla="*/ 2147483647 w 96"/>
                <a:gd name="T33" fmla="*/ 2147483647 h 50"/>
                <a:gd name="T34" fmla="*/ 2147483647 w 96"/>
                <a:gd name="T35" fmla="*/ 2147483647 h 50"/>
                <a:gd name="T36" fmla="*/ 2147483647 w 96"/>
                <a:gd name="T37" fmla="*/ 2147483647 h 50"/>
                <a:gd name="T38" fmla="*/ 2147483647 w 96"/>
                <a:gd name="T39" fmla="*/ 2147483647 h 50"/>
                <a:gd name="T40" fmla="*/ 2147483647 w 96"/>
                <a:gd name="T41" fmla="*/ 0 h 50"/>
                <a:gd name="T42" fmla="*/ 2147483647 w 96"/>
                <a:gd name="T43" fmla="*/ 0 h 50"/>
                <a:gd name="T44" fmla="*/ 2147483647 w 96"/>
                <a:gd name="T45" fmla="*/ 0 h 50"/>
                <a:gd name="T46" fmla="*/ 2147483647 w 96"/>
                <a:gd name="T47" fmla="*/ 2147483647 h 50"/>
                <a:gd name="T48" fmla="*/ 2147483647 w 96"/>
                <a:gd name="T49" fmla="*/ 2147483647 h 50"/>
                <a:gd name="T50" fmla="*/ 2147483647 w 96"/>
                <a:gd name="T51" fmla="*/ 2147483647 h 50"/>
                <a:gd name="T52" fmla="*/ 2147483647 w 96"/>
                <a:gd name="T53" fmla="*/ 2147483647 h 50"/>
                <a:gd name="T54" fmla="*/ 2147483647 w 96"/>
                <a:gd name="T55" fmla="*/ 2147483647 h 50"/>
                <a:gd name="T56" fmla="*/ 2147483647 w 96"/>
                <a:gd name="T57" fmla="*/ 2147483647 h 50"/>
                <a:gd name="T58" fmla="*/ 2147483647 w 96"/>
                <a:gd name="T59" fmla="*/ 2147483647 h 50"/>
                <a:gd name="T60" fmla="*/ 2147483647 w 96"/>
                <a:gd name="T61" fmla="*/ 2147483647 h 50"/>
                <a:gd name="T62" fmla="*/ 2147483647 w 96"/>
                <a:gd name="T63" fmla="*/ 2147483647 h 50"/>
                <a:gd name="T64" fmla="*/ 2147483647 w 96"/>
                <a:gd name="T65" fmla="*/ 2147483647 h 50"/>
                <a:gd name="T66" fmla="*/ 2147483647 w 96"/>
                <a:gd name="T67" fmla="*/ 2147483647 h 50"/>
                <a:gd name="T68" fmla="*/ 2147483647 w 96"/>
                <a:gd name="T69" fmla="*/ 2147483647 h 50"/>
                <a:gd name="T70" fmla="*/ 2147483647 w 96"/>
                <a:gd name="T71" fmla="*/ 2147483647 h 50"/>
                <a:gd name="T72" fmla="*/ 2147483647 w 96"/>
                <a:gd name="T73" fmla="*/ 2147483647 h 50"/>
                <a:gd name="T74" fmla="*/ 2147483647 w 96"/>
                <a:gd name="T75" fmla="*/ 2147483647 h 50"/>
                <a:gd name="T76" fmla="*/ 2147483647 w 96"/>
                <a:gd name="T77" fmla="*/ 2147483647 h 5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6"/>
                <a:gd name="T118" fmla="*/ 0 h 50"/>
                <a:gd name="T119" fmla="*/ 96 w 96"/>
                <a:gd name="T120" fmla="*/ 50 h 5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6" h="50">
                  <a:moveTo>
                    <a:pt x="58" y="46"/>
                  </a:moveTo>
                  <a:lnTo>
                    <a:pt x="56" y="44"/>
                  </a:lnTo>
                  <a:lnTo>
                    <a:pt x="54" y="42"/>
                  </a:lnTo>
                  <a:lnTo>
                    <a:pt x="44" y="46"/>
                  </a:lnTo>
                  <a:lnTo>
                    <a:pt x="38" y="48"/>
                  </a:lnTo>
                  <a:lnTo>
                    <a:pt x="30" y="50"/>
                  </a:lnTo>
                  <a:lnTo>
                    <a:pt x="26" y="50"/>
                  </a:lnTo>
                  <a:lnTo>
                    <a:pt x="22" y="48"/>
                  </a:lnTo>
                  <a:lnTo>
                    <a:pt x="16" y="44"/>
                  </a:lnTo>
                  <a:lnTo>
                    <a:pt x="8" y="38"/>
                  </a:lnTo>
                  <a:lnTo>
                    <a:pt x="0" y="32"/>
                  </a:lnTo>
                  <a:lnTo>
                    <a:pt x="2" y="30"/>
                  </a:lnTo>
                  <a:lnTo>
                    <a:pt x="6" y="22"/>
                  </a:lnTo>
                  <a:lnTo>
                    <a:pt x="8" y="16"/>
                  </a:lnTo>
                  <a:lnTo>
                    <a:pt x="14" y="10"/>
                  </a:lnTo>
                  <a:lnTo>
                    <a:pt x="20" y="14"/>
                  </a:lnTo>
                  <a:lnTo>
                    <a:pt x="28" y="16"/>
                  </a:lnTo>
                  <a:lnTo>
                    <a:pt x="44" y="10"/>
                  </a:lnTo>
                  <a:lnTo>
                    <a:pt x="54" y="6"/>
                  </a:lnTo>
                  <a:lnTo>
                    <a:pt x="58" y="2"/>
                  </a:lnTo>
                  <a:lnTo>
                    <a:pt x="60" y="0"/>
                  </a:lnTo>
                  <a:lnTo>
                    <a:pt x="64" y="0"/>
                  </a:lnTo>
                  <a:lnTo>
                    <a:pt x="72" y="0"/>
                  </a:lnTo>
                  <a:lnTo>
                    <a:pt x="80" y="2"/>
                  </a:lnTo>
                  <a:lnTo>
                    <a:pt x="84" y="2"/>
                  </a:lnTo>
                  <a:lnTo>
                    <a:pt x="86" y="4"/>
                  </a:lnTo>
                  <a:lnTo>
                    <a:pt x="90" y="6"/>
                  </a:lnTo>
                  <a:lnTo>
                    <a:pt x="96" y="8"/>
                  </a:lnTo>
                  <a:lnTo>
                    <a:pt x="94" y="14"/>
                  </a:lnTo>
                  <a:lnTo>
                    <a:pt x="90" y="16"/>
                  </a:lnTo>
                  <a:lnTo>
                    <a:pt x="86" y="18"/>
                  </a:lnTo>
                  <a:lnTo>
                    <a:pt x="82" y="22"/>
                  </a:lnTo>
                  <a:lnTo>
                    <a:pt x="82" y="30"/>
                  </a:lnTo>
                  <a:lnTo>
                    <a:pt x="80" y="36"/>
                  </a:lnTo>
                  <a:lnTo>
                    <a:pt x="78" y="38"/>
                  </a:lnTo>
                  <a:lnTo>
                    <a:pt x="74" y="42"/>
                  </a:lnTo>
                  <a:lnTo>
                    <a:pt x="68" y="42"/>
                  </a:lnTo>
                  <a:lnTo>
                    <a:pt x="62" y="42"/>
                  </a:lnTo>
                  <a:lnTo>
                    <a:pt x="58"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6" name="Freeform 195"/>
            <p:cNvSpPr/>
            <p:nvPr/>
          </p:nvSpPr>
          <p:spPr bwMode="auto">
            <a:xfrm>
              <a:off x="5082923" y="3049046"/>
              <a:ext cx="380526" cy="234958"/>
            </a:xfrm>
            <a:custGeom>
              <a:avLst/>
              <a:gdLst>
                <a:gd name="T0" fmla="*/ 2147483647 w 260"/>
                <a:gd name="T1" fmla="*/ 2147483647 h 148"/>
                <a:gd name="T2" fmla="*/ 2147483647 w 260"/>
                <a:gd name="T3" fmla="*/ 2147483647 h 148"/>
                <a:gd name="T4" fmla="*/ 2147483647 w 260"/>
                <a:gd name="T5" fmla="*/ 2147483647 h 148"/>
                <a:gd name="T6" fmla="*/ 2147483647 w 260"/>
                <a:gd name="T7" fmla="*/ 2147483647 h 148"/>
                <a:gd name="T8" fmla="*/ 2147483647 w 260"/>
                <a:gd name="T9" fmla="*/ 2147483647 h 148"/>
                <a:gd name="T10" fmla="*/ 2147483647 w 260"/>
                <a:gd name="T11" fmla="*/ 2147483647 h 148"/>
                <a:gd name="T12" fmla="*/ 2147483647 w 260"/>
                <a:gd name="T13" fmla="*/ 2147483647 h 148"/>
                <a:gd name="T14" fmla="*/ 2147483647 w 260"/>
                <a:gd name="T15" fmla="*/ 2147483647 h 148"/>
                <a:gd name="T16" fmla="*/ 2147483647 w 260"/>
                <a:gd name="T17" fmla="*/ 2147483647 h 148"/>
                <a:gd name="T18" fmla="*/ 2147483647 w 260"/>
                <a:gd name="T19" fmla="*/ 2147483647 h 148"/>
                <a:gd name="T20" fmla="*/ 2147483647 w 260"/>
                <a:gd name="T21" fmla="*/ 2147483647 h 148"/>
                <a:gd name="T22" fmla="*/ 2147483647 w 260"/>
                <a:gd name="T23" fmla="*/ 2147483647 h 148"/>
                <a:gd name="T24" fmla="*/ 2147483647 w 260"/>
                <a:gd name="T25" fmla="*/ 2147483647 h 148"/>
                <a:gd name="T26" fmla="*/ 2147483647 w 260"/>
                <a:gd name="T27" fmla="*/ 2147483647 h 148"/>
                <a:gd name="T28" fmla="*/ 2147483647 w 260"/>
                <a:gd name="T29" fmla="*/ 2147483647 h 148"/>
                <a:gd name="T30" fmla="*/ 2147483647 w 260"/>
                <a:gd name="T31" fmla="*/ 2147483647 h 148"/>
                <a:gd name="T32" fmla="*/ 2147483647 w 260"/>
                <a:gd name="T33" fmla="*/ 2147483647 h 148"/>
                <a:gd name="T34" fmla="*/ 2147483647 w 260"/>
                <a:gd name="T35" fmla="*/ 2147483647 h 148"/>
                <a:gd name="T36" fmla="*/ 2147483647 w 260"/>
                <a:gd name="T37" fmla="*/ 2147483647 h 148"/>
                <a:gd name="T38" fmla="*/ 2147483647 w 260"/>
                <a:gd name="T39" fmla="*/ 2147483647 h 148"/>
                <a:gd name="T40" fmla="*/ 2147483647 w 260"/>
                <a:gd name="T41" fmla="*/ 2147483647 h 148"/>
                <a:gd name="T42" fmla="*/ 2147483647 w 260"/>
                <a:gd name="T43" fmla="*/ 2147483647 h 148"/>
                <a:gd name="T44" fmla="*/ 2147483647 w 260"/>
                <a:gd name="T45" fmla="*/ 2147483647 h 148"/>
                <a:gd name="T46" fmla="*/ 2147483647 w 260"/>
                <a:gd name="T47" fmla="*/ 2147483647 h 148"/>
                <a:gd name="T48" fmla="*/ 2147483647 w 260"/>
                <a:gd name="T49" fmla="*/ 2147483647 h 148"/>
                <a:gd name="T50" fmla="*/ 2147483647 w 260"/>
                <a:gd name="T51" fmla="*/ 2147483647 h 148"/>
                <a:gd name="T52" fmla="*/ 2147483647 w 260"/>
                <a:gd name="T53" fmla="*/ 2147483647 h 148"/>
                <a:gd name="T54" fmla="*/ 2147483647 w 260"/>
                <a:gd name="T55" fmla="*/ 2147483647 h 148"/>
                <a:gd name="T56" fmla="*/ 2147483647 w 260"/>
                <a:gd name="T57" fmla="*/ 2147483647 h 148"/>
                <a:gd name="T58" fmla="*/ 2147483647 w 260"/>
                <a:gd name="T59" fmla="*/ 2147483647 h 148"/>
                <a:gd name="T60" fmla="*/ 2147483647 w 260"/>
                <a:gd name="T61" fmla="*/ 2147483647 h 148"/>
                <a:gd name="T62" fmla="*/ 2147483647 w 260"/>
                <a:gd name="T63" fmla="*/ 2147483647 h 148"/>
                <a:gd name="T64" fmla="*/ 2147483647 w 260"/>
                <a:gd name="T65" fmla="*/ 2147483647 h 148"/>
                <a:gd name="T66" fmla="*/ 2147483647 w 260"/>
                <a:gd name="T67" fmla="*/ 2147483647 h 148"/>
                <a:gd name="T68" fmla="*/ 2147483647 w 260"/>
                <a:gd name="T69" fmla="*/ 2147483647 h 148"/>
                <a:gd name="T70" fmla="*/ 2147483647 w 260"/>
                <a:gd name="T71" fmla="*/ 2147483647 h 148"/>
                <a:gd name="T72" fmla="*/ 2147483647 w 260"/>
                <a:gd name="T73" fmla="*/ 2147483647 h 148"/>
                <a:gd name="T74" fmla="*/ 2147483647 w 260"/>
                <a:gd name="T75" fmla="*/ 2147483647 h 148"/>
                <a:gd name="T76" fmla="*/ 2147483647 w 260"/>
                <a:gd name="T77" fmla="*/ 2147483647 h 148"/>
                <a:gd name="T78" fmla="*/ 2147483647 w 260"/>
                <a:gd name="T79" fmla="*/ 2147483647 h 148"/>
                <a:gd name="T80" fmla="*/ 2147483647 w 260"/>
                <a:gd name="T81" fmla="*/ 2147483647 h 148"/>
                <a:gd name="T82" fmla="*/ 2147483647 w 260"/>
                <a:gd name="T83" fmla="*/ 2147483647 h 148"/>
                <a:gd name="T84" fmla="*/ 2147483647 w 260"/>
                <a:gd name="T85" fmla="*/ 2147483647 h 148"/>
                <a:gd name="T86" fmla="*/ 2147483647 w 260"/>
                <a:gd name="T87" fmla="*/ 2147483647 h 148"/>
                <a:gd name="T88" fmla="*/ 2147483647 w 260"/>
                <a:gd name="T89" fmla="*/ 2147483647 h 148"/>
                <a:gd name="T90" fmla="*/ 2147483647 w 260"/>
                <a:gd name="T91" fmla="*/ 2147483647 h 148"/>
                <a:gd name="T92" fmla="*/ 2147483647 w 260"/>
                <a:gd name="T93" fmla="*/ 2147483647 h 148"/>
                <a:gd name="T94" fmla="*/ 2147483647 w 260"/>
                <a:gd name="T95" fmla="*/ 2147483647 h 148"/>
                <a:gd name="T96" fmla="*/ 2147483647 w 260"/>
                <a:gd name="T97" fmla="*/ 2147483647 h 14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60"/>
                <a:gd name="T148" fmla="*/ 0 h 148"/>
                <a:gd name="T149" fmla="*/ 260 w 260"/>
                <a:gd name="T150" fmla="*/ 148 h 14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60" h="148">
                  <a:moveTo>
                    <a:pt x="66" y="82"/>
                  </a:moveTo>
                  <a:lnTo>
                    <a:pt x="60" y="84"/>
                  </a:lnTo>
                  <a:lnTo>
                    <a:pt x="54" y="88"/>
                  </a:lnTo>
                  <a:lnTo>
                    <a:pt x="44" y="90"/>
                  </a:lnTo>
                  <a:lnTo>
                    <a:pt x="36" y="90"/>
                  </a:lnTo>
                  <a:lnTo>
                    <a:pt x="26" y="88"/>
                  </a:lnTo>
                  <a:lnTo>
                    <a:pt x="18" y="84"/>
                  </a:lnTo>
                  <a:lnTo>
                    <a:pt x="12" y="84"/>
                  </a:lnTo>
                  <a:lnTo>
                    <a:pt x="6" y="82"/>
                  </a:lnTo>
                  <a:lnTo>
                    <a:pt x="2" y="80"/>
                  </a:lnTo>
                  <a:lnTo>
                    <a:pt x="0" y="78"/>
                  </a:lnTo>
                  <a:lnTo>
                    <a:pt x="2" y="66"/>
                  </a:lnTo>
                  <a:lnTo>
                    <a:pt x="2" y="62"/>
                  </a:lnTo>
                  <a:lnTo>
                    <a:pt x="12" y="52"/>
                  </a:lnTo>
                  <a:lnTo>
                    <a:pt x="16" y="44"/>
                  </a:lnTo>
                  <a:lnTo>
                    <a:pt x="22" y="38"/>
                  </a:lnTo>
                  <a:lnTo>
                    <a:pt x="16" y="30"/>
                  </a:lnTo>
                  <a:lnTo>
                    <a:pt x="8" y="20"/>
                  </a:lnTo>
                  <a:lnTo>
                    <a:pt x="6" y="14"/>
                  </a:lnTo>
                  <a:lnTo>
                    <a:pt x="24" y="10"/>
                  </a:lnTo>
                  <a:lnTo>
                    <a:pt x="46" y="10"/>
                  </a:lnTo>
                  <a:lnTo>
                    <a:pt x="64" y="10"/>
                  </a:lnTo>
                  <a:lnTo>
                    <a:pt x="80" y="16"/>
                  </a:lnTo>
                  <a:lnTo>
                    <a:pt x="96" y="14"/>
                  </a:lnTo>
                  <a:lnTo>
                    <a:pt x="112" y="16"/>
                  </a:lnTo>
                  <a:lnTo>
                    <a:pt x="116" y="8"/>
                  </a:lnTo>
                  <a:lnTo>
                    <a:pt x="128" y="6"/>
                  </a:lnTo>
                  <a:lnTo>
                    <a:pt x="138" y="6"/>
                  </a:lnTo>
                  <a:lnTo>
                    <a:pt x="156" y="0"/>
                  </a:lnTo>
                  <a:lnTo>
                    <a:pt x="166" y="8"/>
                  </a:lnTo>
                  <a:lnTo>
                    <a:pt x="166" y="14"/>
                  </a:lnTo>
                  <a:lnTo>
                    <a:pt x="168" y="22"/>
                  </a:lnTo>
                  <a:lnTo>
                    <a:pt x="184" y="24"/>
                  </a:lnTo>
                  <a:lnTo>
                    <a:pt x="186" y="30"/>
                  </a:lnTo>
                  <a:lnTo>
                    <a:pt x="188" y="36"/>
                  </a:lnTo>
                  <a:lnTo>
                    <a:pt x="198" y="36"/>
                  </a:lnTo>
                  <a:lnTo>
                    <a:pt x="202" y="40"/>
                  </a:lnTo>
                  <a:lnTo>
                    <a:pt x="216" y="36"/>
                  </a:lnTo>
                  <a:lnTo>
                    <a:pt x="222" y="44"/>
                  </a:lnTo>
                  <a:lnTo>
                    <a:pt x="234" y="48"/>
                  </a:lnTo>
                  <a:lnTo>
                    <a:pt x="248" y="50"/>
                  </a:lnTo>
                  <a:lnTo>
                    <a:pt x="260" y="56"/>
                  </a:lnTo>
                  <a:lnTo>
                    <a:pt x="260" y="58"/>
                  </a:lnTo>
                  <a:lnTo>
                    <a:pt x="254" y="64"/>
                  </a:lnTo>
                  <a:lnTo>
                    <a:pt x="258" y="72"/>
                  </a:lnTo>
                  <a:lnTo>
                    <a:pt x="260" y="78"/>
                  </a:lnTo>
                  <a:lnTo>
                    <a:pt x="260" y="84"/>
                  </a:lnTo>
                  <a:lnTo>
                    <a:pt x="244" y="84"/>
                  </a:lnTo>
                  <a:lnTo>
                    <a:pt x="240" y="88"/>
                  </a:lnTo>
                  <a:lnTo>
                    <a:pt x="236" y="92"/>
                  </a:lnTo>
                  <a:lnTo>
                    <a:pt x="236" y="100"/>
                  </a:lnTo>
                  <a:lnTo>
                    <a:pt x="226" y="100"/>
                  </a:lnTo>
                  <a:lnTo>
                    <a:pt x="216" y="100"/>
                  </a:lnTo>
                  <a:lnTo>
                    <a:pt x="208" y="106"/>
                  </a:lnTo>
                  <a:lnTo>
                    <a:pt x="204" y="108"/>
                  </a:lnTo>
                  <a:lnTo>
                    <a:pt x="190" y="112"/>
                  </a:lnTo>
                  <a:lnTo>
                    <a:pt x="182" y="116"/>
                  </a:lnTo>
                  <a:lnTo>
                    <a:pt x="184" y="118"/>
                  </a:lnTo>
                  <a:lnTo>
                    <a:pt x="186" y="122"/>
                  </a:lnTo>
                  <a:lnTo>
                    <a:pt x="194" y="128"/>
                  </a:lnTo>
                  <a:lnTo>
                    <a:pt x="204" y="130"/>
                  </a:lnTo>
                  <a:lnTo>
                    <a:pt x="212" y="138"/>
                  </a:lnTo>
                  <a:lnTo>
                    <a:pt x="204" y="138"/>
                  </a:lnTo>
                  <a:lnTo>
                    <a:pt x="200" y="140"/>
                  </a:lnTo>
                  <a:lnTo>
                    <a:pt x="192" y="144"/>
                  </a:lnTo>
                  <a:lnTo>
                    <a:pt x="186" y="146"/>
                  </a:lnTo>
                  <a:lnTo>
                    <a:pt x="176" y="148"/>
                  </a:lnTo>
                  <a:lnTo>
                    <a:pt x="174" y="138"/>
                  </a:lnTo>
                  <a:lnTo>
                    <a:pt x="170" y="134"/>
                  </a:lnTo>
                  <a:lnTo>
                    <a:pt x="160" y="128"/>
                  </a:lnTo>
                  <a:lnTo>
                    <a:pt x="166" y="120"/>
                  </a:lnTo>
                  <a:lnTo>
                    <a:pt x="172" y="118"/>
                  </a:lnTo>
                  <a:lnTo>
                    <a:pt x="164" y="118"/>
                  </a:lnTo>
                  <a:lnTo>
                    <a:pt x="160" y="118"/>
                  </a:lnTo>
                  <a:lnTo>
                    <a:pt x="152" y="116"/>
                  </a:lnTo>
                  <a:lnTo>
                    <a:pt x="146" y="114"/>
                  </a:lnTo>
                  <a:lnTo>
                    <a:pt x="144" y="112"/>
                  </a:lnTo>
                  <a:lnTo>
                    <a:pt x="140" y="108"/>
                  </a:lnTo>
                  <a:lnTo>
                    <a:pt x="132" y="108"/>
                  </a:lnTo>
                  <a:lnTo>
                    <a:pt x="130" y="112"/>
                  </a:lnTo>
                  <a:lnTo>
                    <a:pt x="128" y="116"/>
                  </a:lnTo>
                  <a:lnTo>
                    <a:pt x="124" y="120"/>
                  </a:lnTo>
                  <a:lnTo>
                    <a:pt x="118" y="126"/>
                  </a:lnTo>
                  <a:lnTo>
                    <a:pt x="114" y="128"/>
                  </a:lnTo>
                  <a:lnTo>
                    <a:pt x="110" y="126"/>
                  </a:lnTo>
                  <a:lnTo>
                    <a:pt x="102" y="128"/>
                  </a:lnTo>
                  <a:lnTo>
                    <a:pt x="94" y="132"/>
                  </a:lnTo>
                  <a:lnTo>
                    <a:pt x="92" y="124"/>
                  </a:lnTo>
                  <a:lnTo>
                    <a:pt x="100" y="118"/>
                  </a:lnTo>
                  <a:lnTo>
                    <a:pt x="100" y="108"/>
                  </a:lnTo>
                  <a:lnTo>
                    <a:pt x="106" y="108"/>
                  </a:lnTo>
                  <a:lnTo>
                    <a:pt x="116" y="110"/>
                  </a:lnTo>
                  <a:lnTo>
                    <a:pt x="110" y="98"/>
                  </a:lnTo>
                  <a:lnTo>
                    <a:pt x="106" y="92"/>
                  </a:lnTo>
                  <a:lnTo>
                    <a:pt x="98" y="80"/>
                  </a:lnTo>
                  <a:lnTo>
                    <a:pt x="90" y="76"/>
                  </a:lnTo>
                  <a:lnTo>
                    <a:pt x="82" y="74"/>
                  </a:lnTo>
                  <a:lnTo>
                    <a:pt x="74" y="78"/>
                  </a:lnTo>
                  <a:lnTo>
                    <a:pt x="66"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7" name="Freeform 196"/>
            <p:cNvSpPr/>
            <p:nvPr/>
          </p:nvSpPr>
          <p:spPr bwMode="auto">
            <a:xfrm>
              <a:off x="5092147" y="2945506"/>
              <a:ext cx="193722" cy="128763"/>
            </a:xfrm>
            <a:custGeom>
              <a:avLst/>
              <a:gdLst>
                <a:gd name="T0" fmla="*/ 2147483647 w 132"/>
                <a:gd name="T1" fmla="*/ 2147483647 h 82"/>
                <a:gd name="T2" fmla="*/ 2147483647 w 132"/>
                <a:gd name="T3" fmla="*/ 2147483647 h 82"/>
                <a:gd name="T4" fmla="*/ 2147483647 w 132"/>
                <a:gd name="T5" fmla="*/ 2147483647 h 82"/>
                <a:gd name="T6" fmla="*/ 2147483647 w 132"/>
                <a:gd name="T7" fmla="*/ 2147483647 h 82"/>
                <a:gd name="T8" fmla="*/ 2147483647 w 132"/>
                <a:gd name="T9" fmla="*/ 2147483647 h 82"/>
                <a:gd name="T10" fmla="*/ 2147483647 w 132"/>
                <a:gd name="T11" fmla="*/ 2147483647 h 82"/>
                <a:gd name="T12" fmla="*/ 2147483647 w 132"/>
                <a:gd name="T13" fmla="*/ 2147483647 h 82"/>
                <a:gd name="T14" fmla="*/ 2147483647 w 132"/>
                <a:gd name="T15" fmla="*/ 2147483647 h 82"/>
                <a:gd name="T16" fmla="*/ 2147483647 w 132"/>
                <a:gd name="T17" fmla="*/ 2147483647 h 82"/>
                <a:gd name="T18" fmla="*/ 2147483647 w 132"/>
                <a:gd name="T19" fmla="*/ 2147483647 h 82"/>
                <a:gd name="T20" fmla="*/ 2147483647 w 132"/>
                <a:gd name="T21" fmla="*/ 2147483647 h 82"/>
                <a:gd name="T22" fmla="*/ 2147483647 w 132"/>
                <a:gd name="T23" fmla="*/ 2147483647 h 82"/>
                <a:gd name="T24" fmla="*/ 2147483647 w 132"/>
                <a:gd name="T25" fmla="*/ 2147483647 h 82"/>
                <a:gd name="T26" fmla="*/ 0 w 132"/>
                <a:gd name="T27" fmla="*/ 2147483647 h 82"/>
                <a:gd name="T28" fmla="*/ 0 w 132"/>
                <a:gd name="T29" fmla="*/ 2147483647 h 82"/>
                <a:gd name="T30" fmla="*/ 2147483647 w 132"/>
                <a:gd name="T31" fmla="*/ 2147483647 h 82"/>
                <a:gd name="T32" fmla="*/ 2147483647 w 132"/>
                <a:gd name="T33" fmla="*/ 2147483647 h 82"/>
                <a:gd name="T34" fmla="*/ 2147483647 w 132"/>
                <a:gd name="T35" fmla="*/ 2147483647 h 82"/>
                <a:gd name="T36" fmla="*/ 2147483647 w 132"/>
                <a:gd name="T37" fmla="*/ 2147483647 h 82"/>
                <a:gd name="T38" fmla="*/ 2147483647 w 132"/>
                <a:gd name="T39" fmla="*/ 2147483647 h 82"/>
                <a:gd name="T40" fmla="*/ 2147483647 w 132"/>
                <a:gd name="T41" fmla="*/ 2147483647 h 82"/>
                <a:gd name="T42" fmla="*/ 2147483647 w 132"/>
                <a:gd name="T43" fmla="*/ 2147483647 h 82"/>
                <a:gd name="T44" fmla="*/ 2147483647 w 132"/>
                <a:gd name="T45" fmla="*/ 2147483647 h 82"/>
                <a:gd name="T46" fmla="*/ 2147483647 w 132"/>
                <a:gd name="T47" fmla="*/ 2147483647 h 82"/>
                <a:gd name="T48" fmla="*/ 2147483647 w 132"/>
                <a:gd name="T49" fmla="*/ 2147483647 h 82"/>
                <a:gd name="T50" fmla="*/ 2147483647 w 132"/>
                <a:gd name="T51" fmla="*/ 2147483647 h 82"/>
                <a:gd name="T52" fmla="*/ 2147483647 w 132"/>
                <a:gd name="T53" fmla="*/ 2147483647 h 82"/>
                <a:gd name="T54" fmla="*/ 2147483647 w 132"/>
                <a:gd name="T55" fmla="*/ 2147483647 h 82"/>
                <a:gd name="T56" fmla="*/ 2147483647 w 132"/>
                <a:gd name="T57" fmla="*/ 0 h 82"/>
                <a:gd name="T58" fmla="*/ 2147483647 w 132"/>
                <a:gd name="T59" fmla="*/ 2147483647 h 82"/>
                <a:gd name="T60" fmla="*/ 2147483647 w 132"/>
                <a:gd name="T61" fmla="*/ 2147483647 h 82"/>
                <a:gd name="T62" fmla="*/ 2147483647 w 132"/>
                <a:gd name="T63" fmla="*/ 2147483647 h 82"/>
                <a:gd name="T64" fmla="*/ 2147483647 w 132"/>
                <a:gd name="T65" fmla="*/ 2147483647 h 82"/>
                <a:gd name="T66" fmla="*/ 2147483647 w 132"/>
                <a:gd name="T67" fmla="*/ 2147483647 h 82"/>
                <a:gd name="T68" fmla="*/ 2147483647 w 132"/>
                <a:gd name="T69" fmla="*/ 2147483647 h 82"/>
                <a:gd name="T70" fmla="*/ 2147483647 w 132"/>
                <a:gd name="T71" fmla="*/ 2147483647 h 82"/>
                <a:gd name="T72" fmla="*/ 2147483647 w 132"/>
                <a:gd name="T73" fmla="*/ 2147483647 h 82"/>
                <a:gd name="T74" fmla="*/ 2147483647 w 132"/>
                <a:gd name="T75" fmla="*/ 2147483647 h 82"/>
                <a:gd name="T76" fmla="*/ 2147483647 w 132"/>
                <a:gd name="T77" fmla="*/ 2147483647 h 82"/>
                <a:gd name="T78" fmla="*/ 2147483647 w 132"/>
                <a:gd name="T79" fmla="*/ 2147483647 h 82"/>
                <a:gd name="T80" fmla="*/ 2147483647 w 132"/>
                <a:gd name="T81" fmla="*/ 2147483647 h 82"/>
                <a:gd name="T82" fmla="*/ 2147483647 w 132"/>
                <a:gd name="T83" fmla="*/ 2147483647 h 82"/>
                <a:gd name="T84" fmla="*/ 2147483647 w 132"/>
                <a:gd name="T85" fmla="*/ 2147483647 h 8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32"/>
                <a:gd name="T130" fmla="*/ 0 h 82"/>
                <a:gd name="T131" fmla="*/ 132 w 132"/>
                <a:gd name="T132" fmla="*/ 82 h 82"/>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32" h="82">
                  <a:moveTo>
                    <a:pt x="122" y="72"/>
                  </a:moveTo>
                  <a:lnTo>
                    <a:pt x="110" y="74"/>
                  </a:lnTo>
                  <a:lnTo>
                    <a:pt x="106" y="82"/>
                  </a:lnTo>
                  <a:lnTo>
                    <a:pt x="98" y="82"/>
                  </a:lnTo>
                  <a:lnTo>
                    <a:pt x="90" y="80"/>
                  </a:lnTo>
                  <a:lnTo>
                    <a:pt x="80" y="82"/>
                  </a:lnTo>
                  <a:lnTo>
                    <a:pt x="74" y="82"/>
                  </a:lnTo>
                  <a:lnTo>
                    <a:pt x="62" y="78"/>
                  </a:lnTo>
                  <a:lnTo>
                    <a:pt x="58" y="76"/>
                  </a:lnTo>
                  <a:lnTo>
                    <a:pt x="40" y="76"/>
                  </a:lnTo>
                  <a:lnTo>
                    <a:pt x="30" y="76"/>
                  </a:lnTo>
                  <a:lnTo>
                    <a:pt x="22" y="76"/>
                  </a:lnTo>
                  <a:lnTo>
                    <a:pt x="16" y="78"/>
                  </a:lnTo>
                  <a:lnTo>
                    <a:pt x="0" y="80"/>
                  </a:lnTo>
                  <a:lnTo>
                    <a:pt x="0" y="76"/>
                  </a:lnTo>
                  <a:lnTo>
                    <a:pt x="10" y="70"/>
                  </a:lnTo>
                  <a:lnTo>
                    <a:pt x="6" y="64"/>
                  </a:lnTo>
                  <a:lnTo>
                    <a:pt x="4" y="52"/>
                  </a:lnTo>
                  <a:lnTo>
                    <a:pt x="2" y="48"/>
                  </a:lnTo>
                  <a:lnTo>
                    <a:pt x="12" y="46"/>
                  </a:lnTo>
                  <a:lnTo>
                    <a:pt x="18" y="34"/>
                  </a:lnTo>
                  <a:lnTo>
                    <a:pt x="26" y="24"/>
                  </a:lnTo>
                  <a:lnTo>
                    <a:pt x="26" y="18"/>
                  </a:lnTo>
                  <a:lnTo>
                    <a:pt x="30" y="18"/>
                  </a:lnTo>
                  <a:lnTo>
                    <a:pt x="36" y="18"/>
                  </a:lnTo>
                  <a:lnTo>
                    <a:pt x="46" y="14"/>
                  </a:lnTo>
                  <a:lnTo>
                    <a:pt x="48" y="6"/>
                  </a:lnTo>
                  <a:lnTo>
                    <a:pt x="60" y="4"/>
                  </a:lnTo>
                  <a:lnTo>
                    <a:pt x="68" y="0"/>
                  </a:lnTo>
                  <a:lnTo>
                    <a:pt x="76" y="4"/>
                  </a:lnTo>
                  <a:lnTo>
                    <a:pt x="98" y="4"/>
                  </a:lnTo>
                  <a:lnTo>
                    <a:pt x="106" y="16"/>
                  </a:lnTo>
                  <a:lnTo>
                    <a:pt x="106" y="24"/>
                  </a:lnTo>
                  <a:lnTo>
                    <a:pt x="112" y="28"/>
                  </a:lnTo>
                  <a:lnTo>
                    <a:pt x="116" y="34"/>
                  </a:lnTo>
                  <a:lnTo>
                    <a:pt x="120" y="40"/>
                  </a:lnTo>
                  <a:lnTo>
                    <a:pt x="122" y="42"/>
                  </a:lnTo>
                  <a:lnTo>
                    <a:pt x="130" y="44"/>
                  </a:lnTo>
                  <a:lnTo>
                    <a:pt x="132" y="50"/>
                  </a:lnTo>
                  <a:lnTo>
                    <a:pt x="126" y="52"/>
                  </a:lnTo>
                  <a:lnTo>
                    <a:pt x="114" y="54"/>
                  </a:lnTo>
                  <a:lnTo>
                    <a:pt x="118" y="62"/>
                  </a:lnTo>
                  <a:lnTo>
                    <a:pt x="122" y="7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8" name="Freeform 197"/>
            <p:cNvSpPr/>
            <p:nvPr/>
          </p:nvSpPr>
          <p:spPr bwMode="auto">
            <a:xfrm>
              <a:off x="4904191" y="3218959"/>
              <a:ext cx="71493" cy="58407"/>
            </a:xfrm>
            <a:custGeom>
              <a:avLst/>
              <a:gdLst>
                <a:gd name="T0" fmla="*/ 0 w 49"/>
                <a:gd name="T1" fmla="*/ 2147483647 h 36"/>
                <a:gd name="T2" fmla="*/ 2147483647 w 49"/>
                <a:gd name="T3" fmla="*/ 2147483647 h 36"/>
                <a:gd name="T4" fmla="*/ 2147483647 w 49"/>
                <a:gd name="T5" fmla="*/ 2147483647 h 36"/>
                <a:gd name="T6" fmla="*/ 2147483647 w 49"/>
                <a:gd name="T7" fmla="*/ 2147483647 h 36"/>
                <a:gd name="T8" fmla="*/ 2147483647 w 49"/>
                <a:gd name="T9" fmla="*/ 0 h 36"/>
                <a:gd name="T10" fmla="*/ 2147483647 w 49"/>
                <a:gd name="T11" fmla="*/ 2147483647 h 36"/>
                <a:gd name="T12" fmla="*/ 2147483647 w 49"/>
                <a:gd name="T13" fmla="*/ 2147483647 h 36"/>
                <a:gd name="T14" fmla="*/ 2147483647 w 49"/>
                <a:gd name="T15" fmla="*/ 2147483647 h 36"/>
                <a:gd name="T16" fmla="*/ 2147483647 w 49"/>
                <a:gd name="T17" fmla="*/ 2147483647 h 36"/>
                <a:gd name="T18" fmla="*/ 2147483647 w 49"/>
                <a:gd name="T19" fmla="*/ 2147483647 h 36"/>
                <a:gd name="T20" fmla="*/ 2147483647 w 49"/>
                <a:gd name="T21" fmla="*/ 2147483647 h 36"/>
                <a:gd name="T22" fmla="*/ 2147483647 w 49"/>
                <a:gd name="T23" fmla="*/ 2147483647 h 36"/>
                <a:gd name="T24" fmla="*/ 2147483647 w 49"/>
                <a:gd name="T25" fmla="*/ 2147483647 h 36"/>
                <a:gd name="T26" fmla="*/ 2147483647 w 49"/>
                <a:gd name="T27" fmla="*/ 2147483647 h 36"/>
                <a:gd name="T28" fmla="*/ 2147483647 w 49"/>
                <a:gd name="T29" fmla="*/ 2147483647 h 36"/>
                <a:gd name="T30" fmla="*/ 0 w 49"/>
                <a:gd name="T31" fmla="*/ 2147483647 h 36"/>
                <a:gd name="T32" fmla="*/ 0 w 49"/>
                <a:gd name="T33" fmla="*/ 2147483647 h 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9"/>
                <a:gd name="T52" fmla="*/ 0 h 36"/>
                <a:gd name="T53" fmla="*/ 49 w 49"/>
                <a:gd name="T54" fmla="*/ 36 h 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9" h="36">
                  <a:moveTo>
                    <a:pt x="0" y="4"/>
                  </a:moveTo>
                  <a:lnTo>
                    <a:pt x="13" y="6"/>
                  </a:lnTo>
                  <a:lnTo>
                    <a:pt x="21" y="4"/>
                  </a:lnTo>
                  <a:lnTo>
                    <a:pt x="25" y="2"/>
                  </a:lnTo>
                  <a:lnTo>
                    <a:pt x="39" y="0"/>
                  </a:lnTo>
                  <a:lnTo>
                    <a:pt x="49" y="6"/>
                  </a:lnTo>
                  <a:lnTo>
                    <a:pt x="35" y="10"/>
                  </a:lnTo>
                  <a:lnTo>
                    <a:pt x="33" y="16"/>
                  </a:lnTo>
                  <a:lnTo>
                    <a:pt x="29" y="24"/>
                  </a:lnTo>
                  <a:lnTo>
                    <a:pt x="21" y="24"/>
                  </a:lnTo>
                  <a:lnTo>
                    <a:pt x="17" y="28"/>
                  </a:lnTo>
                  <a:lnTo>
                    <a:pt x="15" y="36"/>
                  </a:lnTo>
                  <a:lnTo>
                    <a:pt x="11" y="32"/>
                  </a:lnTo>
                  <a:lnTo>
                    <a:pt x="7" y="26"/>
                  </a:lnTo>
                  <a:lnTo>
                    <a:pt x="4" y="18"/>
                  </a:lnTo>
                  <a:lnTo>
                    <a:pt x="0" y="14"/>
                  </a:lnTo>
                  <a:lnTo>
                    <a:pt x="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69" name="Freeform 198"/>
            <p:cNvSpPr/>
            <p:nvPr/>
          </p:nvSpPr>
          <p:spPr bwMode="auto">
            <a:xfrm>
              <a:off x="5065626" y="3349048"/>
              <a:ext cx="51890" cy="37169"/>
            </a:xfrm>
            <a:custGeom>
              <a:avLst/>
              <a:gdLst>
                <a:gd name="T0" fmla="*/ 2147483647 w 36"/>
                <a:gd name="T1" fmla="*/ 0 h 24"/>
                <a:gd name="T2" fmla="*/ 2147483647 w 36"/>
                <a:gd name="T3" fmla="*/ 2147483647 h 24"/>
                <a:gd name="T4" fmla="*/ 2147483647 w 36"/>
                <a:gd name="T5" fmla="*/ 2147483647 h 24"/>
                <a:gd name="T6" fmla="*/ 2147483647 w 36"/>
                <a:gd name="T7" fmla="*/ 2147483647 h 24"/>
                <a:gd name="T8" fmla="*/ 2147483647 w 36"/>
                <a:gd name="T9" fmla="*/ 2147483647 h 24"/>
                <a:gd name="T10" fmla="*/ 2147483647 w 36"/>
                <a:gd name="T11" fmla="*/ 2147483647 h 24"/>
                <a:gd name="T12" fmla="*/ 2147483647 w 36"/>
                <a:gd name="T13" fmla="*/ 2147483647 h 24"/>
                <a:gd name="T14" fmla="*/ 0 w 36"/>
                <a:gd name="T15" fmla="*/ 2147483647 h 24"/>
                <a:gd name="T16" fmla="*/ 0 w 36"/>
                <a:gd name="T17" fmla="*/ 2147483647 h 24"/>
                <a:gd name="T18" fmla="*/ 2147483647 w 36"/>
                <a:gd name="T19" fmla="*/ 2147483647 h 24"/>
                <a:gd name="T20" fmla="*/ 2147483647 w 36"/>
                <a:gd name="T21" fmla="*/ 0 h 24"/>
                <a:gd name="T22" fmla="*/ 2147483647 w 36"/>
                <a:gd name="T23" fmla="*/ 0 h 2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
                <a:gd name="T37" fmla="*/ 0 h 24"/>
                <a:gd name="T38" fmla="*/ 36 w 36"/>
                <a:gd name="T39" fmla="*/ 24 h 2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 h="24">
                  <a:moveTo>
                    <a:pt x="26" y="0"/>
                  </a:moveTo>
                  <a:lnTo>
                    <a:pt x="36" y="4"/>
                  </a:lnTo>
                  <a:lnTo>
                    <a:pt x="36" y="16"/>
                  </a:lnTo>
                  <a:lnTo>
                    <a:pt x="30" y="20"/>
                  </a:lnTo>
                  <a:lnTo>
                    <a:pt x="10" y="24"/>
                  </a:lnTo>
                  <a:lnTo>
                    <a:pt x="6" y="22"/>
                  </a:lnTo>
                  <a:lnTo>
                    <a:pt x="4" y="22"/>
                  </a:lnTo>
                  <a:lnTo>
                    <a:pt x="0" y="16"/>
                  </a:lnTo>
                  <a:lnTo>
                    <a:pt x="0" y="2"/>
                  </a:lnTo>
                  <a:lnTo>
                    <a:pt x="8" y="2"/>
                  </a:lnTo>
                  <a:lnTo>
                    <a:pt x="12" y="0"/>
                  </a:lnTo>
                  <a:lnTo>
                    <a:pt x="2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0" name="Freeform 199"/>
            <p:cNvSpPr/>
            <p:nvPr/>
          </p:nvSpPr>
          <p:spPr bwMode="auto">
            <a:xfrm>
              <a:off x="5044870" y="3179136"/>
              <a:ext cx="207559" cy="126107"/>
            </a:xfrm>
            <a:custGeom>
              <a:avLst/>
              <a:gdLst>
                <a:gd name="T0" fmla="*/ 2147483647 w 142"/>
                <a:gd name="T1" fmla="*/ 2147483647 h 80"/>
                <a:gd name="T2" fmla="*/ 2147483647 w 142"/>
                <a:gd name="T3" fmla="*/ 2147483647 h 80"/>
                <a:gd name="T4" fmla="*/ 2147483647 w 142"/>
                <a:gd name="T5" fmla="*/ 2147483647 h 80"/>
                <a:gd name="T6" fmla="*/ 2147483647 w 142"/>
                <a:gd name="T7" fmla="*/ 2147483647 h 80"/>
                <a:gd name="T8" fmla="*/ 2147483647 w 142"/>
                <a:gd name="T9" fmla="*/ 2147483647 h 80"/>
                <a:gd name="T10" fmla="*/ 2147483647 w 142"/>
                <a:gd name="T11" fmla="*/ 2147483647 h 80"/>
                <a:gd name="T12" fmla="*/ 2147483647 w 142"/>
                <a:gd name="T13" fmla="*/ 2147483647 h 80"/>
                <a:gd name="T14" fmla="*/ 2147483647 w 142"/>
                <a:gd name="T15" fmla="*/ 2147483647 h 80"/>
                <a:gd name="T16" fmla="*/ 2147483647 w 142"/>
                <a:gd name="T17" fmla="*/ 2147483647 h 80"/>
                <a:gd name="T18" fmla="*/ 2147483647 w 142"/>
                <a:gd name="T19" fmla="*/ 2147483647 h 80"/>
                <a:gd name="T20" fmla="*/ 2147483647 w 142"/>
                <a:gd name="T21" fmla="*/ 2147483647 h 80"/>
                <a:gd name="T22" fmla="*/ 0 w 142"/>
                <a:gd name="T23" fmla="*/ 2147483647 h 80"/>
                <a:gd name="T24" fmla="*/ 2147483647 w 142"/>
                <a:gd name="T25" fmla="*/ 2147483647 h 80"/>
                <a:gd name="T26" fmla="*/ 2147483647 w 142"/>
                <a:gd name="T27" fmla="*/ 2147483647 h 80"/>
                <a:gd name="T28" fmla="*/ 2147483647 w 142"/>
                <a:gd name="T29" fmla="*/ 2147483647 h 80"/>
                <a:gd name="T30" fmla="*/ 2147483647 w 142"/>
                <a:gd name="T31" fmla="*/ 2147483647 h 80"/>
                <a:gd name="T32" fmla="*/ 2147483647 w 142"/>
                <a:gd name="T33" fmla="*/ 2147483647 h 80"/>
                <a:gd name="T34" fmla="*/ 2147483647 w 142"/>
                <a:gd name="T35" fmla="*/ 2147483647 h 80"/>
                <a:gd name="T36" fmla="*/ 2147483647 w 142"/>
                <a:gd name="T37" fmla="*/ 2147483647 h 80"/>
                <a:gd name="T38" fmla="*/ 2147483647 w 142"/>
                <a:gd name="T39" fmla="*/ 2147483647 h 80"/>
                <a:gd name="T40" fmla="*/ 2147483647 w 142"/>
                <a:gd name="T41" fmla="*/ 2147483647 h 80"/>
                <a:gd name="T42" fmla="*/ 2147483647 w 142"/>
                <a:gd name="T43" fmla="*/ 2147483647 h 80"/>
                <a:gd name="T44" fmla="*/ 2147483647 w 142"/>
                <a:gd name="T45" fmla="*/ 2147483647 h 80"/>
                <a:gd name="T46" fmla="*/ 2147483647 w 142"/>
                <a:gd name="T47" fmla="*/ 2147483647 h 80"/>
                <a:gd name="T48" fmla="*/ 2147483647 w 142"/>
                <a:gd name="T49" fmla="*/ 2147483647 h 80"/>
                <a:gd name="T50" fmla="*/ 2147483647 w 142"/>
                <a:gd name="T51" fmla="*/ 2147483647 h 80"/>
                <a:gd name="T52" fmla="*/ 2147483647 w 142"/>
                <a:gd name="T53" fmla="*/ 2147483647 h 80"/>
                <a:gd name="T54" fmla="*/ 2147483647 w 142"/>
                <a:gd name="T55" fmla="*/ 2147483647 h 80"/>
                <a:gd name="T56" fmla="*/ 2147483647 w 142"/>
                <a:gd name="T57" fmla="*/ 0 h 80"/>
                <a:gd name="T58" fmla="*/ 2147483647 w 142"/>
                <a:gd name="T59" fmla="*/ 2147483647 h 80"/>
                <a:gd name="T60" fmla="*/ 2147483647 w 142"/>
                <a:gd name="T61" fmla="*/ 2147483647 h 80"/>
                <a:gd name="T62" fmla="*/ 2147483647 w 142"/>
                <a:gd name="T63" fmla="*/ 2147483647 h 80"/>
                <a:gd name="T64" fmla="*/ 2147483647 w 142"/>
                <a:gd name="T65" fmla="*/ 2147483647 h 80"/>
                <a:gd name="T66" fmla="*/ 2147483647 w 142"/>
                <a:gd name="T67" fmla="*/ 2147483647 h 80"/>
                <a:gd name="T68" fmla="*/ 2147483647 w 142"/>
                <a:gd name="T69" fmla="*/ 2147483647 h 80"/>
                <a:gd name="T70" fmla="*/ 2147483647 w 142"/>
                <a:gd name="T71" fmla="*/ 2147483647 h 80"/>
                <a:gd name="T72" fmla="*/ 2147483647 w 142"/>
                <a:gd name="T73" fmla="*/ 2147483647 h 80"/>
                <a:gd name="T74" fmla="*/ 2147483647 w 142"/>
                <a:gd name="T75" fmla="*/ 2147483647 h 80"/>
                <a:gd name="T76" fmla="*/ 2147483647 w 142"/>
                <a:gd name="T77" fmla="*/ 2147483647 h 80"/>
                <a:gd name="T78" fmla="*/ 2147483647 w 142"/>
                <a:gd name="T79" fmla="*/ 2147483647 h 80"/>
                <a:gd name="T80" fmla="*/ 2147483647 w 142"/>
                <a:gd name="T81" fmla="*/ 2147483647 h 80"/>
                <a:gd name="T82" fmla="*/ 2147483647 w 142"/>
                <a:gd name="T83" fmla="*/ 2147483647 h 80"/>
                <a:gd name="T84" fmla="*/ 2147483647 w 142"/>
                <a:gd name="T85" fmla="*/ 2147483647 h 80"/>
                <a:gd name="T86" fmla="*/ 2147483647 w 142"/>
                <a:gd name="T87" fmla="*/ 2147483647 h 80"/>
                <a:gd name="T88" fmla="*/ 2147483647 w 142"/>
                <a:gd name="T89" fmla="*/ 2147483647 h 80"/>
                <a:gd name="T90" fmla="*/ 2147483647 w 142"/>
                <a:gd name="T91" fmla="*/ 2147483647 h 80"/>
                <a:gd name="T92" fmla="*/ 2147483647 w 142"/>
                <a:gd name="T93" fmla="*/ 2147483647 h 80"/>
                <a:gd name="T94" fmla="*/ 2147483647 w 142"/>
                <a:gd name="T95" fmla="*/ 2147483647 h 80"/>
                <a:gd name="T96" fmla="*/ 2147483647 w 142"/>
                <a:gd name="T97" fmla="*/ 2147483647 h 80"/>
                <a:gd name="T98" fmla="*/ 2147483647 w 142"/>
                <a:gd name="T99" fmla="*/ 2147483647 h 80"/>
                <a:gd name="T100" fmla="*/ 2147483647 w 142"/>
                <a:gd name="T101" fmla="*/ 2147483647 h 80"/>
                <a:gd name="T102" fmla="*/ 2147483647 w 142"/>
                <a:gd name="T103" fmla="*/ 2147483647 h 80"/>
                <a:gd name="T104" fmla="*/ 2147483647 w 142"/>
                <a:gd name="T105" fmla="*/ 2147483647 h 80"/>
                <a:gd name="T106" fmla="*/ 2147483647 w 142"/>
                <a:gd name="T107" fmla="*/ 2147483647 h 80"/>
                <a:gd name="T108" fmla="*/ 2147483647 w 142"/>
                <a:gd name="T109" fmla="*/ 2147483647 h 80"/>
                <a:gd name="T110" fmla="*/ 2147483647 w 142"/>
                <a:gd name="T111" fmla="*/ 2147483647 h 80"/>
                <a:gd name="T112" fmla="*/ 2147483647 w 142"/>
                <a:gd name="T113" fmla="*/ 2147483647 h 80"/>
                <a:gd name="T114" fmla="*/ 2147483647 w 142"/>
                <a:gd name="T115" fmla="*/ 2147483647 h 80"/>
                <a:gd name="T116" fmla="*/ 2147483647 w 142"/>
                <a:gd name="T117" fmla="*/ 2147483647 h 80"/>
                <a:gd name="T118" fmla="*/ 2147483647 w 142"/>
                <a:gd name="T119" fmla="*/ 2147483647 h 80"/>
                <a:gd name="T120" fmla="*/ 2147483647 w 142"/>
                <a:gd name="T121" fmla="*/ 2147483647 h 80"/>
                <a:gd name="T122" fmla="*/ 2147483647 w 142"/>
                <a:gd name="T123" fmla="*/ 2147483647 h 8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42"/>
                <a:gd name="T187" fmla="*/ 0 h 80"/>
                <a:gd name="T188" fmla="*/ 142 w 142"/>
                <a:gd name="T189" fmla="*/ 80 h 8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42" h="80">
                  <a:moveTo>
                    <a:pt x="36" y="68"/>
                  </a:moveTo>
                  <a:lnTo>
                    <a:pt x="28" y="64"/>
                  </a:lnTo>
                  <a:lnTo>
                    <a:pt x="26" y="64"/>
                  </a:lnTo>
                  <a:lnTo>
                    <a:pt x="24" y="62"/>
                  </a:lnTo>
                  <a:lnTo>
                    <a:pt x="22" y="58"/>
                  </a:lnTo>
                  <a:lnTo>
                    <a:pt x="20" y="54"/>
                  </a:lnTo>
                  <a:lnTo>
                    <a:pt x="16" y="52"/>
                  </a:lnTo>
                  <a:lnTo>
                    <a:pt x="14" y="52"/>
                  </a:lnTo>
                  <a:lnTo>
                    <a:pt x="14" y="48"/>
                  </a:lnTo>
                  <a:lnTo>
                    <a:pt x="10" y="46"/>
                  </a:lnTo>
                  <a:lnTo>
                    <a:pt x="8" y="40"/>
                  </a:lnTo>
                  <a:lnTo>
                    <a:pt x="0" y="40"/>
                  </a:lnTo>
                  <a:lnTo>
                    <a:pt x="4" y="36"/>
                  </a:lnTo>
                  <a:lnTo>
                    <a:pt x="10" y="36"/>
                  </a:lnTo>
                  <a:lnTo>
                    <a:pt x="16" y="36"/>
                  </a:lnTo>
                  <a:lnTo>
                    <a:pt x="20" y="32"/>
                  </a:lnTo>
                  <a:lnTo>
                    <a:pt x="22" y="30"/>
                  </a:lnTo>
                  <a:lnTo>
                    <a:pt x="24" y="24"/>
                  </a:lnTo>
                  <a:lnTo>
                    <a:pt x="24" y="16"/>
                  </a:lnTo>
                  <a:lnTo>
                    <a:pt x="28" y="12"/>
                  </a:lnTo>
                  <a:lnTo>
                    <a:pt x="32" y="10"/>
                  </a:lnTo>
                  <a:lnTo>
                    <a:pt x="36" y="8"/>
                  </a:lnTo>
                  <a:lnTo>
                    <a:pt x="38" y="2"/>
                  </a:lnTo>
                  <a:lnTo>
                    <a:pt x="56" y="6"/>
                  </a:lnTo>
                  <a:lnTo>
                    <a:pt x="70" y="10"/>
                  </a:lnTo>
                  <a:lnTo>
                    <a:pt x="76" y="8"/>
                  </a:lnTo>
                  <a:lnTo>
                    <a:pt x="80" y="6"/>
                  </a:lnTo>
                  <a:lnTo>
                    <a:pt x="86" y="2"/>
                  </a:lnTo>
                  <a:lnTo>
                    <a:pt x="92" y="0"/>
                  </a:lnTo>
                  <a:lnTo>
                    <a:pt x="100" y="2"/>
                  </a:lnTo>
                  <a:lnTo>
                    <a:pt x="106" y="8"/>
                  </a:lnTo>
                  <a:lnTo>
                    <a:pt x="108" y="12"/>
                  </a:lnTo>
                  <a:lnTo>
                    <a:pt x="112" y="20"/>
                  </a:lnTo>
                  <a:lnTo>
                    <a:pt x="116" y="36"/>
                  </a:lnTo>
                  <a:lnTo>
                    <a:pt x="118" y="44"/>
                  </a:lnTo>
                  <a:lnTo>
                    <a:pt x="120" y="50"/>
                  </a:lnTo>
                  <a:lnTo>
                    <a:pt x="128" y="46"/>
                  </a:lnTo>
                  <a:lnTo>
                    <a:pt x="136" y="44"/>
                  </a:lnTo>
                  <a:lnTo>
                    <a:pt x="140" y="46"/>
                  </a:lnTo>
                  <a:lnTo>
                    <a:pt x="142" y="50"/>
                  </a:lnTo>
                  <a:lnTo>
                    <a:pt x="142" y="54"/>
                  </a:lnTo>
                  <a:lnTo>
                    <a:pt x="140" y="56"/>
                  </a:lnTo>
                  <a:lnTo>
                    <a:pt x="138" y="56"/>
                  </a:lnTo>
                  <a:lnTo>
                    <a:pt x="132" y="56"/>
                  </a:lnTo>
                  <a:lnTo>
                    <a:pt x="130" y="68"/>
                  </a:lnTo>
                  <a:lnTo>
                    <a:pt x="126" y="80"/>
                  </a:lnTo>
                  <a:lnTo>
                    <a:pt x="116" y="74"/>
                  </a:lnTo>
                  <a:lnTo>
                    <a:pt x="110" y="72"/>
                  </a:lnTo>
                  <a:lnTo>
                    <a:pt x="106" y="72"/>
                  </a:lnTo>
                  <a:lnTo>
                    <a:pt x="100" y="74"/>
                  </a:lnTo>
                  <a:lnTo>
                    <a:pt x="96" y="76"/>
                  </a:lnTo>
                  <a:lnTo>
                    <a:pt x="92" y="80"/>
                  </a:lnTo>
                  <a:lnTo>
                    <a:pt x="86" y="80"/>
                  </a:lnTo>
                  <a:lnTo>
                    <a:pt x="64" y="80"/>
                  </a:lnTo>
                  <a:lnTo>
                    <a:pt x="60" y="78"/>
                  </a:lnTo>
                  <a:lnTo>
                    <a:pt x="54" y="78"/>
                  </a:lnTo>
                  <a:lnTo>
                    <a:pt x="50" y="78"/>
                  </a:lnTo>
                  <a:lnTo>
                    <a:pt x="46" y="76"/>
                  </a:lnTo>
                  <a:lnTo>
                    <a:pt x="44" y="76"/>
                  </a:lnTo>
                  <a:lnTo>
                    <a:pt x="42" y="74"/>
                  </a:lnTo>
                  <a:lnTo>
                    <a:pt x="42" y="72"/>
                  </a:lnTo>
                  <a:lnTo>
                    <a:pt x="36" y="6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1" name="Freeform 200"/>
            <p:cNvSpPr/>
            <p:nvPr/>
          </p:nvSpPr>
          <p:spPr bwMode="auto">
            <a:xfrm>
              <a:off x="5016043" y="3232233"/>
              <a:ext cx="99168" cy="122125"/>
            </a:xfrm>
            <a:custGeom>
              <a:avLst/>
              <a:gdLst>
                <a:gd name="T0" fmla="*/ 2147483647 w 68"/>
                <a:gd name="T1" fmla="*/ 2147483647 h 76"/>
                <a:gd name="T2" fmla="*/ 2147483647 w 68"/>
                <a:gd name="T3" fmla="*/ 2147483647 h 76"/>
                <a:gd name="T4" fmla="*/ 2147483647 w 68"/>
                <a:gd name="T5" fmla="*/ 0 h 76"/>
                <a:gd name="T6" fmla="*/ 2147483647 w 68"/>
                <a:gd name="T7" fmla="*/ 2147483647 h 76"/>
                <a:gd name="T8" fmla="*/ 2147483647 w 68"/>
                <a:gd name="T9" fmla="*/ 2147483647 h 76"/>
                <a:gd name="T10" fmla="*/ 2147483647 w 68"/>
                <a:gd name="T11" fmla="*/ 2147483647 h 76"/>
                <a:gd name="T12" fmla="*/ 2147483647 w 68"/>
                <a:gd name="T13" fmla="*/ 2147483647 h 76"/>
                <a:gd name="T14" fmla="*/ 2147483647 w 68"/>
                <a:gd name="T15" fmla="*/ 2147483647 h 76"/>
                <a:gd name="T16" fmla="*/ 2147483647 w 68"/>
                <a:gd name="T17" fmla="*/ 2147483647 h 76"/>
                <a:gd name="T18" fmla="*/ 2147483647 w 68"/>
                <a:gd name="T19" fmla="*/ 2147483647 h 76"/>
                <a:gd name="T20" fmla="*/ 2147483647 w 68"/>
                <a:gd name="T21" fmla="*/ 2147483647 h 76"/>
                <a:gd name="T22" fmla="*/ 2147483647 w 68"/>
                <a:gd name="T23" fmla="*/ 2147483647 h 76"/>
                <a:gd name="T24" fmla="*/ 2147483647 w 68"/>
                <a:gd name="T25" fmla="*/ 2147483647 h 76"/>
                <a:gd name="T26" fmla="*/ 2147483647 w 68"/>
                <a:gd name="T27" fmla="*/ 2147483647 h 76"/>
                <a:gd name="T28" fmla="*/ 2147483647 w 68"/>
                <a:gd name="T29" fmla="*/ 2147483647 h 76"/>
                <a:gd name="T30" fmla="*/ 2147483647 w 68"/>
                <a:gd name="T31" fmla="*/ 2147483647 h 76"/>
                <a:gd name="T32" fmla="*/ 2147483647 w 68"/>
                <a:gd name="T33" fmla="*/ 2147483647 h 76"/>
                <a:gd name="T34" fmla="*/ 2147483647 w 68"/>
                <a:gd name="T35" fmla="*/ 2147483647 h 76"/>
                <a:gd name="T36" fmla="*/ 2147483647 w 68"/>
                <a:gd name="T37" fmla="*/ 2147483647 h 76"/>
                <a:gd name="T38" fmla="*/ 2147483647 w 68"/>
                <a:gd name="T39" fmla="*/ 2147483647 h 76"/>
                <a:gd name="T40" fmla="*/ 2147483647 w 68"/>
                <a:gd name="T41" fmla="*/ 2147483647 h 76"/>
                <a:gd name="T42" fmla="*/ 2147483647 w 68"/>
                <a:gd name="T43" fmla="*/ 2147483647 h 76"/>
                <a:gd name="T44" fmla="*/ 2147483647 w 68"/>
                <a:gd name="T45" fmla="*/ 2147483647 h 76"/>
                <a:gd name="T46" fmla="*/ 2147483647 w 68"/>
                <a:gd name="T47" fmla="*/ 2147483647 h 76"/>
                <a:gd name="T48" fmla="*/ 2147483647 w 68"/>
                <a:gd name="T49" fmla="*/ 2147483647 h 76"/>
                <a:gd name="T50" fmla="*/ 2147483647 w 68"/>
                <a:gd name="T51" fmla="*/ 2147483647 h 76"/>
                <a:gd name="T52" fmla="*/ 2147483647 w 68"/>
                <a:gd name="T53" fmla="*/ 2147483647 h 76"/>
                <a:gd name="T54" fmla="*/ 2147483647 w 68"/>
                <a:gd name="T55" fmla="*/ 2147483647 h 76"/>
                <a:gd name="T56" fmla="*/ 2147483647 w 68"/>
                <a:gd name="T57" fmla="*/ 2147483647 h 76"/>
                <a:gd name="T58" fmla="*/ 0 w 68"/>
                <a:gd name="T59" fmla="*/ 2147483647 h 76"/>
                <a:gd name="T60" fmla="*/ 2147483647 w 68"/>
                <a:gd name="T61" fmla="*/ 2147483647 h 76"/>
                <a:gd name="T62" fmla="*/ 2147483647 w 68"/>
                <a:gd name="T63" fmla="*/ 2147483647 h 76"/>
                <a:gd name="T64" fmla="*/ 2147483647 w 68"/>
                <a:gd name="T65" fmla="*/ 2147483647 h 76"/>
                <a:gd name="T66" fmla="*/ 2147483647 w 68"/>
                <a:gd name="T67" fmla="*/ 2147483647 h 76"/>
                <a:gd name="T68" fmla="*/ 2147483647 w 68"/>
                <a:gd name="T69" fmla="*/ 2147483647 h 76"/>
                <a:gd name="T70" fmla="*/ 2147483647 w 68"/>
                <a:gd name="T71" fmla="*/ 2147483647 h 76"/>
                <a:gd name="T72" fmla="*/ 2147483647 w 68"/>
                <a:gd name="T73" fmla="*/ 2147483647 h 7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8"/>
                <a:gd name="T112" fmla="*/ 0 h 76"/>
                <a:gd name="T113" fmla="*/ 68 w 68"/>
                <a:gd name="T114" fmla="*/ 76 h 7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8" h="76">
                  <a:moveTo>
                    <a:pt x="2" y="8"/>
                  </a:moveTo>
                  <a:lnTo>
                    <a:pt x="6" y="6"/>
                  </a:lnTo>
                  <a:lnTo>
                    <a:pt x="16" y="0"/>
                  </a:lnTo>
                  <a:lnTo>
                    <a:pt x="20" y="6"/>
                  </a:lnTo>
                  <a:lnTo>
                    <a:pt x="28" y="6"/>
                  </a:lnTo>
                  <a:lnTo>
                    <a:pt x="30" y="12"/>
                  </a:lnTo>
                  <a:lnTo>
                    <a:pt x="34" y="14"/>
                  </a:lnTo>
                  <a:lnTo>
                    <a:pt x="34" y="18"/>
                  </a:lnTo>
                  <a:lnTo>
                    <a:pt x="36" y="18"/>
                  </a:lnTo>
                  <a:lnTo>
                    <a:pt x="40" y="20"/>
                  </a:lnTo>
                  <a:lnTo>
                    <a:pt x="42" y="28"/>
                  </a:lnTo>
                  <a:lnTo>
                    <a:pt x="48" y="30"/>
                  </a:lnTo>
                  <a:lnTo>
                    <a:pt x="56" y="34"/>
                  </a:lnTo>
                  <a:lnTo>
                    <a:pt x="62" y="38"/>
                  </a:lnTo>
                  <a:lnTo>
                    <a:pt x="62" y="44"/>
                  </a:lnTo>
                  <a:lnTo>
                    <a:pt x="64" y="48"/>
                  </a:lnTo>
                  <a:lnTo>
                    <a:pt x="68" y="56"/>
                  </a:lnTo>
                  <a:lnTo>
                    <a:pt x="64" y="62"/>
                  </a:lnTo>
                  <a:lnTo>
                    <a:pt x="60" y="70"/>
                  </a:lnTo>
                  <a:lnTo>
                    <a:pt x="60" y="74"/>
                  </a:lnTo>
                  <a:lnTo>
                    <a:pt x="46" y="74"/>
                  </a:lnTo>
                  <a:lnTo>
                    <a:pt x="42" y="76"/>
                  </a:lnTo>
                  <a:lnTo>
                    <a:pt x="34" y="76"/>
                  </a:lnTo>
                  <a:lnTo>
                    <a:pt x="26" y="68"/>
                  </a:lnTo>
                  <a:lnTo>
                    <a:pt x="18" y="68"/>
                  </a:lnTo>
                  <a:lnTo>
                    <a:pt x="18" y="70"/>
                  </a:lnTo>
                  <a:lnTo>
                    <a:pt x="16" y="74"/>
                  </a:lnTo>
                  <a:lnTo>
                    <a:pt x="16" y="76"/>
                  </a:lnTo>
                  <a:lnTo>
                    <a:pt x="10" y="66"/>
                  </a:lnTo>
                  <a:lnTo>
                    <a:pt x="0" y="60"/>
                  </a:lnTo>
                  <a:lnTo>
                    <a:pt x="4" y="52"/>
                  </a:lnTo>
                  <a:lnTo>
                    <a:pt x="12" y="50"/>
                  </a:lnTo>
                  <a:lnTo>
                    <a:pt x="14" y="44"/>
                  </a:lnTo>
                  <a:lnTo>
                    <a:pt x="8" y="38"/>
                  </a:lnTo>
                  <a:lnTo>
                    <a:pt x="6" y="28"/>
                  </a:lnTo>
                  <a:lnTo>
                    <a:pt x="8" y="22"/>
                  </a:lnTo>
                  <a:lnTo>
                    <a:pt x="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2" name="Freeform 201"/>
            <p:cNvSpPr/>
            <p:nvPr/>
          </p:nvSpPr>
          <p:spPr bwMode="auto">
            <a:xfrm>
              <a:off x="5103679" y="3291968"/>
              <a:ext cx="127995" cy="80974"/>
            </a:xfrm>
            <a:custGeom>
              <a:avLst/>
              <a:gdLst>
                <a:gd name="T0" fmla="*/ 2147483647 w 88"/>
                <a:gd name="T1" fmla="*/ 2147483647 h 52"/>
                <a:gd name="T2" fmla="*/ 2147483647 w 88"/>
                <a:gd name="T3" fmla="*/ 2147483647 h 52"/>
                <a:gd name="T4" fmla="*/ 2147483647 w 88"/>
                <a:gd name="T5" fmla="*/ 2147483647 h 52"/>
                <a:gd name="T6" fmla="*/ 0 w 88"/>
                <a:gd name="T7" fmla="*/ 2147483647 h 52"/>
                <a:gd name="T8" fmla="*/ 2147483647 w 88"/>
                <a:gd name="T9" fmla="*/ 2147483647 h 52"/>
                <a:gd name="T10" fmla="*/ 2147483647 w 88"/>
                <a:gd name="T11" fmla="*/ 2147483647 h 52"/>
                <a:gd name="T12" fmla="*/ 2147483647 w 88"/>
                <a:gd name="T13" fmla="*/ 2147483647 h 52"/>
                <a:gd name="T14" fmla="*/ 2147483647 w 88"/>
                <a:gd name="T15" fmla="*/ 2147483647 h 52"/>
                <a:gd name="T16" fmla="*/ 2147483647 w 88"/>
                <a:gd name="T17" fmla="*/ 2147483647 h 52"/>
                <a:gd name="T18" fmla="*/ 2147483647 w 88"/>
                <a:gd name="T19" fmla="*/ 2147483647 h 52"/>
                <a:gd name="T20" fmla="*/ 2147483647 w 88"/>
                <a:gd name="T21" fmla="*/ 2147483647 h 52"/>
                <a:gd name="T22" fmla="*/ 2147483647 w 88"/>
                <a:gd name="T23" fmla="*/ 2147483647 h 52"/>
                <a:gd name="T24" fmla="*/ 2147483647 w 88"/>
                <a:gd name="T25" fmla="*/ 2147483647 h 52"/>
                <a:gd name="T26" fmla="*/ 2147483647 w 88"/>
                <a:gd name="T27" fmla="*/ 2147483647 h 52"/>
                <a:gd name="T28" fmla="*/ 2147483647 w 88"/>
                <a:gd name="T29" fmla="*/ 2147483647 h 52"/>
                <a:gd name="T30" fmla="*/ 2147483647 w 88"/>
                <a:gd name="T31" fmla="*/ 2147483647 h 52"/>
                <a:gd name="T32" fmla="*/ 2147483647 w 88"/>
                <a:gd name="T33" fmla="*/ 2147483647 h 52"/>
                <a:gd name="T34" fmla="*/ 2147483647 w 88"/>
                <a:gd name="T35" fmla="*/ 2147483647 h 52"/>
                <a:gd name="T36" fmla="*/ 2147483647 w 88"/>
                <a:gd name="T37" fmla="*/ 2147483647 h 52"/>
                <a:gd name="T38" fmla="*/ 2147483647 w 88"/>
                <a:gd name="T39" fmla="*/ 2147483647 h 52"/>
                <a:gd name="T40" fmla="*/ 2147483647 w 88"/>
                <a:gd name="T41" fmla="*/ 2147483647 h 52"/>
                <a:gd name="T42" fmla="*/ 2147483647 w 88"/>
                <a:gd name="T43" fmla="*/ 0 h 52"/>
                <a:gd name="T44" fmla="*/ 2147483647 w 88"/>
                <a:gd name="T45" fmla="*/ 0 h 52"/>
                <a:gd name="T46" fmla="*/ 2147483647 w 88"/>
                <a:gd name="T47" fmla="*/ 2147483647 h 52"/>
                <a:gd name="T48" fmla="*/ 2147483647 w 88"/>
                <a:gd name="T49" fmla="*/ 2147483647 h 52"/>
                <a:gd name="T50" fmla="*/ 2147483647 w 88"/>
                <a:gd name="T51" fmla="*/ 2147483647 h 52"/>
                <a:gd name="T52" fmla="*/ 2147483647 w 88"/>
                <a:gd name="T53" fmla="*/ 2147483647 h 52"/>
                <a:gd name="T54" fmla="*/ 2147483647 w 88"/>
                <a:gd name="T55" fmla="*/ 2147483647 h 52"/>
                <a:gd name="T56" fmla="*/ 2147483647 w 88"/>
                <a:gd name="T57" fmla="*/ 2147483647 h 52"/>
                <a:gd name="T58" fmla="*/ 2147483647 w 88"/>
                <a:gd name="T59" fmla="*/ 2147483647 h 52"/>
                <a:gd name="T60" fmla="*/ 2147483647 w 88"/>
                <a:gd name="T61" fmla="*/ 2147483647 h 52"/>
                <a:gd name="T62" fmla="*/ 2147483647 w 88"/>
                <a:gd name="T63" fmla="*/ 2147483647 h 52"/>
                <a:gd name="T64" fmla="*/ 2147483647 w 88"/>
                <a:gd name="T65" fmla="*/ 2147483647 h 52"/>
                <a:gd name="T66" fmla="*/ 2147483647 w 88"/>
                <a:gd name="T67" fmla="*/ 2147483647 h 52"/>
                <a:gd name="T68" fmla="*/ 2147483647 w 88"/>
                <a:gd name="T69" fmla="*/ 2147483647 h 52"/>
                <a:gd name="T70" fmla="*/ 2147483647 w 88"/>
                <a:gd name="T71" fmla="*/ 2147483647 h 52"/>
                <a:gd name="T72" fmla="*/ 2147483647 w 88"/>
                <a:gd name="T73" fmla="*/ 2147483647 h 52"/>
                <a:gd name="T74" fmla="*/ 2147483647 w 88"/>
                <a:gd name="T75" fmla="*/ 2147483647 h 52"/>
                <a:gd name="T76" fmla="*/ 2147483647 w 88"/>
                <a:gd name="T77" fmla="*/ 2147483647 h 52"/>
                <a:gd name="T78" fmla="*/ 2147483647 w 88"/>
                <a:gd name="T79" fmla="*/ 2147483647 h 52"/>
                <a:gd name="T80" fmla="*/ 2147483647 w 88"/>
                <a:gd name="T81" fmla="*/ 2147483647 h 52"/>
                <a:gd name="T82" fmla="*/ 2147483647 w 88"/>
                <a:gd name="T83" fmla="*/ 2147483647 h 52"/>
                <a:gd name="T84" fmla="*/ 2147483647 w 88"/>
                <a:gd name="T85" fmla="*/ 2147483647 h 52"/>
                <a:gd name="T86" fmla="*/ 2147483647 w 88"/>
                <a:gd name="T87" fmla="*/ 2147483647 h 52"/>
                <a:gd name="T88" fmla="*/ 2147483647 w 88"/>
                <a:gd name="T89" fmla="*/ 2147483647 h 52"/>
                <a:gd name="T90" fmla="*/ 2147483647 w 88"/>
                <a:gd name="T91" fmla="*/ 2147483647 h 52"/>
                <a:gd name="T92" fmla="*/ 2147483647 w 88"/>
                <a:gd name="T93" fmla="*/ 2147483647 h 5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88"/>
                <a:gd name="T142" fmla="*/ 0 h 52"/>
                <a:gd name="T143" fmla="*/ 88 w 88"/>
                <a:gd name="T144" fmla="*/ 52 h 52"/>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88" h="52">
                  <a:moveTo>
                    <a:pt x="10" y="48"/>
                  </a:moveTo>
                  <a:lnTo>
                    <a:pt x="8" y="40"/>
                  </a:lnTo>
                  <a:lnTo>
                    <a:pt x="6" y="38"/>
                  </a:lnTo>
                  <a:lnTo>
                    <a:pt x="0" y="36"/>
                  </a:lnTo>
                  <a:lnTo>
                    <a:pt x="2" y="32"/>
                  </a:lnTo>
                  <a:lnTo>
                    <a:pt x="4" y="24"/>
                  </a:lnTo>
                  <a:lnTo>
                    <a:pt x="8" y="18"/>
                  </a:lnTo>
                  <a:lnTo>
                    <a:pt x="4" y="12"/>
                  </a:lnTo>
                  <a:lnTo>
                    <a:pt x="2" y="6"/>
                  </a:lnTo>
                  <a:lnTo>
                    <a:pt x="2" y="4"/>
                  </a:lnTo>
                  <a:lnTo>
                    <a:pt x="2" y="2"/>
                  </a:lnTo>
                  <a:lnTo>
                    <a:pt x="4" y="4"/>
                  </a:lnTo>
                  <a:lnTo>
                    <a:pt x="6" y="4"/>
                  </a:lnTo>
                  <a:lnTo>
                    <a:pt x="10" y="6"/>
                  </a:lnTo>
                  <a:lnTo>
                    <a:pt x="14" y="6"/>
                  </a:lnTo>
                  <a:lnTo>
                    <a:pt x="20" y="6"/>
                  </a:lnTo>
                  <a:lnTo>
                    <a:pt x="24" y="8"/>
                  </a:lnTo>
                  <a:lnTo>
                    <a:pt x="46" y="8"/>
                  </a:lnTo>
                  <a:lnTo>
                    <a:pt x="52" y="8"/>
                  </a:lnTo>
                  <a:lnTo>
                    <a:pt x="56" y="4"/>
                  </a:lnTo>
                  <a:lnTo>
                    <a:pt x="60" y="2"/>
                  </a:lnTo>
                  <a:lnTo>
                    <a:pt x="66" y="0"/>
                  </a:lnTo>
                  <a:lnTo>
                    <a:pt x="70" y="0"/>
                  </a:lnTo>
                  <a:lnTo>
                    <a:pt x="76" y="2"/>
                  </a:lnTo>
                  <a:lnTo>
                    <a:pt x="86" y="8"/>
                  </a:lnTo>
                  <a:lnTo>
                    <a:pt x="84" y="14"/>
                  </a:lnTo>
                  <a:lnTo>
                    <a:pt x="84" y="22"/>
                  </a:lnTo>
                  <a:lnTo>
                    <a:pt x="84" y="30"/>
                  </a:lnTo>
                  <a:lnTo>
                    <a:pt x="88" y="38"/>
                  </a:lnTo>
                  <a:lnTo>
                    <a:pt x="70" y="40"/>
                  </a:lnTo>
                  <a:lnTo>
                    <a:pt x="64" y="42"/>
                  </a:lnTo>
                  <a:lnTo>
                    <a:pt x="62" y="44"/>
                  </a:lnTo>
                  <a:lnTo>
                    <a:pt x="60" y="46"/>
                  </a:lnTo>
                  <a:lnTo>
                    <a:pt x="58" y="46"/>
                  </a:lnTo>
                  <a:lnTo>
                    <a:pt x="56" y="50"/>
                  </a:lnTo>
                  <a:lnTo>
                    <a:pt x="52" y="50"/>
                  </a:lnTo>
                  <a:lnTo>
                    <a:pt x="50" y="52"/>
                  </a:lnTo>
                  <a:lnTo>
                    <a:pt x="48" y="52"/>
                  </a:lnTo>
                  <a:lnTo>
                    <a:pt x="42" y="52"/>
                  </a:lnTo>
                  <a:lnTo>
                    <a:pt x="38" y="50"/>
                  </a:lnTo>
                  <a:lnTo>
                    <a:pt x="36" y="48"/>
                  </a:lnTo>
                  <a:lnTo>
                    <a:pt x="32" y="46"/>
                  </a:lnTo>
                  <a:lnTo>
                    <a:pt x="26" y="48"/>
                  </a:lnTo>
                  <a:lnTo>
                    <a:pt x="20" y="50"/>
                  </a:lnTo>
                  <a:lnTo>
                    <a:pt x="14" y="50"/>
                  </a:lnTo>
                  <a:lnTo>
                    <a:pt x="10" y="50"/>
                  </a:lnTo>
                  <a:lnTo>
                    <a:pt x="10" y="4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3" name="Freeform 202"/>
            <p:cNvSpPr/>
            <p:nvPr/>
          </p:nvSpPr>
          <p:spPr bwMode="auto">
            <a:xfrm>
              <a:off x="4828085" y="2986656"/>
              <a:ext cx="18450" cy="5310"/>
            </a:xfrm>
            <a:custGeom>
              <a:avLst/>
              <a:gdLst>
                <a:gd name="T0" fmla="*/ 0 w 14"/>
                <a:gd name="T1" fmla="*/ 2147483647 h 4"/>
                <a:gd name="T2" fmla="*/ 2147483647 w 14"/>
                <a:gd name="T3" fmla="*/ 2147483647 h 4"/>
                <a:gd name="T4" fmla="*/ 2147483647 w 14"/>
                <a:gd name="T5" fmla="*/ 2147483647 h 4"/>
                <a:gd name="T6" fmla="*/ 2147483647 w 14"/>
                <a:gd name="T7" fmla="*/ 2147483647 h 4"/>
                <a:gd name="T8" fmla="*/ 2147483647 w 14"/>
                <a:gd name="T9" fmla="*/ 0 h 4"/>
                <a:gd name="T10" fmla="*/ 2147483647 w 14"/>
                <a:gd name="T11" fmla="*/ 0 h 4"/>
                <a:gd name="T12" fmla="*/ 0 w 14"/>
                <a:gd name="T13" fmla="*/ 2147483647 h 4"/>
                <a:gd name="T14" fmla="*/ 0 60000 65536"/>
                <a:gd name="T15" fmla="*/ 0 60000 65536"/>
                <a:gd name="T16" fmla="*/ 0 60000 65536"/>
                <a:gd name="T17" fmla="*/ 0 60000 65536"/>
                <a:gd name="T18" fmla="*/ 0 60000 65536"/>
                <a:gd name="T19" fmla="*/ 0 60000 65536"/>
                <a:gd name="T20" fmla="*/ 0 60000 65536"/>
                <a:gd name="T21" fmla="*/ 0 w 14"/>
                <a:gd name="T22" fmla="*/ 0 h 4"/>
                <a:gd name="T23" fmla="*/ 14 w 14"/>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 h="4">
                  <a:moveTo>
                    <a:pt x="0" y="2"/>
                  </a:moveTo>
                  <a:lnTo>
                    <a:pt x="6" y="4"/>
                  </a:lnTo>
                  <a:lnTo>
                    <a:pt x="8" y="4"/>
                  </a:lnTo>
                  <a:lnTo>
                    <a:pt x="14" y="2"/>
                  </a:lnTo>
                  <a:lnTo>
                    <a:pt x="8" y="0"/>
                  </a:lnTo>
                  <a:lnTo>
                    <a:pt x="4" y="0"/>
                  </a:lnTo>
                  <a:lnTo>
                    <a:pt x="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4" name="Freeform 203"/>
            <p:cNvSpPr/>
            <p:nvPr/>
          </p:nvSpPr>
          <p:spPr bwMode="auto">
            <a:xfrm>
              <a:off x="4649354" y="3337101"/>
              <a:ext cx="21909" cy="11947"/>
            </a:xfrm>
            <a:custGeom>
              <a:avLst/>
              <a:gdLst>
                <a:gd name="T0" fmla="*/ 2147483647 w 16"/>
                <a:gd name="T1" fmla="*/ 2147483647 h 8"/>
                <a:gd name="T2" fmla="*/ 2147483647 w 16"/>
                <a:gd name="T3" fmla="*/ 2147483647 h 8"/>
                <a:gd name="T4" fmla="*/ 2147483647 w 16"/>
                <a:gd name="T5" fmla="*/ 2147483647 h 8"/>
                <a:gd name="T6" fmla="*/ 2147483647 w 16"/>
                <a:gd name="T7" fmla="*/ 2147483647 h 8"/>
                <a:gd name="T8" fmla="*/ 0 w 16"/>
                <a:gd name="T9" fmla="*/ 2147483647 h 8"/>
                <a:gd name="T10" fmla="*/ 0 w 16"/>
                <a:gd name="T11" fmla="*/ 2147483647 h 8"/>
                <a:gd name="T12" fmla="*/ 2147483647 w 16"/>
                <a:gd name="T13" fmla="*/ 0 h 8"/>
                <a:gd name="T14" fmla="*/ 2147483647 w 16"/>
                <a:gd name="T15" fmla="*/ 0 h 8"/>
                <a:gd name="T16" fmla="*/ 2147483647 w 16"/>
                <a:gd name="T17" fmla="*/ 0 h 8"/>
                <a:gd name="T18" fmla="*/ 2147483647 w 16"/>
                <a:gd name="T19" fmla="*/ 2147483647 h 8"/>
                <a:gd name="T20" fmla="*/ 2147483647 w 16"/>
                <a:gd name="T21" fmla="*/ 2147483647 h 8"/>
                <a:gd name="T22" fmla="*/ 2147483647 w 16"/>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8"/>
                <a:gd name="T38" fmla="*/ 16 w 16"/>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8">
                  <a:moveTo>
                    <a:pt x="14" y="4"/>
                  </a:moveTo>
                  <a:lnTo>
                    <a:pt x="12" y="6"/>
                  </a:lnTo>
                  <a:lnTo>
                    <a:pt x="6" y="8"/>
                  </a:lnTo>
                  <a:lnTo>
                    <a:pt x="2" y="8"/>
                  </a:lnTo>
                  <a:lnTo>
                    <a:pt x="0" y="6"/>
                  </a:lnTo>
                  <a:lnTo>
                    <a:pt x="0" y="4"/>
                  </a:lnTo>
                  <a:lnTo>
                    <a:pt x="2" y="0"/>
                  </a:lnTo>
                  <a:lnTo>
                    <a:pt x="6" y="0"/>
                  </a:lnTo>
                  <a:lnTo>
                    <a:pt x="8" y="0"/>
                  </a:lnTo>
                  <a:lnTo>
                    <a:pt x="10" y="2"/>
                  </a:lnTo>
                  <a:lnTo>
                    <a:pt x="16" y="6"/>
                  </a:lnTo>
                  <a:lnTo>
                    <a:pt x="14"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5" name="Freeform 204"/>
            <p:cNvSpPr/>
            <p:nvPr/>
          </p:nvSpPr>
          <p:spPr bwMode="auto">
            <a:xfrm>
              <a:off x="4739296" y="3122056"/>
              <a:ext cx="17296" cy="25221"/>
            </a:xfrm>
            <a:custGeom>
              <a:avLst/>
              <a:gdLst>
                <a:gd name="T0" fmla="*/ 2147483647 w 12"/>
                <a:gd name="T1" fmla="*/ 0 h 16"/>
                <a:gd name="T2" fmla="*/ 2147483647 w 12"/>
                <a:gd name="T3" fmla="*/ 2147483647 h 16"/>
                <a:gd name="T4" fmla="*/ 2147483647 w 12"/>
                <a:gd name="T5" fmla="*/ 2147483647 h 16"/>
                <a:gd name="T6" fmla="*/ 2147483647 w 12"/>
                <a:gd name="T7" fmla="*/ 2147483647 h 16"/>
                <a:gd name="T8" fmla="*/ 0 w 12"/>
                <a:gd name="T9" fmla="*/ 2147483647 h 16"/>
                <a:gd name="T10" fmla="*/ 2147483647 w 12"/>
                <a:gd name="T11" fmla="*/ 2147483647 h 16"/>
                <a:gd name="T12" fmla="*/ 2147483647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0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0"/>
                  </a:moveTo>
                  <a:lnTo>
                    <a:pt x="6" y="2"/>
                  </a:lnTo>
                  <a:lnTo>
                    <a:pt x="4" y="4"/>
                  </a:lnTo>
                  <a:lnTo>
                    <a:pt x="2" y="6"/>
                  </a:lnTo>
                  <a:lnTo>
                    <a:pt x="0" y="8"/>
                  </a:lnTo>
                  <a:lnTo>
                    <a:pt x="2" y="12"/>
                  </a:lnTo>
                  <a:lnTo>
                    <a:pt x="2" y="14"/>
                  </a:lnTo>
                  <a:lnTo>
                    <a:pt x="8" y="14"/>
                  </a:lnTo>
                  <a:lnTo>
                    <a:pt x="12" y="16"/>
                  </a:lnTo>
                  <a:lnTo>
                    <a:pt x="12" y="12"/>
                  </a:lnTo>
                  <a:lnTo>
                    <a:pt x="12" y="8"/>
                  </a:lnTo>
                  <a:lnTo>
                    <a:pt x="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6" name="Freeform 206"/>
            <p:cNvSpPr/>
            <p:nvPr/>
          </p:nvSpPr>
          <p:spPr bwMode="auto">
            <a:xfrm>
              <a:off x="5416170" y="3641085"/>
              <a:ext cx="485460" cy="471243"/>
            </a:xfrm>
            <a:custGeom>
              <a:avLst/>
              <a:gdLst>
                <a:gd name="T0" fmla="*/ 2147483647 w 332"/>
                <a:gd name="T1" fmla="*/ 2147483647 h 298"/>
                <a:gd name="T2" fmla="*/ 2147483647 w 332"/>
                <a:gd name="T3" fmla="*/ 2147483647 h 298"/>
                <a:gd name="T4" fmla="*/ 2147483647 w 332"/>
                <a:gd name="T5" fmla="*/ 2147483647 h 298"/>
                <a:gd name="T6" fmla="*/ 2147483647 w 332"/>
                <a:gd name="T7" fmla="*/ 2147483647 h 298"/>
                <a:gd name="T8" fmla="*/ 2147483647 w 332"/>
                <a:gd name="T9" fmla="*/ 2147483647 h 298"/>
                <a:gd name="T10" fmla="*/ 2147483647 w 332"/>
                <a:gd name="T11" fmla="*/ 2147483647 h 298"/>
                <a:gd name="T12" fmla="*/ 2147483647 w 332"/>
                <a:gd name="T13" fmla="*/ 2147483647 h 298"/>
                <a:gd name="T14" fmla="*/ 2147483647 w 332"/>
                <a:gd name="T15" fmla="*/ 2147483647 h 298"/>
                <a:gd name="T16" fmla="*/ 2147483647 w 332"/>
                <a:gd name="T17" fmla="*/ 2147483647 h 298"/>
                <a:gd name="T18" fmla="*/ 2147483647 w 332"/>
                <a:gd name="T19" fmla="*/ 2147483647 h 298"/>
                <a:gd name="T20" fmla="*/ 2147483647 w 332"/>
                <a:gd name="T21" fmla="*/ 2147483647 h 298"/>
                <a:gd name="T22" fmla="*/ 2147483647 w 332"/>
                <a:gd name="T23" fmla="*/ 2147483647 h 298"/>
                <a:gd name="T24" fmla="*/ 2147483647 w 332"/>
                <a:gd name="T25" fmla="*/ 2147483647 h 298"/>
                <a:gd name="T26" fmla="*/ 2147483647 w 332"/>
                <a:gd name="T27" fmla="*/ 2147483647 h 298"/>
                <a:gd name="T28" fmla="*/ 2147483647 w 332"/>
                <a:gd name="T29" fmla="*/ 2147483647 h 298"/>
                <a:gd name="T30" fmla="*/ 2147483647 w 332"/>
                <a:gd name="T31" fmla="*/ 2147483647 h 298"/>
                <a:gd name="T32" fmla="*/ 2147483647 w 332"/>
                <a:gd name="T33" fmla="*/ 2147483647 h 298"/>
                <a:gd name="T34" fmla="*/ 2147483647 w 332"/>
                <a:gd name="T35" fmla="*/ 2147483647 h 298"/>
                <a:gd name="T36" fmla="*/ 2147483647 w 332"/>
                <a:gd name="T37" fmla="*/ 2147483647 h 298"/>
                <a:gd name="T38" fmla="*/ 2147483647 w 332"/>
                <a:gd name="T39" fmla="*/ 2147483647 h 298"/>
                <a:gd name="T40" fmla="*/ 2147483647 w 332"/>
                <a:gd name="T41" fmla="*/ 2147483647 h 298"/>
                <a:gd name="T42" fmla="*/ 2147483647 w 332"/>
                <a:gd name="T43" fmla="*/ 2147483647 h 298"/>
                <a:gd name="T44" fmla="*/ 2147483647 w 332"/>
                <a:gd name="T45" fmla="*/ 2147483647 h 298"/>
                <a:gd name="T46" fmla="*/ 2147483647 w 332"/>
                <a:gd name="T47" fmla="*/ 2147483647 h 298"/>
                <a:gd name="T48" fmla="*/ 2147483647 w 332"/>
                <a:gd name="T49" fmla="*/ 2147483647 h 298"/>
                <a:gd name="T50" fmla="*/ 2147483647 w 332"/>
                <a:gd name="T51" fmla="*/ 2147483647 h 298"/>
                <a:gd name="T52" fmla="*/ 2147483647 w 332"/>
                <a:gd name="T53" fmla="*/ 2147483647 h 298"/>
                <a:gd name="T54" fmla="*/ 2147483647 w 332"/>
                <a:gd name="T55" fmla="*/ 2147483647 h 298"/>
                <a:gd name="T56" fmla="*/ 2147483647 w 332"/>
                <a:gd name="T57" fmla="*/ 2147483647 h 298"/>
                <a:gd name="T58" fmla="*/ 2147483647 w 332"/>
                <a:gd name="T59" fmla="*/ 2147483647 h 298"/>
                <a:gd name="T60" fmla="*/ 2147483647 w 332"/>
                <a:gd name="T61" fmla="*/ 2147483647 h 298"/>
                <a:gd name="T62" fmla="*/ 2147483647 w 332"/>
                <a:gd name="T63" fmla="*/ 0 h 298"/>
                <a:gd name="T64" fmla="*/ 2147483647 w 332"/>
                <a:gd name="T65" fmla="*/ 2147483647 h 298"/>
                <a:gd name="T66" fmla="*/ 2147483647 w 332"/>
                <a:gd name="T67" fmla="*/ 2147483647 h 298"/>
                <a:gd name="T68" fmla="*/ 2147483647 w 332"/>
                <a:gd name="T69" fmla="*/ 2147483647 h 298"/>
                <a:gd name="T70" fmla="*/ 2147483647 w 332"/>
                <a:gd name="T71" fmla="*/ 2147483647 h 298"/>
                <a:gd name="T72" fmla="*/ 2147483647 w 332"/>
                <a:gd name="T73" fmla="*/ 2147483647 h 298"/>
                <a:gd name="T74" fmla="*/ 2147483647 w 332"/>
                <a:gd name="T75" fmla="*/ 2147483647 h 29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332"/>
                <a:gd name="T115" fmla="*/ 0 h 298"/>
                <a:gd name="T116" fmla="*/ 332 w 332"/>
                <a:gd name="T117" fmla="*/ 298 h 29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332" h="298">
                  <a:moveTo>
                    <a:pt x="222" y="62"/>
                  </a:moveTo>
                  <a:lnTo>
                    <a:pt x="224" y="72"/>
                  </a:lnTo>
                  <a:lnTo>
                    <a:pt x="226" y="78"/>
                  </a:lnTo>
                  <a:lnTo>
                    <a:pt x="230" y="80"/>
                  </a:lnTo>
                  <a:lnTo>
                    <a:pt x="234" y="84"/>
                  </a:lnTo>
                  <a:lnTo>
                    <a:pt x="236" y="88"/>
                  </a:lnTo>
                  <a:lnTo>
                    <a:pt x="242" y="96"/>
                  </a:lnTo>
                  <a:lnTo>
                    <a:pt x="244" y="102"/>
                  </a:lnTo>
                  <a:lnTo>
                    <a:pt x="248" y="110"/>
                  </a:lnTo>
                  <a:lnTo>
                    <a:pt x="254" y="118"/>
                  </a:lnTo>
                  <a:lnTo>
                    <a:pt x="258" y="126"/>
                  </a:lnTo>
                  <a:lnTo>
                    <a:pt x="260" y="130"/>
                  </a:lnTo>
                  <a:lnTo>
                    <a:pt x="258" y="136"/>
                  </a:lnTo>
                  <a:lnTo>
                    <a:pt x="268" y="144"/>
                  </a:lnTo>
                  <a:lnTo>
                    <a:pt x="280" y="148"/>
                  </a:lnTo>
                  <a:lnTo>
                    <a:pt x="280" y="156"/>
                  </a:lnTo>
                  <a:lnTo>
                    <a:pt x="324" y="158"/>
                  </a:lnTo>
                  <a:lnTo>
                    <a:pt x="332" y="164"/>
                  </a:lnTo>
                  <a:lnTo>
                    <a:pt x="332" y="198"/>
                  </a:lnTo>
                  <a:lnTo>
                    <a:pt x="282" y="242"/>
                  </a:lnTo>
                  <a:lnTo>
                    <a:pt x="234" y="254"/>
                  </a:lnTo>
                  <a:lnTo>
                    <a:pt x="190" y="298"/>
                  </a:lnTo>
                  <a:lnTo>
                    <a:pt x="188" y="276"/>
                  </a:lnTo>
                  <a:lnTo>
                    <a:pt x="168" y="270"/>
                  </a:lnTo>
                  <a:lnTo>
                    <a:pt x="164" y="268"/>
                  </a:lnTo>
                  <a:lnTo>
                    <a:pt x="162" y="270"/>
                  </a:lnTo>
                  <a:lnTo>
                    <a:pt x="156" y="268"/>
                  </a:lnTo>
                  <a:lnTo>
                    <a:pt x="152" y="264"/>
                  </a:lnTo>
                  <a:lnTo>
                    <a:pt x="150" y="266"/>
                  </a:lnTo>
                  <a:lnTo>
                    <a:pt x="148" y="270"/>
                  </a:lnTo>
                  <a:lnTo>
                    <a:pt x="146" y="276"/>
                  </a:lnTo>
                  <a:lnTo>
                    <a:pt x="144" y="280"/>
                  </a:lnTo>
                  <a:lnTo>
                    <a:pt x="142" y="274"/>
                  </a:lnTo>
                  <a:lnTo>
                    <a:pt x="134" y="264"/>
                  </a:lnTo>
                  <a:lnTo>
                    <a:pt x="124" y="254"/>
                  </a:lnTo>
                  <a:lnTo>
                    <a:pt x="118" y="248"/>
                  </a:lnTo>
                  <a:lnTo>
                    <a:pt x="116" y="240"/>
                  </a:lnTo>
                  <a:lnTo>
                    <a:pt x="108" y="228"/>
                  </a:lnTo>
                  <a:lnTo>
                    <a:pt x="102" y="220"/>
                  </a:lnTo>
                  <a:lnTo>
                    <a:pt x="98" y="214"/>
                  </a:lnTo>
                  <a:lnTo>
                    <a:pt x="90" y="210"/>
                  </a:lnTo>
                  <a:lnTo>
                    <a:pt x="82" y="200"/>
                  </a:lnTo>
                  <a:lnTo>
                    <a:pt x="84" y="200"/>
                  </a:lnTo>
                  <a:lnTo>
                    <a:pt x="82" y="200"/>
                  </a:lnTo>
                  <a:lnTo>
                    <a:pt x="76" y="200"/>
                  </a:lnTo>
                  <a:lnTo>
                    <a:pt x="76" y="162"/>
                  </a:lnTo>
                  <a:lnTo>
                    <a:pt x="68" y="152"/>
                  </a:lnTo>
                  <a:lnTo>
                    <a:pt x="58" y="142"/>
                  </a:lnTo>
                  <a:lnTo>
                    <a:pt x="48" y="134"/>
                  </a:lnTo>
                  <a:lnTo>
                    <a:pt x="42" y="124"/>
                  </a:lnTo>
                  <a:lnTo>
                    <a:pt x="24" y="92"/>
                  </a:lnTo>
                  <a:lnTo>
                    <a:pt x="16" y="76"/>
                  </a:lnTo>
                  <a:lnTo>
                    <a:pt x="10" y="72"/>
                  </a:lnTo>
                  <a:lnTo>
                    <a:pt x="4" y="66"/>
                  </a:lnTo>
                  <a:lnTo>
                    <a:pt x="0" y="54"/>
                  </a:lnTo>
                  <a:lnTo>
                    <a:pt x="16" y="56"/>
                  </a:lnTo>
                  <a:lnTo>
                    <a:pt x="20" y="52"/>
                  </a:lnTo>
                  <a:lnTo>
                    <a:pt x="24" y="46"/>
                  </a:lnTo>
                  <a:lnTo>
                    <a:pt x="30" y="42"/>
                  </a:lnTo>
                  <a:lnTo>
                    <a:pt x="34" y="42"/>
                  </a:lnTo>
                  <a:lnTo>
                    <a:pt x="38" y="36"/>
                  </a:lnTo>
                  <a:lnTo>
                    <a:pt x="44" y="36"/>
                  </a:lnTo>
                  <a:lnTo>
                    <a:pt x="32" y="10"/>
                  </a:lnTo>
                  <a:lnTo>
                    <a:pt x="62" y="0"/>
                  </a:lnTo>
                  <a:lnTo>
                    <a:pt x="118" y="24"/>
                  </a:lnTo>
                  <a:lnTo>
                    <a:pt x="122" y="26"/>
                  </a:lnTo>
                  <a:lnTo>
                    <a:pt x="124" y="30"/>
                  </a:lnTo>
                  <a:lnTo>
                    <a:pt x="128" y="32"/>
                  </a:lnTo>
                  <a:lnTo>
                    <a:pt x="134" y="34"/>
                  </a:lnTo>
                  <a:lnTo>
                    <a:pt x="134" y="44"/>
                  </a:lnTo>
                  <a:lnTo>
                    <a:pt x="152" y="54"/>
                  </a:lnTo>
                  <a:lnTo>
                    <a:pt x="180" y="54"/>
                  </a:lnTo>
                  <a:lnTo>
                    <a:pt x="196" y="58"/>
                  </a:lnTo>
                  <a:lnTo>
                    <a:pt x="200" y="60"/>
                  </a:lnTo>
                  <a:lnTo>
                    <a:pt x="204" y="64"/>
                  </a:lnTo>
                  <a:lnTo>
                    <a:pt x="222" y="64"/>
                  </a:lnTo>
                  <a:lnTo>
                    <a:pt x="222" y="6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7" name="Freeform 207"/>
            <p:cNvSpPr/>
            <p:nvPr/>
          </p:nvSpPr>
          <p:spPr bwMode="auto">
            <a:xfrm>
              <a:off x="5351596" y="3533563"/>
              <a:ext cx="29981" cy="18584"/>
            </a:xfrm>
            <a:custGeom>
              <a:avLst/>
              <a:gdLst>
                <a:gd name="T0" fmla="*/ 2147483647 w 20"/>
                <a:gd name="T1" fmla="*/ 2147483647 h 12"/>
                <a:gd name="T2" fmla="*/ 0 w 20"/>
                <a:gd name="T3" fmla="*/ 2147483647 h 12"/>
                <a:gd name="T4" fmla="*/ 0 w 20"/>
                <a:gd name="T5" fmla="*/ 2147483647 h 12"/>
                <a:gd name="T6" fmla="*/ 2147483647 w 20"/>
                <a:gd name="T7" fmla="*/ 2147483647 h 12"/>
                <a:gd name="T8" fmla="*/ 2147483647 w 20"/>
                <a:gd name="T9" fmla="*/ 2147483647 h 12"/>
                <a:gd name="T10" fmla="*/ 2147483647 w 20"/>
                <a:gd name="T11" fmla="*/ 0 h 12"/>
                <a:gd name="T12" fmla="*/ 2147483647 w 20"/>
                <a:gd name="T13" fmla="*/ 2147483647 h 12"/>
                <a:gd name="T14" fmla="*/ 2147483647 w 20"/>
                <a:gd name="T15" fmla="*/ 2147483647 h 12"/>
                <a:gd name="T16" fmla="*/ 2147483647 w 20"/>
                <a:gd name="T17" fmla="*/ 0 h 12"/>
                <a:gd name="T18" fmla="*/ 2147483647 w 20"/>
                <a:gd name="T19" fmla="*/ 2147483647 h 12"/>
                <a:gd name="T20" fmla="*/ 2147483647 w 20"/>
                <a:gd name="T21" fmla="*/ 2147483647 h 12"/>
                <a:gd name="T22" fmla="*/ 2147483647 w 20"/>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12"/>
                <a:gd name="T38" fmla="*/ 20 w 20"/>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12">
                  <a:moveTo>
                    <a:pt x="8" y="12"/>
                  </a:moveTo>
                  <a:lnTo>
                    <a:pt x="0" y="12"/>
                  </a:lnTo>
                  <a:lnTo>
                    <a:pt x="0" y="8"/>
                  </a:lnTo>
                  <a:lnTo>
                    <a:pt x="2" y="6"/>
                  </a:lnTo>
                  <a:lnTo>
                    <a:pt x="4" y="4"/>
                  </a:lnTo>
                  <a:lnTo>
                    <a:pt x="6" y="0"/>
                  </a:lnTo>
                  <a:lnTo>
                    <a:pt x="8" y="4"/>
                  </a:lnTo>
                  <a:lnTo>
                    <a:pt x="12" y="4"/>
                  </a:lnTo>
                  <a:lnTo>
                    <a:pt x="20" y="0"/>
                  </a:lnTo>
                  <a:lnTo>
                    <a:pt x="20" y="4"/>
                  </a:lnTo>
                  <a:lnTo>
                    <a:pt x="16" y="8"/>
                  </a:lnTo>
                  <a:lnTo>
                    <a:pt x="8"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8" name="Freeform 208"/>
            <p:cNvSpPr/>
            <p:nvPr/>
          </p:nvSpPr>
          <p:spPr bwMode="auto">
            <a:xfrm>
              <a:off x="5191314" y="3354358"/>
              <a:ext cx="47278" cy="37169"/>
            </a:xfrm>
            <a:custGeom>
              <a:avLst/>
              <a:gdLst>
                <a:gd name="T0" fmla="*/ 2147483647 w 32"/>
                <a:gd name="T1" fmla="*/ 0 h 24"/>
                <a:gd name="T2" fmla="*/ 2147483647 w 32"/>
                <a:gd name="T3" fmla="*/ 2147483647 h 24"/>
                <a:gd name="T4" fmla="*/ 2147483647 w 32"/>
                <a:gd name="T5" fmla="*/ 2147483647 h 24"/>
                <a:gd name="T6" fmla="*/ 2147483647 w 32"/>
                <a:gd name="T7" fmla="*/ 2147483647 h 24"/>
                <a:gd name="T8" fmla="*/ 0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0 h 24"/>
                <a:gd name="T28" fmla="*/ 2147483647 w 32"/>
                <a:gd name="T29" fmla="*/ 0 h 2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
                <a:gd name="T46" fmla="*/ 0 h 24"/>
                <a:gd name="T47" fmla="*/ 32 w 32"/>
                <a:gd name="T48" fmla="*/ 24 h 2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 h="24">
                  <a:moveTo>
                    <a:pt x="28" y="0"/>
                  </a:moveTo>
                  <a:lnTo>
                    <a:pt x="10" y="2"/>
                  </a:lnTo>
                  <a:lnTo>
                    <a:pt x="4" y="4"/>
                  </a:lnTo>
                  <a:lnTo>
                    <a:pt x="2" y="6"/>
                  </a:lnTo>
                  <a:lnTo>
                    <a:pt x="0" y="8"/>
                  </a:lnTo>
                  <a:lnTo>
                    <a:pt x="2" y="10"/>
                  </a:lnTo>
                  <a:lnTo>
                    <a:pt x="2" y="12"/>
                  </a:lnTo>
                  <a:lnTo>
                    <a:pt x="6" y="14"/>
                  </a:lnTo>
                  <a:lnTo>
                    <a:pt x="6" y="24"/>
                  </a:lnTo>
                  <a:lnTo>
                    <a:pt x="12" y="22"/>
                  </a:lnTo>
                  <a:lnTo>
                    <a:pt x="20" y="18"/>
                  </a:lnTo>
                  <a:lnTo>
                    <a:pt x="32" y="8"/>
                  </a:lnTo>
                  <a:lnTo>
                    <a:pt x="30" y="6"/>
                  </a:lnTo>
                  <a:lnTo>
                    <a:pt x="26" y="0"/>
                  </a:lnTo>
                  <a:lnTo>
                    <a:pt x="28"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79" name="Freeform 209"/>
            <p:cNvSpPr/>
            <p:nvPr/>
          </p:nvSpPr>
          <p:spPr bwMode="auto">
            <a:xfrm>
              <a:off x="5393108" y="3611882"/>
              <a:ext cx="32287" cy="100886"/>
            </a:xfrm>
            <a:custGeom>
              <a:avLst/>
              <a:gdLst>
                <a:gd name="T0" fmla="*/ 2147483647 w 22"/>
                <a:gd name="T1" fmla="*/ 0 h 64"/>
                <a:gd name="T2" fmla="*/ 2147483647 w 22"/>
                <a:gd name="T3" fmla="*/ 0 h 64"/>
                <a:gd name="T4" fmla="*/ 2147483647 w 22"/>
                <a:gd name="T5" fmla="*/ 2147483647 h 64"/>
                <a:gd name="T6" fmla="*/ 2147483647 w 22"/>
                <a:gd name="T7" fmla="*/ 2147483647 h 64"/>
                <a:gd name="T8" fmla="*/ 2147483647 w 22"/>
                <a:gd name="T9" fmla="*/ 2147483647 h 64"/>
                <a:gd name="T10" fmla="*/ 2147483647 w 22"/>
                <a:gd name="T11" fmla="*/ 2147483647 h 64"/>
                <a:gd name="T12" fmla="*/ 2147483647 w 22"/>
                <a:gd name="T13" fmla="*/ 2147483647 h 64"/>
                <a:gd name="T14" fmla="*/ 2147483647 w 22"/>
                <a:gd name="T15" fmla="*/ 2147483647 h 64"/>
                <a:gd name="T16" fmla="*/ 2147483647 w 22"/>
                <a:gd name="T17" fmla="*/ 2147483647 h 64"/>
                <a:gd name="T18" fmla="*/ 2147483647 w 22"/>
                <a:gd name="T19" fmla="*/ 2147483647 h 64"/>
                <a:gd name="T20" fmla="*/ 0 w 22"/>
                <a:gd name="T21" fmla="*/ 2147483647 h 64"/>
                <a:gd name="T22" fmla="*/ 2147483647 w 22"/>
                <a:gd name="T23" fmla="*/ 2147483647 h 64"/>
                <a:gd name="T24" fmla="*/ 2147483647 w 22"/>
                <a:gd name="T25" fmla="*/ 2147483647 h 64"/>
                <a:gd name="T26" fmla="*/ 2147483647 w 22"/>
                <a:gd name="T27" fmla="*/ 2147483647 h 64"/>
                <a:gd name="T28" fmla="*/ 2147483647 w 22"/>
                <a:gd name="T29" fmla="*/ 0 h 6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2"/>
                <a:gd name="T46" fmla="*/ 0 h 64"/>
                <a:gd name="T47" fmla="*/ 22 w 22"/>
                <a:gd name="T48" fmla="*/ 64 h 6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2" h="64">
                  <a:moveTo>
                    <a:pt x="14" y="0"/>
                  </a:moveTo>
                  <a:lnTo>
                    <a:pt x="20" y="0"/>
                  </a:lnTo>
                  <a:lnTo>
                    <a:pt x="20" y="8"/>
                  </a:lnTo>
                  <a:lnTo>
                    <a:pt x="16" y="8"/>
                  </a:lnTo>
                  <a:lnTo>
                    <a:pt x="12" y="28"/>
                  </a:lnTo>
                  <a:lnTo>
                    <a:pt x="22" y="28"/>
                  </a:lnTo>
                  <a:lnTo>
                    <a:pt x="16" y="64"/>
                  </a:lnTo>
                  <a:lnTo>
                    <a:pt x="10" y="48"/>
                  </a:lnTo>
                  <a:lnTo>
                    <a:pt x="4" y="40"/>
                  </a:lnTo>
                  <a:lnTo>
                    <a:pt x="2" y="36"/>
                  </a:lnTo>
                  <a:lnTo>
                    <a:pt x="0" y="30"/>
                  </a:lnTo>
                  <a:lnTo>
                    <a:pt x="2" y="26"/>
                  </a:lnTo>
                  <a:lnTo>
                    <a:pt x="4" y="20"/>
                  </a:lnTo>
                  <a:lnTo>
                    <a:pt x="10" y="12"/>
                  </a:lnTo>
                  <a:lnTo>
                    <a:pt x="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0" name="Freeform 210"/>
            <p:cNvSpPr/>
            <p:nvPr/>
          </p:nvSpPr>
          <p:spPr bwMode="auto">
            <a:xfrm>
              <a:off x="5421936" y="3491085"/>
              <a:ext cx="138373" cy="140709"/>
            </a:xfrm>
            <a:custGeom>
              <a:avLst/>
              <a:gdLst>
                <a:gd name="T0" fmla="*/ 0 w 94"/>
                <a:gd name="T1" fmla="*/ 2147483647 h 88"/>
                <a:gd name="T2" fmla="*/ 2147483647 w 94"/>
                <a:gd name="T3" fmla="*/ 2147483647 h 88"/>
                <a:gd name="T4" fmla="*/ 2147483647 w 94"/>
                <a:gd name="T5" fmla="*/ 2147483647 h 88"/>
                <a:gd name="T6" fmla="*/ 2147483647 w 94"/>
                <a:gd name="T7" fmla="*/ 2147483647 h 88"/>
                <a:gd name="T8" fmla="*/ 2147483647 w 94"/>
                <a:gd name="T9" fmla="*/ 2147483647 h 88"/>
                <a:gd name="T10" fmla="*/ 2147483647 w 94"/>
                <a:gd name="T11" fmla="*/ 2147483647 h 88"/>
                <a:gd name="T12" fmla="*/ 2147483647 w 94"/>
                <a:gd name="T13" fmla="*/ 2147483647 h 88"/>
                <a:gd name="T14" fmla="*/ 2147483647 w 94"/>
                <a:gd name="T15" fmla="*/ 2147483647 h 88"/>
                <a:gd name="T16" fmla="*/ 2147483647 w 94"/>
                <a:gd name="T17" fmla="*/ 2147483647 h 88"/>
                <a:gd name="T18" fmla="*/ 2147483647 w 94"/>
                <a:gd name="T19" fmla="*/ 2147483647 h 88"/>
                <a:gd name="T20" fmla="*/ 2147483647 w 94"/>
                <a:gd name="T21" fmla="*/ 2147483647 h 88"/>
                <a:gd name="T22" fmla="*/ 2147483647 w 94"/>
                <a:gd name="T23" fmla="*/ 2147483647 h 88"/>
                <a:gd name="T24" fmla="*/ 2147483647 w 94"/>
                <a:gd name="T25" fmla="*/ 2147483647 h 88"/>
                <a:gd name="T26" fmla="*/ 2147483647 w 94"/>
                <a:gd name="T27" fmla="*/ 2147483647 h 88"/>
                <a:gd name="T28" fmla="*/ 2147483647 w 94"/>
                <a:gd name="T29" fmla="*/ 2147483647 h 88"/>
                <a:gd name="T30" fmla="*/ 2147483647 w 94"/>
                <a:gd name="T31" fmla="*/ 2147483647 h 88"/>
                <a:gd name="T32" fmla="*/ 2147483647 w 94"/>
                <a:gd name="T33" fmla="*/ 0 h 88"/>
                <a:gd name="T34" fmla="*/ 2147483647 w 94"/>
                <a:gd name="T35" fmla="*/ 2147483647 h 88"/>
                <a:gd name="T36" fmla="*/ 2147483647 w 94"/>
                <a:gd name="T37" fmla="*/ 2147483647 h 88"/>
                <a:gd name="T38" fmla="*/ 2147483647 w 94"/>
                <a:gd name="T39" fmla="*/ 2147483647 h 88"/>
                <a:gd name="T40" fmla="*/ 2147483647 w 94"/>
                <a:gd name="T41" fmla="*/ 2147483647 h 88"/>
                <a:gd name="T42" fmla="*/ 2147483647 w 94"/>
                <a:gd name="T43" fmla="*/ 2147483647 h 88"/>
                <a:gd name="T44" fmla="*/ 2147483647 w 94"/>
                <a:gd name="T45" fmla="*/ 2147483647 h 88"/>
                <a:gd name="T46" fmla="*/ 2147483647 w 94"/>
                <a:gd name="T47" fmla="*/ 2147483647 h 88"/>
                <a:gd name="T48" fmla="*/ 2147483647 w 94"/>
                <a:gd name="T49" fmla="*/ 2147483647 h 88"/>
                <a:gd name="T50" fmla="*/ 2147483647 w 94"/>
                <a:gd name="T51" fmla="*/ 2147483647 h 88"/>
                <a:gd name="T52" fmla="*/ 2147483647 w 94"/>
                <a:gd name="T53" fmla="*/ 2147483647 h 88"/>
                <a:gd name="T54" fmla="*/ 2147483647 w 94"/>
                <a:gd name="T55" fmla="*/ 2147483647 h 88"/>
                <a:gd name="T56" fmla="*/ 2147483647 w 94"/>
                <a:gd name="T57" fmla="*/ 2147483647 h 88"/>
                <a:gd name="T58" fmla="*/ 2147483647 w 94"/>
                <a:gd name="T59" fmla="*/ 2147483647 h 88"/>
                <a:gd name="T60" fmla="*/ 2147483647 w 94"/>
                <a:gd name="T61" fmla="*/ 2147483647 h 88"/>
                <a:gd name="T62" fmla="*/ 2147483647 w 94"/>
                <a:gd name="T63" fmla="*/ 2147483647 h 88"/>
                <a:gd name="T64" fmla="*/ 2147483647 w 94"/>
                <a:gd name="T65" fmla="*/ 2147483647 h 88"/>
                <a:gd name="T66" fmla="*/ 2147483647 w 94"/>
                <a:gd name="T67" fmla="*/ 2147483647 h 88"/>
                <a:gd name="T68" fmla="*/ 2147483647 w 94"/>
                <a:gd name="T69" fmla="*/ 2147483647 h 88"/>
                <a:gd name="T70" fmla="*/ 2147483647 w 94"/>
                <a:gd name="T71" fmla="*/ 2147483647 h 88"/>
                <a:gd name="T72" fmla="*/ 2147483647 w 94"/>
                <a:gd name="T73" fmla="*/ 2147483647 h 88"/>
                <a:gd name="T74" fmla="*/ 2147483647 w 94"/>
                <a:gd name="T75" fmla="*/ 2147483647 h 88"/>
                <a:gd name="T76" fmla="*/ 2147483647 w 94"/>
                <a:gd name="T77" fmla="*/ 2147483647 h 88"/>
                <a:gd name="T78" fmla="*/ 2147483647 w 94"/>
                <a:gd name="T79" fmla="*/ 2147483647 h 88"/>
                <a:gd name="T80" fmla="*/ 2147483647 w 94"/>
                <a:gd name="T81" fmla="*/ 2147483647 h 88"/>
                <a:gd name="T82" fmla="*/ 2147483647 w 94"/>
                <a:gd name="T83" fmla="*/ 2147483647 h 88"/>
                <a:gd name="T84" fmla="*/ 2147483647 w 94"/>
                <a:gd name="T85" fmla="*/ 2147483647 h 88"/>
                <a:gd name="T86" fmla="*/ 2147483647 w 94"/>
                <a:gd name="T87" fmla="*/ 2147483647 h 88"/>
                <a:gd name="T88" fmla="*/ 0 w 94"/>
                <a:gd name="T89" fmla="*/ 2147483647 h 88"/>
                <a:gd name="T90" fmla="*/ 0 w 94"/>
                <a:gd name="T91" fmla="*/ 2147483647 h 88"/>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4"/>
                <a:gd name="T139" fmla="*/ 0 h 88"/>
                <a:gd name="T140" fmla="*/ 94 w 94"/>
                <a:gd name="T141" fmla="*/ 88 h 88"/>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4" h="88">
                  <a:moveTo>
                    <a:pt x="0" y="82"/>
                  </a:moveTo>
                  <a:lnTo>
                    <a:pt x="10" y="84"/>
                  </a:lnTo>
                  <a:lnTo>
                    <a:pt x="14" y="88"/>
                  </a:lnTo>
                  <a:lnTo>
                    <a:pt x="18" y="88"/>
                  </a:lnTo>
                  <a:lnTo>
                    <a:pt x="20" y="88"/>
                  </a:lnTo>
                  <a:lnTo>
                    <a:pt x="80" y="54"/>
                  </a:lnTo>
                  <a:lnTo>
                    <a:pt x="80" y="46"/>
                  </a:lnTo>
                  <a:lnTo>
                    <a:pt x="80" y="40"/>
                  </a:lnTo>
                  <a:lnTo>
                    <a:pt x="82" y="34"/>
                  </a:lnTo>
                  <a:lnTo>
                    <a:pt x="84" y="28"/>
                  </a:lnTo>
                  <a:lnTo>
                    <a:pt x="82" y="26"/>
                  </a:lnTo>
                  <a:lnTo>
                    <a:pt x="80" y="22"/>
                  </a:lnTo>
                  <a:lnTo>
                    <a:pt x="82" y="16"/>
                  </a:lnTo>
                  <a:lnTo>
                    <a:pt x="84" y="14"/>
                  </a:lnTo>
                  <a:lnTo>
                    <a:pt x="88" y="14"/>
                  </a:lnTo>
                  <a:lnTo>
                    <a:pt x="94" y="4"/>
                  </a:lnTo>
                  <a:lnTo>
                    <a:pt x="94" y="0"/>
                  </a:lnTo>
                  <a:lnTo>
                    <a:pt x="86" y="2"/>
                  </a:lnTo>
                  <a:lnTo>
                    <a:pt x="74" y="4"/>
                  </a:lnTo>
                  <a:lnTo>
                    <a:pt x="68" y="2"/>
                  </a:lnTo>
                  <a:lnTo>
                    <a:pt x="66" y="2"/>
                  </a:lnTo>
                  <a:lnTo>
                    <a:pt x="62" y="4"/>
                  </a:lnTo>
                  <a:lnTo>
                    <a:pt x="56" y="8"/>
                  </a:lnTo>
                  <a:lnTo>
                    <a:pt x="52" y="10"/>
                  </a:lnTo>
                  <a:lnTo>
                    <a:pt x="46" y="10"/>
                  </a:lnTo>
                  <a:lnTo>
                    <a:pt x="40" y="8"/>
                  </a:lnTo>
                  <a:lnTo>
                    <a:pt x="36" y="6"/>
                  </a:lnTo>
                  <a:lnTo>
                    <a:pt x="30" y="8"/>
                  </a:lnTo>
                  <a:lnTo>
                    <a:pt x="24" y="10"/>
                  </a:lnTo>
                  <a:lnTo>
                    <a:pt x="16" y="8"/>
                  </a:lnTo>
                  <a:lnTo>
                    <a:pt x="12" y="8"/>
                  </a:lnTo>
                  <a:lnTo>
                    <a:pt x="12" y="4"/>
                  </a:lnTo>
                  <a:lnTo>
                    <a:pt x="8" y="4"/>
                  </a:lnTo>
                  <a:lnTo>
                    <a:pt x="8" y="22"/>
                  </a:lnTo>
                  <a:lnTo>
                    <a:pt x="4" y="24"/>
                  </a:lnTo>
                  <a:lnTo>
                    <a:pt x="4" y="30"/>
                  </a:lnTo>
                  <a:lnTo>
                    <a:pt x="2" y="46"/>
                  </a:lnTo>
                  <a:lnTo>
                    <a:pt x="12" y="50"/>
                  </a:lnTo>
                  <a:lnTo>
                    <a:pt x="10" y="58"/>
                  </a:lnTo>
                  <a:lnTo>
                    <a:pt x="6" y="60"/>
                  </a:lnTo>
                  <a:lnTo>
                    <a:pt x="2" y="60"/>
                  </a:lnTo>
                  <a:lnTo>
                    <a:pt x="4" y="64"/>
                  </a:lnTo>
                  <a:lnTo>
                    <a:pt x="6" y="66"/>
                  </a:lnTo>
                  <a:lnTo>
                    <a:pt x="4" y="72"/>
                  </a:lnTo>
                  <a:lnTo>
                    <a:pt x="0" y="76"/>
                  </a:lnTo>
                  <a:lnTo>
                    <a:pt x="0" y="8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1" name="Freeform 211"/>
            <p:cNvSpPr/>
            <p:nvPr/>
          </p:nvSpPr>
          <p:spPr bwMode="auto">
            <a:xfrm>
              <a:off x="5495735" y="3489757"/>
              <a:ext cx="224857" cy="234958"/>
            </a:xfrm>
            <a:custGeom>
              <a:avLst/>
              <a:gdLst>
                <a:gd name="T0" fmla="*/ 2147483647 w 154"/>
                <a:gd name="T1" fmla="*/ 2147483647 h 150"/>
                <a:gd name="T2" fmla="*/ 2147483647 w 154"/>
                <a:gd name="T3" fmla="*/ 2147483647 h 150"/>
                <a:gd name="T4" fmla="*/ 2147483647 w 154"/>
                <a:gd name="T5" fmla="*/ 0 h 150"/>
                <a:gd name="T6" fmla="*/ 2147483647 w 154"/>
                <a:gd name="T7" fmla="*/ 2147483647 h 150"/>
                <a:gd name="T8" fmla="*/ 2147483647 w 154"/>
                <a:gd name="T9" fmla="*/ 2147483647 h 150"/>
                <a:gd name="T10" fmla="*/ 2147483647 w 154"/>
                <a:gd name="T11" fmla="*/ 2147483647 h 150"/>
                <a:gd name="T12" fmla="*/ 2147483647 w 154"/>
                <a:gd name="T13" fmla="*/ 2147483647 h 150"/>
                <a:gd name="T14" fmla="*/ 2147483647 w 154"/>
                <a:gd name="T15" fmla="*/ 2147483647 h 150"/>
                <a:gd name="T16" fmla="*/ 2147483647 w 154"/>
                <a:gd name="T17" fmla="*/ 2147483647 h 150"/>
                <a:gd name="T18" fmla="*/ 2147483647 w 154"/>
                <a:gd name="T19" fmla="*/ 2147483647 h 150"/>
                <a:gd name="T20" fmla="*/ 2147483647 w 154"/>
                <a:gd name="T21" fmla="*/ 2147483647 h 150"/>
                <a:gd name="T22" fmla="*/ 2147483647 w 154"/>
                <a:gd name="T23" fmla="*/ 2147483647 h 150"/>
                <a:gd name="T24" fmla="*/ 2147483647 w 154"/>
                <a:gd name="T25" fmla="*/ 2147483647 h 150"/>
                <a:gd name="T26" fmla="*/ 2147483647 w 154"/>
                <a:gd name="T27" fmla="*/ 2147483647 h 150"/>
                <a:gd name="T28" fmla="*/ 2147483647 w 154"/>
                <a:gd name="T29" fmla="*/ 2147483647 h 150"/>
                <a:gd name="T30" fmla="*/ 2147483647 w 154"/>
                <a:gd name="T31" fmla="*/ 2147483647 h 150"/>
                <a:gd name="T32" fmla="*/ 2147483647 w 154"/>
                <a:gd name="T33" fmla="*/ 2147483647 h 150"/>
                <a:gd name="T34" fmla="*/ 2147483647 w 154"/>
                <a:gd name="T35" fmla="*/ 2147483647 h 150"/>
                <a:gd name="T36" fmla="*/ 2147483647 w 154"/>
                <a:gd name="T37" fmla="*/ 2147483647 h 150"/>
                <a:gd name="T38" fmla="*/ 2147483647 w 154"/>
                <a:gd name="T39" fmla="*/ 2147483647 h 150"/>
                <a:gd name="T40" fmla="*/ 2147483647 w 154"/>
                <a:gd name="T41" fmla="*/ 2147483647 h 150"/>
                <a:gd name="T42" fmla="*/ 2147483647 w 154"/>
                <a:gd name="T43" fmla="*/ 2147483647 h 150"/>
                <a:gd name="T44" fmla="*/ 2147483647 w 154"/>
                <a:gd name="T45" fmla="*/ 2147483647 h 150"/>
                <a:gd name="T46" fmla="*/ 2147483647 w 154"/>
                <a:gd name="T47" fmla="*/ 2147483647 h 150"/>
                <a:gd name="T48" fmla="*/ 2147483647 w 154"/>
                <a:gd name="T49" fmla="*/ 2147483647 h 150"/>
                <a:gd name="T50" fmla="*/ 2147483647 w 154"/>
                <a:gd name="T51" fmla="*/ 2147483647 h 150"/>
                <a:gd name="T52" fmla="*/ 2147483647 w 154"/>
                <a:gd name="T53" fmla="*/ 2147483647 h 150"/>
                <a:gd name="T54" fmla="*/ 2147483647 w 154"/>
                <a:gd name="T55" fmla="*/ 2147483647 h 150"/>
                <a:gd name="T56" fmla="*/ 2147483647 w 154"/>
                <a:gd name="T57" fmla="*/ 2147483647 h 150"/>
                <a:gd name="T58" fmla="*/ 2147483647 w 154"/>
                <a:gd name="T59" fmla="*/ 2147483647 h 150"/>
                <a:gd name="T60" fmla="*/ 2147483647 w 154"/>
                <a:gd name="T61" fmla="*/ 2147483647 h 150"/>
                <a:gd name="T62" fmla="*/ 2147483647 w 154"/>
                <a:gd name="T63" fmla="*/ 2147483647 h 150"/>
                <a:gd name="T64" fmla="*/ 2147483647 w 154"/>
                <a:gd name="T65" fmla="*/ 2147483647 h 150"/>
                <a:gd name="T66" fmla="*/ 2147483647 w 154"/>
                <a:gd name="T67" fmla="*/ 2147483647 h 150"/>
                <a:gd name="T68" fmla="*/ 2147483647 w 154"/>
                <a:gd name="T69" fmla="*/ 2147483647 h 150"/>
                <a:gd name="T70" fmla="*/ 2147483647 w 154"/>
                <a:gd name="T71" fmla="*/ 2147483647 h 150"/>
                <a:gd name="T72" fmla="*/ 2147483647 w 154"/>
                <a:gd name="T73" fmla="*/ 2147483647 h 150"/>
                <a:gd name="T74" fmla="*/ 2147483647 w 154"/>
                <a:gd name="T75" fmla="*/ 2147483647 h 150"/>
                <a:gd name="T76" fmla="*/ 2147483647 w 154"/>
                <a:gd name="T77" fmla="*/ 2147483647 h 150"/>
                <a:gd name="T78" fmla="*/ 2147483647 w 154"/>
                <a:gd name="T79" fmla="*/ 2147483647 h 150"/>
                <a:gd name="T80" fmla="*/ 0 w 154"/>
                <a:gd name="T81" fmla="*/ 2147483647 h 150"/>
                <a:gd name="T82" fmla="*/ 2147483647 w 154"/>
                <a:gd name="T83" fmla="*/ 2147483647 h 150"/>
                <a:gd name="T84" fmla="*/ 2147483647 w 154"/>
                <a:gd name="T85" fmla="*/ 2147483647 h 150"/>
                <a:gd name="T86" fmla="*/ 2147483647 w 154"/>
                <a:gd name="T87" fmla="*/ 2147483647 h 150"/>
                <a:gd name="T88" fmla="*/ 2147483647 w 154"/>
                <a:gd name="T89" fmla="*/ 2147483647 h 150"/>
                <a:gd name="T90" fmla="*/ 2147483647 w 154"/>
                <a:gd name="T91" fmla="*/ 2147483647 h 150"/>
                <a:gd name="T92" fmla="*/ 2147483647 w 154"/>
                <a:gd name="T93" fmla="*/ 2147483647 h 150"/>
                <a:gd name="T94" fmla="*/ 2147483647 w 154"/>
                <a:gd name="T95" fmla="*/ 2147483647 h 150"/>
                <a:gd name="T96" fmla="*/ 2147483647 w 154"/>
                <a:gd name="T97" fmla="*/ 2147483647 h 150"/>
                <a:gd name="T98" fmla="*/ 2147483647 w 154"/>
                <a:gd name="T99" fmla="*/ 2147483647 h 150"/>
                <a:gd name="T100" fmla="*/ 2147483647 w 154"/>
                <a:gd name="T101" fmla="*/ 2147483647 h 150"/>
                <a:gd name="T102" fmla="*/ 2147483647 w 154"/>
                <a:gd name="T103" fmla="*/ 2147483647 h 150"/>
                <a:gd name="T104" fmla="*/ 2147483647 w 154"/>
                <a:gd name="T105" fmla="*/ 2147483647 h 150"/>
                <a:gd name="T106" fmla="*/ 2147483647 w 154"/>
                <a:gd name="T107" fmla="*/ 2147483647 h 15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54"/>
                <a:gd name="T163" fmla="*/ 0 h 150"/>
                <a:gd name="T164" fmla="*/ 154 w 154"/>
                <a:gd name="T165" fmla="*/ 150 h 15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54" h="150">
                  <a:moveTo>
                    <a:pt x="48" y="2"/>
                  </a:moveTo>
                  <a:lnTo>
                    <a:pt x="62" y="2"/>
                  </a:lnTo>
                  <a:lnTo>
                    <a:pt x="66" y="0"/>
                  </a:lnTo>
                  <a:lnTo>
                    <a:pt x="70" y="2"/>
                  </a:lnTo>
                  <a:lnTo>
                    <a:pt x="76" y="2"/>
                  </a:lnTo>
                  <a:lnTo>
                    <a:pt x="80" y="12"/>
                  </a:lnTo>
                  <a:lnTo>
                    <a:pt x="88" y="20"/>
                  </a:lnTo>
                  <a:lnTo>
                    <a:pt x="98" y="24"/>
                  </a:lnTo>
                  <a:lnTo>
                    <a:pt x="108" y="28"/>
                  </a:lnTo>
                  <a:lnTo>
                    <a:pt x="102" y="40"/>
                  </a:lnTo>
                  <a:lnTo>
                    <a:pt x="100" y="48"/>
                  </a:lnTo>
                  <a:lnTo>
                    <a:pt x="98" y="56"/>
                  </a:lnTo>
                  <a:lnTo>
                    <a:pt x="100" y="62"/>
                  </a:lnTo>
                  <a:lnTo>
                    <a:pt x="102" y="68"/>
                  </a:lnTo>
                  <a:lnTo>
                    <a:pt x="108" y="74"/>
                  </a:lnTo>
                  <a:lnTo>
                    <a:pt x="112" y="78"/>
                  </a:lnTo>
                  <a:lnTo>
                    <a:pt x="124" y="86"/>
                  </a:lnTo>
                  <a:lnTo>
                    <a:pt x="132" y="92"/>
                  </a:lnTo>
                  <a:lnTo>
                    <a:pt x="136" y="96"/>
                  </a:lnTo>
                  <a:lnTo>
                    <a:pt x="136" y="102"/>
                  </a:lnTo>
                  <a:lnTo>
                    <a:pt x="138" y="112"/>
                  </a:lnTo>
                  <a:lnTo>
                    <a:pt x="142" y="116"/>
                  </a:lnTo>
                  <a:lnTo>
                    <a:pt x="148" y="122"/>
                  </a:lnTo>
                  <a:lnTo>
                    <a:pt x="152" y="126"/>
                  </a:lnTo>
                  <a:lnTo>
                    <a:pt x="154" y="132"/>
                  </a:lnTo>
                  <a:lnTo>
                    <a:pt x="152" y="134"/>
                  </a:lnTo>
                  <a:lnTo>
                    <a:pt x="148" y="132"/>
                  </a:lnTo>
                  <a:lnTo>
                    <a:pt x="142" y="132"/>
                  </a:lnTo>
                  <a:lnTo>
                    <a:pt x="138" y="132"/>
                  </a:lnTo>
                  <a:lnTo>
                    <a:pt x="134" y="136"/>
                  </a:lnTo>
                  <a:lnTo>
                    <a:pt x="130" y="142"/>
                  </a:lnTo>
                  <a:lnTo>
                    <a:pt x="126" y="150"/>
                  </a:lnTo>
                  <a:lnTo>
                    <a:pt x="98" y="150"/>
                  </a:lnTo>
                  <a:lnTo>
                    <a:pt x="80" y="140"/>
                  </a:lnTo>
                  <a:lnTo>
                    <a:pt x="80" y="130"/>
                  </a:lnTo>
                  <a:lnTo>
                    <a:pt x="74" y="128"/>
                  </a:lnTo>
                  <a:lnTo>
                    <a:pt x="70" y="126"/>
                  </a:lnTo>
                  <a:lnTo>
                    <a:pt x="68" y="122"/>
                  </a:lnTo>
                  <a:lnTo>
                    <a:pt x="64" y="120"/>
                  </a:lnTo>
                  <a:lnTo>
                    <a:pt x="8" y="96"/>
                  </a:lnTo>
                  <a:lnTo>
                    <a:pt x="0" y="74"/>
                  </a:lnTo>
                  <a:lnTo>
                    <a:pt x="30" y="56"/>
                  </a:lnTo>
                  <a:lnTo>
                    <a:pt x="30" y="48"/>
                  </a:lnTo>
                  <a:lnTo>
                    <a:pt x="30" y="42"/>
                  </a:lnTo>
                  <a:lnTo>
                    <a:pt x="32" y="36"/>
                  </a:lnTo>
                  <a:lnTo>
                    <a:pt x="34" y="30"/>
                  </a:lnTo>
                  <a:lnTo>
                    <a:pt x="32" y="28"/>
                  </a:lnTo>
                  <a:lnTo>
                    <a:pt x="30" y="24"/>
                  </a:lnTo>
                  <a:lnTo>
                    <a:pt x="32" y="18"/>
                  </a:lnTo>
                  <a:lnTo>
                    <a:pt x="34" y="16"/>
                  </a:lnTo>
                  <a:lnTo>
                    <a:pt x="38" y="16"/>
                  </a:lnTo>
                  <a:lnTo>
                    <a:pt x="44" y="6"/>
                  </a:lnTo>
                  <a:lnTo>
                    <a:pt x="44" y="2"/>
                  </a:lnTo>
                  <a:lnTo>
                    <a:pt x="48"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2" name="Freeform 212"/>
            <p:cNvSpPr/>
            <p:nvPr/>
          </p:nvSpPr>
          <p:spPr bwMode="auto">
            <a:xfrm>
              <a:off x="5191314" y="3346394"/>
              <a:ext cx="407047" cy="183187"/>
            </a:xfrm>
            <a:custGeom>
              <a:avLst/>
              <a:gdLst>
                <a:gd name="T0" fmla="*/ 2147483647 w 278"/>
                <a:gd name="T1" fmla="*/ 2147483647 h 116"/>
                <a:gd name="T2" fmla="*/ 2147483647 w 278"/>
                <a:gd name="T3" fmla="*/ 2147483647 h 116"/>
                <a:gd name="T4" fmla="*/ 2147483647 w 278"/>
                <a:gd name="T5" fmla="*/ 2147483647 h 116"/>
                <a:gd name="T6" fmla="*/ 2147483647 w 278"/>
                <a:gd name="T7" fmla="*/ 2147483647 h 116"/>
                <a:gd name="T8" fmla="*/ 2147483647 w 278"/>
                <a:gd name="T9" fmla="*/ 2147483647 h 116"/>
                <a:gd name="T10" fmla="*/ 2147483647 w 278"/>
                <a:gd name="T11" fmla="*/ 2147483647 h 116"/>
                <a:gd name="T12" fmla="*/ 2147483647 w 278"/>
                <a:gd name="T13" fmla="*/ 2147483647 h 116"/>
                <a:gd name="T14" fmla="*/ 2147483647 w 278"/>
                <a:gd name="T15" fmla="*/ 2147483647 h 116"/>
                <a:gd name="T16" fmla="*/ 2147483647 w 278"/>
                <a:gd name="T17" fmla="*/ 2147483647 h 116"/>
                <a:gd name="T18" fmla="*/ 2147483647 w 278"/>
                <a:gd name="T19" fmla="*/ 2147483647 h 116"/>
                <a:gd name="T20" fmla="*/ 2147483647 w 278"/>
                <a:gd name="T21" fmla="*/ 2147483647 h 116"/>
                <a:gd name="T22" fmla="*/ 2147483647 w 278"/>
                <a:gd name="T23" fmla="*/ 2147483647 h 116"/>
                <a:gd name="T24" fmla="*/ 2147483647 w 278"/>
                <a:gd name="T25" fmla="*/ 2147483647 h 116"/>
                <a:gd name="T26" fmla="*/ 2147483647 w 278"/>
                <a:gd name="T27" fmla="*/ 2147483647 h 116"/>
                <a:gd name="T28" fmla="*/ 2147483647 w 278"/>
                <a:gd name="T29" fmla="*/ 2147483647 h 116"/>
                <a:gd name="T30" fmla="*/ 2147483647 w 278"/>
                <a:gd name="T31" fmla="*/ 2147483647 h 116"/>
                <a:gd name="T32" fmla="*/ 2147483647 w 278"/>
                <a:gd name="T33" fmla="*/ 2147483647 h 116"/>
                <a:gd name="T34" fmla="*/ 2147483647 w 278"/>
                <a:gd name="T35" fmla="*/ 2147483647 h 116"/>
                <a:gd name="T36" fmla="*/ 2147483647 w 278"/>
                <a:gd name="T37" fmla="*/ 2147483647 h 116"/>
                <a:gd name="T38" fmla="*/ 2147483647 w 278"/>
                <a:gd name="T39" fmla="*/ 2147483647 h 116"/>
                <a:gd name="T40" fmla="*/ 2147483647 w 278"/>
                <a:gd name="T41" fmla="*/ 2147483647 h 116"/>
                <a:gd name="T42" fmla="*/ 2147483647 w 278"/>
                <a:gd name="T43" fmla="*/ 2147483647 h 116"/>
                <a:gd name="T44" fmla="*/ 2147483647 w 278"/>
                <a:gd name="T45" fmla="*/ 0 h 116"/>
                <a:gd name="T46" fmla="*/ 2147483647 w 278"/>
                <a:gd name="T47" fmla="*/ 2147483647 h 116"/>
                <a:gd name="T48" fmla="*/ 2147483647 w 278"/>
                <a:gd name="T49" fmla="*/ 2147483647 h 116"/>
                <a:gd name="T50" fmla="*/ 2147483647 w 278"/>
                <a:gd name="T51" fmla="*/ 2147483647 h 116"/>
                <a:gd name="T52" fmla="*/ 2147483647 w 278"/>
                <a:gd name="T53" fmla="*/ 2147483647 h 116"/>
                <a:gd name="T54" fmla="*/ 2147483647 w 278"/>
                <a:gd name="T55" fmla="*/ 2147483647 h 116"/>
                <a:gd name="T56" fmla="*/ 2147483647 w 278"/>
                <a:gd name="T57" fmla="*/ 2147483647 h 116"/>
                <a:gd name="T58" fmla="*/ 2147483647 w 278"/>
                <a:gd name="T59" fmla="*/ 2147483647 h 116"/>
                <a:gd name="T60" fmla="*/ 2147483647 w 278"/>
                <a:gd name="T61" fmla="*/ 2147483647 h 116"/>
                <a:gd name="T62" fmla="*/ 0 w 278"/>
                <a:gd name="T63" fmla="*/ 2147483647 h 116"/>
                <a:gd name="T64" fmla="*/ 2147483647 w 278"/>
                <a:gd name="T65" fmla="*/ 2147483647 h 116"/>
                <a:gd name="T66" fmla="*/ 2147483647 w 278"/>
                <a:gd name="T67" fmla="*/ 2147483647 h 116"/>
                <a:gd name="T68" fmla="*/ 2147483647 w 278"/>
                <a:gd name="T69" fmla="*/ 2147483647 h 116"/>
                <a:gd name="T70" fmla="*/ 2147483647 w 278"/>
                <a:gd name="T71" fmla="*/ 2147483647 h 116"/>
                <a:gd name="T72" fmla="*/ 2147483647 w 278"/>
                <a:gd name="T73" fmla="*/ 2147483647 h 116"/>
                <a:gd name="T74" fmla="*/ 2147483647 w 278"/>
                <a:gd name="T75" fmla="*/ 2147483647 h 116"/>
                <a:gd name="T76" fmla="*/ 2147483647 w 278"/>
                <a:gd name="T77" fmla="*/ 2147483647 h 116"/>
                <a:gd name="T78" fmla="*/ 2147483647 w 278"/>
                <a:gd name="T79" fmla="*/ 2147483647 h 116"/>
                <a:gd name="T80" fmla="*/ 2147483647 w 278"/>
                <a:gd name="T81" fmla="*/ 2147483647 h 116"/>
                <a:gd name="T82" fmla="*/ 2147483647 w 278"/>
                <a:gd name="T83" fmla="*/ 2147483647 h 116"/>
                <a:gd name="T84" fmla="*/ 2147483647 w 278"/>
                <a:gd name="T85" fmla="*/ 2147483647 h 116"/>
                <a:gd name="T86" fmla="*/ 2147483647 w 278"/>
                <a:gd name="T87" fmla="*/ 2147483647 h 116"/>
                <a:gd name="T88" fmla="*/ 2147483647 w 278"/>
                <a:gd name="T89" fmla="*/ 2147483647 h 116"/>
                <a:gd name="T90" fmla="*/ 2147483647 w 278"/>
                <a:gd name="T91" fmla="*/ 2147483647 h 116"/>
                <a:gd name="T92" fmla="*/ 2147483647 w 278"/>
                <a:gd name="T93" fmla="*/ 2147483647 h 116"/>
                <a:gd name="T94" fmla="*/ 2147483647 w 278"/>
                <a:gd name="T95" fmla="*/ 2147483647 h 116"/>
                <a:gd name="T96" fmla="*/ 2147483647 w 278"/>
                <a:gd name="T97" fmla="*/ 2147483647 h 116"/>
                <a:gd name="T98" fmla="*/ 2147483647 w 278"/>
                <a:gd name="T99" fmla="*/ 2147483647 h 116"/>
                <a:gd name="T100" fmla="*/ 2147483647 w 278"/>
                <a:gd name="T101" fmla="*/ 2147483647 h 116"/>
                <a:gd name="T102" fmla="*/ 2147483647 w 278"/>
                <a:gd name="T103" fmla="*/ 2147483647 h 116"/>
                <a:gd name="T104" fmla="*/ 2147483647 w 278"/>
                <a:gd name="T105" fmla="*/ 2147483647 h 116"/>
                <a:gd name="T106" fmla="*/ 2147483647 w 278"/>
                <a:gd name="T107" fmla="*/ 2147483647 h 116"/>
                <a:gd name="T108" fmla="*/ 2147483647 w 278"/>
                <a:gd name="T109" fmla="*/ 2147483647 h 116"/>
                <a:gd name="T110" fmla="*/ 2147483647 w 278"/>
                <a:gd name="T111" fmla="*/ 2147483647 h 1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78"/>
                <a:gd name="T169" fmla="*/ 0 h 116"/>
                <a:gd name="T170" fmla="*/ 278 w 278"/>
                <a:gd name="T171" fmla="*/ 116 h 1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78" h="116">
                  <a:moveTo>
                    <a:pt x="166" y="114"/>
                  </a:moveTo>
                  <a:lnTo>
                    <a:pt x="166" y="96"/>
                  </a:lnTo>
                  <a:lnTo>
                    <a:pt x="170" y="96"/>
                  </a:lnTo>
                  <a:lnTo>
                    <a:pt x="170" y="100"/>
                  </a:lnTo>
                  <a:lnTo>
                    <a:pt x="174" y="100"/>
                  </a:lnTo>
                  <a:lnTo>
                    <a:pt x="182" y="102"/>
                  </a:lnTo>
                  <a:lnTo>
                    <a:pt x="188" y="100"/>
                  </a:lnTo>
                  <a:lnTo>
                    <a:pt x="194" y="98"/>
                  </a:lnTo>
                  <a:lnTo>
                    <a:pt x="198" y="100"/>
                  </a:lnTo>
                  <a:lnTo>
                    <a:pt x="204" y="102"/>
                  </a:lnTo>
                  <a:lnTo>
                    <a:pt x="210" y="102"/>
                  </a:lnTo>
                  <a:lnTo>
                    <a:pt x="214" y="100"/>
                  </a:lnTo>
                  <a:lnTo>
                    <a:pt x="220" y="96"/>
                  </a:lnTo>
                  <a:lnTo>
                    <a:pt x="224" y="94"/>
                  </a:lnTo>
                  <a:lnTo>
                    <a:pt x="226" y="94"/>
                  </a:lnTo>
                  <a:lnTo>
                    <a:pt x="232" y="96"/>
                  </a:lnTo>
                  <a:lnTo>
                    <a:pt x="244" y="94"/>
                  </a:lnTo>
                  <a:lnTo>
                    <a:pt x="252" y="92"/>
                  </a:lnTo>
                  <a:lnTo>
                    <a:pt x="256" y="92"/>
                  </a:lnTo>
                  <a:lnTo>
                    <a:pt x="270" y="92"/>
                  </a:lnTo>
                  <a:lnTo>
                    <a:pt x="274" y="90"/>
                  </a:lnTo>
                  <a:lnTo>
                    <a:pt x="278" y="90"/>
                  </a:lnTo>
                  <a:lnTo>
                    <a:pt x="276" y="80"/>
                  </a:lnTo>
                  <a:lnTo>
                    <a:pt x="274" y="70"/>
                  </a:lnTo>
                  <a:lnTo>
                    <a:pt x="272" y="62"/>
                  </a:lnTo>
                  <a:lnTo>
                    <a:pt x="270" y="52"/>
                  </a:lnTo>
                  <a:lnTo>
                    <a:pt x="272" y="52"/>
                  </a:lnTo>
                  <a:lnTo>
                    <a:pt x="274" y="44"/>
                  </a:lnTo>
                  <a:lnTo>
                    <a:pt x="274" y="40"/>
                  </a:lnTo>
                  <a:lnTo>
                    <a:pt x="268" y="36"/>
                  </a:lnTo>
                  <a:lnTo>
                    <a:pt x="260" y="36"/>
                  </a:lnTo>
                  <a:lnTo>
                    <a:pt x="260" y="32"/>
                  </a:lnTo>
                  <a:lnTo>
                    <a:pt x="260" y="28"/>
                  </a:lnTo>
                  <a:lnTo>
                    <a:pt x="258" y="20"/>
                  </a:lnTo>
                  <a:lnTo>
                    <a:pt x="256" y="14"/>
                  </a:lnTo>
                  <a:lnTo>
                    <a:pt x="252" y="10"/>
                  </a:lnTo>
                  <a:lnTo>
                    <a:pt x="242" y="8"/>
                  </a:lnTo>
                  <a:lnTo>
                    <a:pt x="226" y="10"/>
                  </a:lnTo>
                  <a:lnTo>
                    <a:pt x="210" y="12"/>
                  </a:lnTo>
                  <a:lnTo>
                    <a:pt x="194" y="16"/>
                  </a:lnTo>
                  <a:lnTo>
                    <a:pt x="176" y="18"/>
                  </a:lnTo>
                  <a:lnTo>
                    <a:pt x="170" y="18"/>
                  </a:lnTo>
                  <a:lnTo>
                    <a:pt x="162" y="14"/>
                  </a:lnTo>
                  <a:lnTo>
                    <a:pt x="148" y="10"/>
                  </a:lnTo>
                  <a:lnTo>
                    <a:pt x="134" y="2"/>
                  </a:lnTo>
                  <a:lnTo>
                    <a:pt x="124" y="0"/>
                  </a:lnTo>
                  <a:lnTo>
                    <a:pt x="114" y="0"/>
                  </a:lnTo>
                  <a:lnTo>
                    <a:pt x="102" y="2"/>
                  </a:lnTo>
                  <a:lnTo>
                    <a:pt x="92" y="6"/>
                  </a:lnTo>
                  <a:lnTo>
                    <a:pt x="84" y="12"/>
                  </a:lnTo>
                  <a:lnTo>
                    <a:pt x="76" y="14"/>
                  </a:lnTo>
                  <a:lnTo>
                    <a:pt x="64" y="14"/>
                  </a:lnTo>
                  <a:lnTo>
                    <a:pt x="60" y="14"/>
                  </a:lnTo>
                  <a:lnTo>
                    <a:pt x="60" y="12"/>
                  </a:lnTo>
                  <a:lnTo>
                    <a:pt x="52" y="12"/>
                  </a:lnTo>
                  <a:lnTo>
                    <a:pt x="46" y="12"/>
                  </a:lnTo>
                  <a:lnTo>
                    <a:pt x="34" y="12"/>
                  </a:lnTo>
                  <a:lnTo>
                    <a:pt x="34" y="14"/>
                  </a:lnTo>
                  <a:lnTo>
                    <a:pt x="38" y="18"/>
                  </a:lnTo>
                  <a:lnTo>
                    <a:pt x="44" y="24"/>
                  </a:lnTo>
                  <a:lnTo>
                    <a:pt x="32" y="26"/>
                  </a:lnTo>
                  <a:lnTo>
                    <a:pt x="12" y="28"/>
                  </a:lnTo>
                  <a:lnTo>
                    <a:pt x="6" y="34"/>
                  </a:lnTo>
                  <a:lnTo>
                    <a:pt x="0" y="40"/>
                  </a:lnTo>
                  <a:lnTo>
                    <a:pt x="2" y="40"/>
                  </a:lnTo>
                  <a:lnTo>
                    <a:pt x="4" y="42"/>
                  </a:lnTo>
                  <a:lnTo>
                    <a:pt x="8" y="44"/>
                  </a:lnTo>
                  <a:lnTo>
                    <a:pt x="8" y="46"/>
                  </a:lnTo>
                  <a:lnTo>
                    <a:pt x="10" y="50"/>
                  </a:lnTo>
                  <a:lnTo>
                    <a:pt x="14" y="54"/>
                  </a:lnTo>
                  <a:lnTo>
                    <a:pt x="12" y="58"/>
                  </a:lnTo>
                  <a:lnTo>
                    <a:pt x="10" y="60"/>
                  </a:lnTo>
                  <a:lnTo>
                    <a:pt x="10" y="66"/>
                  </a:lnTo>
                  <a:lnTo>
                    <a:pt x="18" y="66"/>
                  </a:lnTo>
                  <a:lnTo>
                    <a:pt x="18" y="70"/>
                  </a:lnTo>
                  <a:lnTo>
                    <a:pt x="22" y="76"/>
                  </a:lnTo>
                  <a:lnTo>
                    <a:pt x="30" y="84"/>
                  </a:lnTo>
                  <a:lnTo>
                    <a:pt x="30" y="86"/>
                  </a:lnTo>
                  <a:lnTo>
                    <a:pt x="32" y="90"/>
                  </a:lnTo>
                  <a:lnTo>
                    <a:pt x="46" y="96"/>
                  </a:lnTo>
                  <a:lnTo>
                    <a:pt x="60" y="100"/>
                  </a:lnTo>
                  <a:lnTo>
                    <a:pt x="76" y="104"/>
                  </a:lnTo>
                  <a:lnTo>
                    <a:pt x="78" y="100"/>
                  </a:lnTo>
                  <a:lnTo>
                    <a:pt x="78" y="96"/>
                  </a:lnTo>
                  <a:lnTo>
                    <a:pt x="76" y="94"/>
                  </a:lnTo>
                  <a:lnTo>
                    <a:pt x="74" y="94"/>
                  </a:lnTo>
                  <a:lnTo>
                    <a:pt x="78" y="94"/>
                  </a:lnTo>
                  <a:lnTo>
                    <a:pt x="82" y="92"/>
                  </a:lnTo>
                  <a:lnTo>
                    <a:pt x="88" y="92"/>
                  </a:lnTo>
                  <a:lnTo>
                    <a:pt x="90" y="94"/>
                  </a:lnTo>
                  <a:lnTo>
                    <a:pt x="98" y="98"/>
                  </a:lnTo>
                  <a:lnTo>
                    <a:pt x="104" y="106"/>
                  </a:lnTo>
                  <a:lnTo>
                    <a:pt x="108" y="108"/>
                  </a:lnTo>
                  <a:lnTo>
                    <a:pt x="114" y="108"/>
                  </a:lnTo>
                  <a:lnTo>
                    <a:pt x="116" y="108"/>
                  </a:lnTo>
                  <a:lnTo>
                    <a:pt x="120" y="106"/>
                  </a:lnTo>
                  <a:lnTo>
                    <a:pt x="126" y="98"/>
                  </a:lnTo>
                  <a:lnTo>
                    <a:pt x="132" y="94"/>
                  </a:lnTo>
                  <a:lnTo>
                    <a:pt x="134" y="92"/>
                  </a:lnTo>
                  <a:lnTo>
                    <a:pt x="138" y="92"/>
                  </a:lnTo>
                  <a:lnTo>
                    <a:pt x="142" y="92"/>
                  </a:lnTo>
                  <a:lnTo>
                    <a:pt x="142" y="94"/>
                  </a:lnTo>
                  <a:lnTo>
                    <a:pt x="146" y="94"/>
                  </a:lnTo>
                  <a:lnTo>
                    <a:pt x="148" y="96"/>
                  </a:lnTo>
                  <a:lnTo>
                    <a:pt x="152" y="94"/>
                  </a:lnTo>
                  <a:lnTo>
                    <a:pt x="154" y="94"/>
                  </a:lnTo>
                  <a:lnTo>
                    <a:pt x="164" y="94"/>
                  </a:lnTo>
                  <a:lnTo>
                    <a:pt x="162" y="96"/>
                  </a:lnTo>
                  <a:lnTo>
                    <a:pt x="160" y="98"/>
                  </a:lnTo>
                  <a:lnTo>
                    <a:pt x="156" y="98"/>
                  </a:lnTo>
                  <a:lnTo>
                    <a:pt x="158" y="108"/>
                  </a:lnTo>
                  <a:lnTo>
                    <a:pt x="162" y="116"/>
                  </a:lnTo>
                  <a:lnTo>
                    <a:pt x="166" y="1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3" name="Freeform 213"/>
            <p:cNvSpPr/>
            <p:nvPr/>
          </p:nvSpPr>
          <p:spPr bwMode="auto">
            <a:xfrm>
              <a:off x="5788625" y="3809671"/>
              <a:ext cx="21909" cy="37169"/>
            </a:xfrm>
            <a:custGeom>
              <a:avLst/>
              <a:gdLst>
                <a:gd name="T0" fmla="*/ 0 w 16"/>
                <a:gd name="T1" fmla="*/ 2147483647 h 24"/>
                <a:gd name="T2" fmla="*/ 2147483647 w 16"/>
                <a:gd name="T3" fmla="*/ 2147483647 h 24"/>
                <a:gd name="T4" fmla="*/ 2147483647 w 16"/>
                <a:gd name="T5" fmla="*/ 2147483647 h 24"/>
                <a:gd name="T6" fmla="*/ 2147483647 w 16"/>
                <a:gd name="T7" fmla="*/ 0 h 24"/>
                <a:gd name="T8" fmla="*/ 2147483647 w 16"/>
                <a:gd name="T9" fmla="*/ 0 h 24"/>
                <a:gd name="T10" fmla="*/ 2147483647 w 16"/>
                <a:gd name="T11" fmla="*/ 2147483647 h 24"/>
                <a:gd name="T12" fmla="*/ 2147483647 w 16"/>
                <a:gd name="T13" fmla="*/ 2147483647 h 24"/>
                <a:gd name="T14" fmla="*/ 2147483647 w 16"/>
                <a:gd name="T15" fmla="*/ 2147483647 h 24"/>
                <a:gd name="T16" fmla="*/ 2147483647 w 16"/>
                <a:gd name="T17" fmla="*/ 2147483647 h 24"/>
                <a:gd name="T18" fmla="*/ 2147483647 w 16"/>
                <a:gd name="T19" fmla="*/ 2147483647 h 24"/>
                <a:gd name="T20" fmla="*/ 2147483647 w 16"/>
                <a:gd name="T21" fmla="*/ 2147483647 h 24"/>
                <a:gd name="T22" fmla="*/ 2147483647 w 16"/>
                <a:gd name="T23" fmla="*/ 2147483647 h 24"/>
                <a:gd name="T24" fmla="*/ 0 w 16"/>
                <a:gd name="T25" fmla="*/ 2147483647 h 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6"/>
                <a:gd name="T40" fmla="*/ 0 h 24"/>
                <a:gd name="T41" fmla="*/ 16 w 16"/>
                <a:gd name="T42" fmla="*/ 24 h 2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6" h="24">
                  <a:moveTo>
                    <a:pt x="0" y="12"/>
                  </a:moveTo>
                  <a:lnTo>
                    <a:pt x="2" y="10"/>
                  </a:lnTo>
                  <a:lnTo>
                    <a:pt x="4" y="8"/>
                  </a:lnTo>
                  <a:lnTo>
                    <a:pt x="2" y="0"/>
                  </a:lnTo>
                  <a:lnTo>
                    <a:pt x="10" y="0"/>
                  </a:lnTo>
                  <a:lnTo>
                    <a:pt x="12" y="6"/>
                  </a:lnTo>
                  <a:lnTo>
                    <a:pt x="14" y="10"/>
                  </a:lnTo>
                  <a:lnTo>
                    <a:pt x="16" y="12"/>
                  </a:lnTo>
                  <a:lnTo>
                    <a:pt x="14" y="16"/>
                  </a:lnTo>
                  <a:lnTo>
                    <a:pt x="10" y="20"/>
                  </a:lnTo>
                  <a:lnTo>
                    <a:pt x="6" y="24"/>
                  </a:lnTo>
                  <a:lnTo>
                    <a:pt x="4" y="20"/>
                  </a:lnTo>
                  <a:lnTo>
                    <a:pt x="0"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4" name="Freeform 214"/>
            <p:cNvSpPr/>
            <p:nvPr/>
          </p:nvSpPr>
          <p:spPr bwMode="auto">
            <a:xfrm>
              <a:off x="5828984" y="3836220"/>
              <a:ext cx="175272" cy="237612"/>
            </a:xfrm>
            <a:custGeom>
              <a:avLst/>
              <a:gdLst>
                <a:gd name="T0" fmla="*/ 2147483647 w 120"/>
                <a:gd name="T1" fmla="*/ 2147483647 h 150"/>
                <a:gd name="T2" fmla="*/ 2147483647 w 120"/>
                <a:gd name="T3" fmla="*/ 2147483647 h 150"/>
                <a:gd name="T4" fmla="*/ 2147483647 w 120"/>
                <a:gd name="T5" fmla="*/ 2147483647 h 150"/>
                <a:gd name="T6" fmla="*/ 2147483647 w 120"/>
                <a:gd name="T7" fmla="*/ 2147483647 h 150"/>
                <a:gd name="T8" fmla="*/ 2147483647 w 120"/>
                <a:gd name="T9" fmla="*/ 2147483647 h 150"/>
                <a:gd name="T10" fmla="*/ 2147483647 w 120"/>
                <a:gd name="T11" fmla="*/ 2147483647 h 150"/>
                <a:gd name="T12" fmla="*/ 2147483647 w 120"/>
                <a:gd name="T13" fmla="*/ 2147483647 h 150"/>
                <a:gd name="T14" fmla="*/ 2147483647 w 120"/>
                <a:gd name="T15" fmla="*/ 2147483647 h 150"/>
                <a:gd name="T16" fmla="*/ 2147483647 w 120"/>
                <a:gd name="T17" fmla="*/ 2147483647 h 150"/>
                <a:gd name="T18" fmla="*/ 2147483647 w 120"/>
                <a:gd name="T19" fmla="*/ 2147483647 h 150"/>
                <a:gd name="T20" fmla="*/ 2147483647 w 120"/>
                <a:gd name="T21" fmla="*/ 2147483647 h 150"/>
                <a:gd name="T22" fmla="*/ 2147483647 w 120"/>
                <a:gd name="T23" fmla="*/ 2147483647 h 150"/>
                <a:gd name="T24" fmla="*/ 2147483647 w 120"/>
                <a:gd name="T25" fmla="*/ 2147483647 h 150"/>
                <a:gd name="T26" fmla="*/ 2147483647 w 120"/>
                <a:gd name="T27" fmla="*/ 2147483647 h 150"/>
                <a:gd name="T28" fmla="*/ 2147483647 w 120"/>
                <a:gd name="T29" fmla="*/ 2147483647 h 150"/>
                <a:gd name="T30" fmla="*/ 2147483647 w 120"/>
                <a:gd name="T31" fmla="*/ 2147483647 h 150"/>
                <a:gd name="T32" fmla="*/ 2147483647 w 120"/>
                <a:gd name="T33" fmla="*/ 2147483647 h 150"/>
                <a:gd name="T34" fmla="*/ 2147483647 w 120"/>
                <a:gd name="T35" fmla="*/ 2147483647 h 150"/>
                <a:gd name="T36" fmla="*/ 2147483647 w 120"/>
                <a:gd name="T37" fmla="*/ 2147483647 h 150"/>
                <a:gd name="T38" fmla="*/ 2147483647 w 120"/>
                <a:gd name="T39" fmla="*/ 2147483647 h 150"/>
                <a:gd name="T40" fmla="*/ 2147483647 w 120"/>
                <a:gd name="T41" fmla="*/ 2147483647 h 150"/>
                <a:gd name="T42" fmla="*/ 2147483647 w 120"/>
                <a:gd name="T43" fmla="*/ 2147483647 h 150"/>
                <a:gd name="T44" fmla="*/ 2147483647 w 120"/>
                <a:gd name="T45" fmla="*/ 2147483647 h 150"/>
                <a:gd name="T46" fmla="*/ 2147483647 w 120"/>
                <a:gd name="T47" fmla="*/ 2147483647 h 150"/>
                <a:gd name="T48" fmla="*/ 2147483647 w 120"/>
                <a:gd name="T49" fmla="*/ 2147483647 h 150"/>
                <a:gd name="T50" fmla="*/ 2147483647 w 120"/>
                <a:gd name="T51" fmla="*/ 2147483647 h 150"/>
                <a:gd name="T52" fmla="*/ 2147483647 w 120"/>
                <a:gd name="T53" fmla="*/ 2147483647 h 150"/>
                <a:gd name="T54" fmla="*/ 2147483647 w 120"/>
                <a:gd name="T55" fmla="*/ 2147483647 h 150"/>
                <a:gd name="T56" fmla="*/ 2147483647 w 120"/>
                <a:gd name="T57" fmla="*/ 2147483647 h 150"/>
                <a:gd name="T58" fmla="*/ 2147483647 w 120"/>
                <a:gd name="T59" fmla="*/ 2147483647 h 150"/>
                <a:gd name="T60" fmla="*/ 2147483647 w 120"/>
                <a:gd name="T61" fmla="*/ 2147483647 h 150"/>
                <a:gd name="T62" fmla="*/ 2147483647 w 120"/>
                <a:gd name="T63" fmla="*/ 2147483647 h 150"/>
                <a:gd name="T64" fmla="*/ 2147483647 w 120"/>
                <a:gd name="T65" fmla="*/ 2147483647 h 150"/>
                <a:gd name="T66" fmla="*/ 0 w 120"/>
                <a:gd name="T67" fmla="*/ 2147483647 h 150"/>
                <a:gd name="T68" fmla="*/ 0 w 120"/>
                <a:gd name="T69" fmla="*/ 2147483647 h 150"/>
                <a:gd name="T70" fmla="*/ 2147483647 w 120"/>
                <a:gd name="T71" fmla="*/ 2147483647 h 150"/>
                <a:gd name="T72" fmla="*/ 2147483647 w 120"/>
                <a:gd name="T73" fmla="*/ 2147483647 h 150"/>
                <a:gd name="T74" fmla="*/ 2147483647 w 120"/>
                <a:gd name="T75" fmla="*/ 2147483647 h 150"/>
                <a:gd name="T76" fmla="*/ 2147483647 w 120"/>
                <a:gd name="T77" fmla="*/ 0 h 150"/>
                <a:gd name="T78" fmla="*/ 2147483647 w 120"/>
                <a:gd name="T79" fmla="*/ 2147483647 h 15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20"/>
                <a:gd name="T121" fmla="*/ 0 h 150"/>
                <a:gd name="T122" fmla="*/ 120 w 120"/>
                <a:gd name="T123" fmla="*/ 150 h 15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20" h="150">
                  <a:moveTo>
                    <a:pt x="66" y="4"/>
                  </a:moveTo>
                  <a:lnTo>
                    <a:pt x="72" y="12"/>
                  </a:lnTo>
                  <a:lnTo>
                    <a:pt x="76" y="22"/>
                  </a:lnTo>
                  <a:lnTo>
                    <a:pt x="82" y="26"/>
                  </a:lnTo>
                  <a:lnTo>
                    <a:pt x="88" y="28"/>
                  </a:lnTo>
                  <a:lnTo>
                    <a:pt x="102" y="30"/>
                  </a:lnTo>
                  <a:lnTo>
                    <a:pt x="110" y="34"/>
                  </a:lnTo>
                  <a:lnTo>
                    <a:pt x="116" y="38"/>
                  </a:lnTo>
                  <a:lnTo>
                    <a:pt x="118" y="42"/>
                  </a:lnTo>
                  <a:lnTo>
                    <a:pt x="120" y="50"/>
                  </a:lnTo>
                  <a:lnTo>
                    <a:pt x="118" y="58"/>
                  </a:lnTo>
                  <a:lnTo>
                    <a:pt x="116" y="64"/>
                  </a:lnTo>
                  <a:lnTo>
                    <a:pt x="104" y="76"/>
                  </a:lnTo>
                  <a:lnTo>
                    <a:pt x="98" y="82"/>
                  </a:lnTo>
                  <a:lnTo>
                    <a:pt x="94" y="86"/>
                  </a:lnTo>
                  <a:lnTo>
                    <a:pt x="92" y="90"/>
                  </a:lnTo>
                  <a:lnTo>
                    <a:pt x="92" y="98"/>
                  </a:lnTo>
                  <a:lnTo>
                    <a:pt x="92" y="110"/>
                  </a:lnTo>
                  <a:lnTo>
                    <a:pt x="84" y="112"/>
                  </a:lnTo>
                  <a:lnTo>
                    <a:pt x="78" y="110"/>
                  </a:lnTo>
                  <a:lnTo>
                    <a:pt x="78" y="120"/>
                  </a:lnTo>
                  <a:lnTo>
                    <a:pt x="78" y="122"/>
                  </a:lnTo>
                  <a:lnTo>
                    <a:pt x="78" y="126"/>
                  </a:lnTo>
                  <a:lnTo>
                    <a:pt x="72" y="128"/>
                  </a:lnTo>
                  <a:lnTo>
                    <a:pt x="66" y="130"/>
                  </a:lnTo>
                  <a:lnTo>
                    <a:pt x="64" y="132"/>
                  </a:lnTo>
                  <a:lnTo>
                    <a:pt x="62" y="136"/>
                  </a:lnTo>
                  <a:lnTo>
                    <a:pt x="58" y="140"/>
                  </a:lnTo>
                  <a:lnTo>
                    <a:pt x="56" y="144"/>
                  </a:lnTo>
                  <a:lnTo>
                    <a:pt x="44" y="146"/>
                  </a:lnTo>
                  <a:lnTo>
                    <a:pt x="36" y="148"/>
                  </a:lnTo>
                  <a:lnTo>
                    <a:pt x="30" y="148"/>
                  </a:lnTo>
                  <a:lnTo>
                    <a:pt x="20" y="150"/>
                  </a:lnTo>
                  <a:lnTo>
                    <a:pt x="0" y="126"/>
                  </a:lnTo>
                  <a:lnTo>
                    <a:pt x="0" y="118"/>
                  </a:lnTo>
                  <a:lnTo>
                    <a:pt x="50" y="74"/>
                  </a:lnTo>
                  <a:lnTo>
                    <a:pt x="50" y="40"/>
                  </a:lnTo>
                  <a:lnTo>
                    <a:pt x="42" y="34"/>
                  </a:lnTo>
                  <a:lnTo>
                    <a:pt x="66" y="0"/>
                  </a:lnTo>
                  <a:lnTo>
                    <a:pt x="6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5" name="Freeform 215"/>
            <p:cNvSpPr/>
            <p:nvPr/>
          </p:nvSpPr>
          <p:spPr bwMode="auto">
            <a:xfrm>
              <a:off x="5905089" y="3799051"/>
              <a:ext cx="13837" cy="27876"/>
            </a:xfrm>
            <a:custGeom>
              <a:avLst/>
              <a:gdLst>
                <a:gd name="T0" fmla="*/ 0 w 10"/>
                <a:gd name="T1" fmla="*/ 2147483647 h 18"/>
                <a:gd name="T2" fmla="*/ 2147483647 w 10"/>
                <a:gd name="T3" fmla="*/ 0 h 18"/>
                <a:gd name="T4" fmla="*/ 2147483647 w 10"/>
                <a:gd name="T5" fmla="*/ 2147483647 h 18"/>
                <a:gd name="T6" fmla="*/ 2147483647 w 10"/>
                <a:gd name="T7" fmla="*/ 2147483647 h 18"/>
                <a:gd name="T8" fmla="*/ 2147483647 w 10"/>
                <a:gd name="T9" fmla="*/ 2147483647 h 18"/>
                <a:gd name="T10" fmla="*/ 2147483647 w 10"/>
                <a:gd name="T11" fmla="*/ 2147483647 h 18"/>
                <a:gd name="T12" fmla="*/ 2147483647 w 10"/>
                <a:gd name="T13" fmla="*/ 2147483647 h 18"/>
                <a:gd name="T14" fmla="*/ 0 w 10"/>
                <a:gd name="T15" fmla="*/ 2147483647 h 18"/>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18"/>
                <a:gd name="T26" fmla="*/ 10 w 10"/>
                <a:gd name="T27" fmla="*/ 18 h 18"/>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18">
                  <a:moveTo>
                    <a:pt x="0" y="8"/>
                  </a:moveTo>
                  <a:lnTo>
                    <a:pt x="6" y="0"/>
                  </a:lnTo>
                  <a:lnTo>
                    <a:pt x="10" y="6"/>
                  </a:lnTo>
                  <a:lnTo>
                    <a:pt x="10" y="14"/>
                  </a:lnTo>
                  <a:lnTo>
                    <a:pt x="6" y="18"/>
                  </a:lnTo>
                  <a:lnTo>
                    <a:pt x="4" y="16"/>
                  </a:lnTo>
                  <a:lnTo>
                    <a:pt x="2" y="12"/>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6" name="Freeform 216"/>
            <p:cNvSpPr/>
            <p:nvPr/>
          </p:nvSpPr>
          <p:spPr bwMode="auto">
            <a:xfrm>
              <a:off x="5794390" y="3812326"/>
              <a:ext cx="130301" cy="76991"/>
            </a:xfrm>
            <a:custGeom>
              <a:avLst/>
              <a:gdLst>
                <a:gd name="T0" fmla="*/ 2147483647 w 90"/>
                <a:gd name="T1" fmla="*/ 2147483647 h 50"/>
                <a:gd name="T2" fmla="*/ 2147483647 w 90"/>
                <a:gd name="T3" fmla="*/ 2147483647 h 50"/>
                <a:gd name="T4" fmla="*/ 2147483647 w 90"/>
                <a:gd name="T5" fmla="*/ 2147483647 h 50"/>
                <a:gd name="T6" fmla="*/ 2147483647 w 90"/>
                <a:gd name="T7" fmla="*/ 2147483647 h 50"/>
                <a:gd name="T8" fmla="*/ 2147483647 w 90"/>
                <a:gd name="T9" fmla="*/ 2147483647 h 50"/>
                <a:gd name="T10" fmla="*/ 2147483647 w 90"/>
                <a:gd name="T11" fmla="*/ 2147483647 h 50"/>
                <a:gd name="T12" fmla="*/ 2147483647 w 90"/>
                <a:gd name="T13" fmla="*/ 0 h 50"/>
                <a:gd name="T14" fmla="*/ 2147483647 w 90"/>
                <a:gd name="T15" fmla="*/ 2147483647 h 50"/>
                <a:gd name="T16" fmla="*/ 2147483647 w 90"/>
                <a:gd name="T17" fmla="*/ 2147483647 h 50"/>
                <a:gd name="T18" fmla="*/ 2147483647 w 90"/>
                <a:gd name="T19" fmla="*/ 2147483647 h 50"/>
                <a:gd name="T20" fmla="*/ 2147483647 w 90"/>
                <a:gd name="T21" fmla="*/ 2147483647 h 50"/>
                <a:gd name="T22" fmla="*/ 2147483647 w 90"/>
                <a:gd name="T23" fmla="*/ 2147483647 h 50"/>
                <a:gd name="T24" fmla="*/ 2147483647 w 90"/>
                <a:gd name="T25" fmla="*/ 2147483647 h 50"/>
                <a:gd name="T26" fmla="*/ 2147483647 w 90"/>
                <a:gd name="T27" fmla="*/ 2147483647 h 50"/>
                <a:gd name="T28" fmla="*/ 2147483647 w 90"/>
                <a:gd name="T29" fmla="*/ 2147483647 h 50"/>
                <a:gd name="T30" fmla="*/ 2147483647 w 90"/>
                <a:gd name="T31" fmla="*/ 2147483647 h 50"/>
                <a:gd name="T32" fmla="*/ 0 w 90"/>
                <a:gd name="T33" fmla="*/ 2147483647 h 50"/>
                <a:gd name="T34" fmla="*/ 2147483647 w 90"/>
                <a:gd name="T35" fmla="*/ 2147483647 h 50"/>
                <a:gd name="T36" fmla="*/ 2147483647 w 90"/>
                <a:gd name="T37" fmla="*/ 2147483647 h 50"/>
                <a:gd name="T38" fmla="*/ 2147483647 w 90"/>
                <a:gd name="T39" fmla="*/ 2147483647 h 50"/>
                <a:gd name="T40" fmla="*/ 2147483647 w 90"/>
                <a:gd name="T41" fmla="*/ 2147483647 h 5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90"/>
                <a:gd name="T64" fmla="*/ 0 h 50"/>
                <a:gd name="T65" fmla="*/ 90 w 90"/>
                <a:gd name="T66" fmla="*/ 50 h 5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90" h="50">
                  <a:moveTo>
                    <a:pt x="66" y="50"/>
                  </a:moveTo>
                  <a:lnTo>
                    <a:pt x="90" y="16"/>
                  </a:lnTo>
                  <a:lnTo>
                    <a:pt x="86" y="6"/>
                  </a:lnTo>
                  <a:lnTo>
                    <a:pt x="82" y="10"/>
                  </a:lnTo>
                  <a:lnTo>
                    <a:pt x="80" y="8"/>
                  </a:lnTo>
                  <a:lnTo>
                    <a:pt x="78" y="4"/>
                  </a:lnTo>
                  <a:lnTo>
                    <a:pt x="76" y="0"/>
                  </a:lnTo>
                  <a:lnTo>
                    <a:pt x="66" y="12"/>
                  </a:lnTo>
                  <a:lnTo>
                    <a:pt x="58" y="22"/>
                  </a:lnTo>
                  <a:lnTo>
                    <a:pt x="52" y="28"/>
                  </a:lnTo>
                  <a:lnTo>
                    <a:pt x="44" y="30"/>
                  </a:lnTo>
                  <a:lnTo>
                    <a:pt x="36" y="34"/>
                  </a:lnTo>
                  <a:lnTo>
                    <a:pt x="26" y="34"/>
                  </a:lnTo>
                  <a:lnTo>
                    <a:pt x="20" y="34"/>
                  </a:lnTo>
                  <a:lnTo>
                    <a:pt x="12" y="30"/>
                  </a:lnTo>
                  <a:lnTo>
                    <a:pt x="2" y="22"/>
                  </a:lnTo>
                  <a:lnTo>
                    <a:pt x="0" y="28"/>
                  </a:lnTo>
                  <a:lnTo>
                    <a:pt x="10" y="36"/>
                  </a:lnTo>
                  <a:lnTo>
                    <a:pt x="22" y="40"/>
                  </a:lnTo>
                  <a:lnTo>
                    <a:pt x="22" y="48"/>
                  </a:lnTo>
                  <a:lnTo>
                    <a:pt x="66" y="5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7" name="Freeform 217"/>
            <p:cNvSpPr/>
            <p:nvPr/>
          </p:nvSpPr>
          <p:spPr bwMode="auto">
            <a:xfrm>
              <a:off x="5619118" y="4023389"/>
              <a:ext cx="239846" cy="167258"/>
            </a:xfrm>
            <a:custGeom>
              <a:avLst/>
              <a:gdLst>
                <a:gd name="T0" fmla="*/ 2147483647 w 164"/>
                <a:gd name="T1" fmla="*/ 2147483647 h 106"/>
                <a:gd name="T2" fmla="*/ 2147483647 w 164"/>
                <a:gd name="T3" fmla="*/ 2147483647 h 106"/>
                <a:gd name="T4" fmla="*/ 2147483647 w 164"/>
                <a:gd name="T5" fmla="*/ 0 h 106"/>
                <a:gd name="T6" fmla="*/ 2147483647 w 164"/>
                <a:gd name="T7" fmla="*/ 2147483647 h 106"/>
                <a:gd name="T8" fmla="*/ 2147483647 w 164"/>
                <a:gd name="T9" fmla="*/ 2147483647 h 106"/>
                <a:gd name="T10" fmla="*/ 2147483647 w 164"/>
                <a:gd name="T11" fmla="*/ 2147483647 h 106"/>
                <a:gd name="T12" fmla="*/ 2147483647 w 164"/>
                <a:gd name="T13" fmla="*/ 2147483647 h 106"/>
                <a:gd name="T14" fmla="*/ 2147483647 w 164"/>
                <a:gd name="T15" fmla="*/ 2147483647 h 106"/>
                <a:gd name="T16" fmla="*/ 2147483647 w 164"/>
                <a:gd name="T17" fmla="*/ 2147483647 h 106"/>
                <a:gd name="T18" fmla="*/ 2147483647 w 164"/>
                <a:gd name="T19" fmla="*/ 2147483647 h 106"/>
                <a:gd name="T20" fmla="*/ 2147483647 w 164"/>
                <a:gd name="T21" fmla="*/ 2147483647 h 106"/>
                <a:gd name="T22" fmla="*/ 2147483647 w 164"/>
                <a:gd name="T23" fmla="*/ 2147483647 h 106"/>
                <a:gd name="T24" fmla="*/ 2147483647 w 164"/>
                <a:gd name="T25" fmla="*/ 2147483647 h 106"/>
                <a:gd name="T26" fmla="*/ 2147483647 w 164"/>
                <a:gd name="T27" fmla="*/ 2147483647 h 106"/>
                <a:gd name="T28" fmla="*/ 2147483647 w 164"/>
                <a:gd name="T29" fmla="*/ 2147483647 h 106"/>
                <a:gd name="T30" fmla="*/ 2147483647 w 164"/>
                <a:gd name="T31" fmla="*/ 2147483647 h 106"/>
                <a:gd name="T32" fmla="*/ 0 w 164"/>
                <a:gd name="T33" fmla="*/ 2147483647 h 106"/>
                <a:gd name="T34" fmla="*/ 2147483647 w 164"/>
                <a:gd name="T35" fmla="*/ 2147483647 h 106"/>
                <a:gd name="T36" fmla="*/ 2147483647 w 164"/>
                <a:gd name="T37" fmla="*/ 2147483647 h 106"/>
                <a:gd name="T38" fmla="*/ 2147483647 w 164"/>
                <a:gd name="T39" fmla="*/ 2147483647 h 106"/>
                <a:gd name="T40" fmla="*/ 2147483647 w 164"/>
                <a:gd name="T41" fmla="*/ 2147483647 h 106"/>
                <a:gd name="T42" fmla="*/ 2147483647 w 164"/>
                <a:gd name="T43" fmla="*/ 2147483647 h 106"/>
                <a:gd name="T44" fmla="*/ 2147483647 w 164"/>
                <a:gd name="T45" fmla="*/ 2147483647 h 106"/>
                <a:gd name="T46" fmla="*/ 2147483647 w 164"/>
                <a:gd name="T47" fmla="*/ 2147483647 h 106"/>
                <a:gd name="T48" fmla="*/ 2147483647 w 164"/>
                <a:gd name="T49" fmla="*/ 2147483647 h 106"/>
                <a:gd name="T50" fmla="*/ 2147483647 w 164"/>
                <a:gd name="T51" fmla="*/ 2147483647 h 106"/>
                <a:gd name="T52" fmla="*/ 2147483647 w 164"/>
                <a:gd name="T53" fmla="*/ 2147483647 h 106"/>
                <a:gd name="T54" fmla="*/ 2147483647 w 164"/>
                <a:gd name="T55" fmla="*/ 2147483647 h 106"/>
                <a:gd name="T56" fmla="*/ 2147483647 w 164"/>
                <a:gd name="T57" fmla="*/ 2147483647 h 106"/>
                <a:gd name="T58" fmla="*/ 2147483647 w 164"/>
                <a:gd name="T59" fmla="*/ 2147483647 h 106"/>
                <a:gd name="T60" fmla="*/ 2147483647 w 164"/>
                <a:gd name="T61" fmla="*/ 2147483647 h 106"/>
                <a:gd name="T62" fmla="*/ 2147483647 w 164"/>
                <a:gd name="T63" fmla="*/ 2147483647 h 106"/>
                <a:gd name="T64" fmla="*/ 2147483647 w 164"/>
                <a:gd name="T65" fmla="*/ 2147483647 h 106"/>
                <a:gd name="T66" fmla="*/ 2147483647 w 164"/>
                <a:gd name="T67" fmla="*/ 2147483647 h 106"/>
                <a:gd name="T68" fmla="*/ 2147483647 w 164"/>
                <a:gd name="T69" fmla="*/ 2147483647 h 106"/>
                <a:gd name="T70" fmla="*/ 2147483647 w 164"/>
                <a:gd name="T71" fmla="*/ 2147483647 h 106"/>
                <a:gd name="T72" fmla="*/ 2147483647 w 164"/>
                <a:gd name="T73" fmla="*/ 2147483647 h 106"/>
                <a:gd name="T74" fmla="*/ 2147483647 w 164"/>
                <a:gd name="T75" fmla="*/ 2147483647 h 106"/>
                <a:gd name="T76" fmla="*/ 2147483647 w 164"/>
                <a:gd name="T77" fmla="*/ 2147483647 h 106"/>
                <a:gd name="T78" fmla="*/ 2147483647 w 164"/>
                <a:gd name="T79" fmla="*/ 2147483647 h 106"/>
                <a:gd name="T80" fmla="*/ 2147483647 w 164"/>
                <a:gd name="T81" fmla="*/ 2147483647 h 10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64"/>
                <a:gd name="T124" fmla="*/ 0 h 106"/>
                <a:gd name="T125" fmla="*/ 164 w 164"/>
                <a:gd name="T126" fmla="*/ 106 h 10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64" h="106">
                  <a:moveTo>
                    <a:pt x="164" y="32"/>
                  </a:moveTo>
                  <a:lnTo>
                    <a:pt x="144" y="8"/>
                  </a:lnTo>
                  <a:lnTo>
                    <a:pt x="144" y="0"/>
                  </a:lnTo>
                  <a:lnTo>
                    <a:pt x="96" y="12"/>
                  </a:lnTo>
                  <a:lnTo>
                    <a:pt x="52" y="56"/>
                  </a:lnTo>
                  <a:lnTo>
                    <a:pt x="50" y="34"/>
                  </a:lnTo>
                  <a:lnTo>
                    <a:pt x="30" y="28"/>
                  </a:lnTo>
                  <a:lnTo>
                    <a:pt x="26" y="26"/>
                  </a:lnTo>
                  <a:lnTo>
                    <a:pt x="24" y="28"/>
                  </a:lnTo>
                  <a:lnTo>
                    <a:pt x="18" y="26"/>
                  </a:lnTo>
                  <a:lnTo>
                    <a:pt x="14" y="22"/>
                  </a:lnTo>
                  <a:lnTo>
                    <a:pt x="12" y="24"/>
                  </a:lnTo>
                  <a:lnTo>
                    <a:pt x="10" y="28"/>
                  </a:lnTo>
                  <a:lnTo>
                    <a:pt x="8" y="34"/>
                  </a:lnTo>
                  <a:lnTo>
                    <a:pt x="6" y="38"/>
                  </a:lnTo>
                  <a:lnTo>
                    <a:pt x="4" y="46"/>
                  </a:lnTo>
                  <a:lnTo>
                    <a:pt x="0" y="54"/>
                  </a:lnTo>
                  <a:lnTo>
                    <a:pt x="10" y="78"/>
                  </a:lnTo>
                  <a:lnTo>
                    <a:pt x="14" y="92"/>
                  </a:lnTo>
                  <a:lnTo>
                    <a:pt x="14" y="106"/>
                  </a:lnTo>
                  <a:lnTo>
                    <a:pt x="20" y="106"/>
                  </a:lnTo>
                  <a:lnTo>
                    <a:pt x="30" y="106"/>
                  </a:lnTo>
                  <a:lnTo>
                    <a:pt x="40" y="102"/>
                  </a:lnTo>
                  <a:lnTo>
                    <a:pt x="44" y="98"/>
                  </a:lnTo>
                  <a:lnTo>
                    <a:pt x="52" y="94"/>
                  </a:lnTo>
                  <a:lnTo>
                    <a:pt x="66" y="90"/>
                  </a:lnTo>
                  <a:lnTo>
                    <a:pt x="76" y="88"/>
                  </a:lnTo>
                  <a:lnTo>
                    <a:pt x="86" y="84"/>
                  </a:lnTo>
                  <a:lnTo>
                    <a:pt x="96" y="82"/>
                  </a:lnTo>
                  <a:lnTo>
                    <a:pt x="100" y="78"/>
                  </a:lnTo>
                  <a:lnTo>
                    <a:pt x="104" y="76"/>
                  </a:lnTo>
                  <a:lnTo>
                    <a:pt x="106" y="70"/>
                  </a:lnTo>
                  <a:lnTo>
                    <a:pt x="112" y="68"/>
                  </a:lnTo>
                  <a:lnTo>
                    <a:pt x="130" y="64"/>
                  </a:lnTo>
                  <a:lnTo>
                    <a:pt x="140" y="60"/>
                  </a:lnTo>
                  <a:lnTo>
                    <a:pt x="150" y="54"/>
                  </a:lnTo>
                  <a:lnTo>
                    <a:pt x="152" y="50"/>
                  </a:lnTo>
                  <a:lnTo>
                    <a:pt x="154" y="44"/>
                  </a:lnTo>
                  <a:lnTo>
                    <a:pt x="158" y="36"/>
                  </a:lnTo>
                  <a:lnTo>
                    <a:pt x="160" y="34"/>
                  </a:lnTo>
                  <a:lnTo>
                    <a:pt x="164" y="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8" name="Freeform 218"/>
            <p:cNvSpPr/>
            <p:nvPr/>
          </p:nvSpPr>
          <p:spPr bwMode="auto">
            <a:xfrm>
              <a:off x="5679080" y="3696838"/>
              <a:ext cx="61115" cy="43805"/>
            </a:xfrm>
            <a:custGeom>
              <a:avLst/>
              <a:gdLst>
                <a:gd name="T0" fmla="*/ 2147483647 w 42"/>
                <a:gd name="T1" fmla="*/ 2147483647 h 28"/>
                <a:gd name="T2" fmla="*/ 2147483647 w 42"/>
                <a:gd name="T3" fmla="*/ 2147483647 h 28"/>
                <a:gd name="T4" fmla="*/ 2147483647 w 42"/>
                <a:gd name="T5" fmla="*/ 2147483647 h 28"/>
                <a:gd name="T6" fmla="*/ 2147483647 w 42"/>
                <a:gd name="T7" fmla="*/ 2147483647 h 28"/>
                <a:gd name="T8" fmla="*/ 0 w 42"/>
                <a:gd name="T9" fmla="*/ 2147483647 h 28"/>
                <a:gd name="T10" fmla="*/ 2147483647 w 42"/>
                <a:gd name="T11" fmla="*/ 2147483647 h 28"/>
                <a:gd name="T12" fmla="*/ 2147483647 w 42"/>
                <a:gd name="T13" fmla="*/ 2147483647 h 28"/>
                <a:gd name="T14" fmla="*/ 2147483647 w 42"/>
                <a:gd name="T15" fmla="*/ 0 h 28"/>
                <a:gd name="T16" fmla="*/ 2147483647 w 42"/>
                <a:gd name="T17" fmla="*/ 0 h 28"/>
                <a:gd name="T18" fmla="*/ 2147483647 w 42"/>
                <a:gd name="T19" fmla="*/ 0 h 28"/>
                <a:gd name="T20" fmla="*/ 2147483647 w 42"/>
                <a:gd name="T21" fmla="*/ 2147483647 h 28"/>
                <a:gd name="T22" fmla="*/ 2147483647 w 42"/>
                <a:gd name="T23" fmla="*/ 0 h 28"/>
                <a:gd name="T24" fmla="*/ 2147483647 w 42"/>
                <a:gd name="T25" fmla="*/ 2147483647 h 28"/>
                <a:gd name="T26" fmla="*/ 2147483647 w 42"/>
                <a:gd name="T27" fmla="*/ 2147483647 h 28"/>
                <a:gd name="T28" fmla="*/ 2147483647 w 42"/>
                <a:gd name="T29" fmla="*/ 2147483647 h 28"/>
                <a:gd name="T30" fmla="*/ 2147483647 w 42"/>
                <a:gd name="T31" fmla="*/ 2147483647 h 28"/>
                <a:gd name="T32" fmla="*/ 2147483647 w 42"/>
                <a:gd name="T33" fmla="*/ 2147483647 h 28"/>
                <a:gd name="T34" fmla="*/ 2147483647 w 42"/>
                <a:gd name="T35" fmla="*/ 2147483647 h 28"/>
                <a:gd name="T36" fmla="*/ 2147483647 w 42"/>
                <a:gd name="T37" fmla="*/ 2147483647 h 28"/>
                <a:gd name="T38" fmla="*/ 2147483647 w 42"/>
                <a:gd name="T39" fmla="*/ 2147483647 h 2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2"/>
                <a:gd name="T61" fmla="*/ 0 h 28"/>
                <a:gd name="T62" fmla="*/ 42 w 42"/>
                <a:gd name="T63" fmla="*/ 28 h 2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2" h="28">
                  <a:moveTo>
                    <a:pt x="42" y="28"/>
                  </a:moveTo>
                  <a:lnTo>
                    <a:pt x="24" y="28"/>
                  </a:lnTo>
                  <a:lnTo>
                    <a:pt x="20" y="24"/>
                  </a:lnTo>
                  <a:lnTo>
                    <a:pt x="16" y="22"/>
                  </a:lnTo>
                  <a:lnTo>
                    <a:pt x="0" y="18"/>
                  </a:lnTo>
                  <a:lnTo>
                    <a:pt x="4" y="10"/>
                  </a:lnTo>
                  <a:lnTo>
                    <a:pt x="8" y="4"/>
                  </a:lnTo>
                  <a:lnTo>
                    <a:pt x="12" y="0"/>
                  </a:lnTo>
                  <a:lnTo>
                    <a:pt x="18" y="0"/>
                  </a:lnTo>
                  <a:lnTo>
                    <a:pt x="22" y="0"/>
                  </a:lnTo>
                  <a:lnTo>
                    <a:pt x="26" y="2"/>
                  </a:lnTo>
                  <a:lnTo>
                    <a:pt x="28" y="0"/>
                  </a:lnTo>
                  <a:lnTo>
                    <a:pt x="30" y="2"/>
                  </a:lnTo>
                  <a:lnTo>
                    <a:pt x="24" y="4"/>
                  </a:lnTo>
                  <a:lnTo>
                    <a:pt x="26" y="10"/>
                  </a:lnTo>
                  <a:lnTo>
                    <a:pt x="28" y="14"/>
                  </a:lnTo>
                  <a:lnTo>
                    <a:pt x="38" y="20"/>
                  </a:lnTo>
                  <a:lnTo>
                    <a:pt x="40" y="24"/>
                  </a:lnTo>
                  <a:lnTo>
                    <a:pt x="42" y="26"/>
                  </a:lnTo>
                  <a:lnTo>
                    <a:pt x="42"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89" name="Freeform 219"/>
            <p:cNvSpPr/>
            <p:nvPr/>
          </p:nvSpPr>
          <p:spPr bwMode="auto">
            <a:xfrm>
              <a:off x="5586831" y="3410111"/>
              <a:ext cx="485460" cy="418144"/>
            </a:xfrm>
            <a:custGeom>
              <a:avLst/>
              <a:gdLst>
                <a:gd name="T0" fmla="*/ 2147483647 w 332"/>
                <a:gd name="T1" fmla="*/ 2147483647 h 266"/>
                <a:gd name="T2" fmla="*/ 2147483647 w 332"/>
                <a:gd name="T3" fmla="*/ 2147483647 h 266"/>
                <a:gd name="T4" fmla="*/ 2147483647 w 332"/>
                <a:gd name="T5" fmla="*/ 2147483647 h 266"/>
                <a:gd name="T6" fmla="*/ 2147483647 w 332"/>
                <a:gd name="T7" fmla="*/ 2147483647 h 266"/>
                <a:gd name="T8" fmla="*/ 2147483647 w 332"/>
                <a:gd name="T9" fmla="*/ 2147483647 h 266"/>
                <a:gd name="T10" fmla="*/ 2147483647 w 332"/>
                <a:gd name="T11" fmla="*/ 2147483647 h 266"/>
                <a:gd name="T12" fmla="*/ 2147483647 w 332"/>
                <a:gd name="T13" fmla="*/ 2147483647 h 266"/>
                <a:gd name="T14" fmla="*/ 2147483647 w 332"/>
                <a:gd name="T15" fmla="*/ 2147483647 h 266"/>
                <a:gd name="T16" fmla="*/ 2147483647 w 332"/>
                <a:gd name="T17" fmla="*/ 2147483647 h 266"/>
                <a:gd name="T18" fmla="*/ 2147483647 w 332"/>
                <a:gd name="T19" fmla="*/ 2147483647 h 266"/>
                <a:gd name="T20" fmla="*/ 2147483647 w 332"/>
                <a:gd name="T21" fmla="*/ 2147483647 h 266"/>
                <a:gd name="T22" fmla="*/ 2147483647 w 332"/>
                <a:gd name="T23" fmla="*/ 2147483647 h 266"/>
                <a:gd name="T24" fmla="*/ 2147483647 w 332"/>
                <a:gd name="T25" fmla="*/ 2147483647 h 266"/>
                <a:gd name="T26" fmla="*/ 2147483647 w 332"/>
                <a:gd name="T27" fmla="*/ 2147483647 h 266"/>
                <a:gd name="T28" fmla="*/ 2147483647 w 332"/>
                <a:gd name="T29" fmla="*/ 2147483647 h 266"/>
                <a:gd name="T30" fmla="*/ 2147483647 w 332"/>
                <a:gd name="T31" fmla="*/ 2147483647 h 266"/>
                <a:gd name="T32" fmla="*/ 2147483647 w 332"/>
                <a:gd name="T33" fmla="*/ 2147483647 h 266"/>
                <a:gd name="T34" fmla="*/ 2147483647 w 332"/>
                <a:gd name="T35" fmla="*/ 2147483647 h 266"/>
                <a:gd name="T36" fmla="*/ 2147483647 w 332"/>
                <a:gd name="T37" fmla="*/ 2147483647 h 266"/>
                <a:gd name="T38" fmla="*/ 2147483647 w 332"/>
                <a:gd name="T39" fmla="*/ 2147483647 h 266"/>
                <a:gd name="T40" fmla="*/ 2147483647 w 332"/>
                <a:gd name="T41" fmla="*/ 2147483647 h 266"/>
                <a:gd name="T42" fmla="*/ 2147483647 w 332"/>
                <a:gd name="T43" fmla="*/ 2147483647 h 266"/>
                <a:gd name="T44" fmla="*/ 2147483647 w 332"/>
                <a:gd name="T45" fmla="*/ 2147483647 h 266"/>
                <a:gd name="T46" fmla="*/ 2147483647 w 332"/>
                <a:gd name="T47" fmla="*/ 2147483647 h 266"/>
                <a:gd name="T48" fmla="*/ 2147483647 w 332"/>
                <a:gd name="T49" fmla="*/ 2147483647 h 266"/>
                <a:gd name="T50" fmla="*/ 2147483647 w 332"/>
                <a:gd name="T51" fmla="*/ 2147483647 h 266"/>
                <a:gd name="T52" fmla="*/ 2147483647 w 332"/>
                <a:gd name="T53" fmla="*/ 2147483647 h 266"/>
                <a:gd name="T54" fmla="*/ 2147483647 w 332"/>
                <a:gd name="T55" fmla="*/ 2147483647 h 266"/>
                <a:gd name="T56" fmla="*/ 2147483647 w 332"/>
                <a:gd name="T57" fmla="*/ 2147483647 h 266"/>
                <a:gd name="T58" fmla="*/ 2147483647 w 332"/>
                <a:gd name="T59" fmla="*/ 2147483647 h 266"/>
                <a:gd name="T60" fmla="*/ 2147483647 w 332"/>
                <a:gd name="T61" fmla="*/ 2147483647 h 266"/>
                <a:gd name="T62" fmla="*/ 2147483647 w 332"/>
                <a:gd name="T63" fmla="*/ 2147483647 h 266"/>
                <a:gd name="T64" fmla="*/ 2147483647 w 332"/>
                <a:gd name="T65" fmla="*/ 0 h 266"/>
                <a:gd name="T66" fmla="*/ 0 w 332"/>
                <a:gd name="T67" fmla="*/ 2147483647 h 266"/>
                <a:gd name="T68" fmla="*/ 2147483647 w 332"/>
                <a:gd name="T69" fmla="*/ 2147483647 h 266"/>
                <a:gd name="T70" fmla="*/ 2147483647 w 332"/>
                <a:gd name="T71" fmla="*/ 2147483647 h 266"/>
                <a:gd name="T72" fmla="*/ 2147483647 w 332"/>
                <a:gd name="T73" fmla="*/ 2147483647 h 266"/>
                <a:gd name="T74" fmla="*/ 2147483647 w 332"/>
                <a:gd name="T75" fmla="*/ 2147483647 h 266"/>
                <a:gd name="T76" fmla="*/ 2147483647 w 332"/>
                <a:gd name="T77" fmla="*/ 2147483647 h 266"/>
                <a:gd name="T78" fmla="*/ 2147483647 w 332"/>
                <a:gd name="T79" fmla="*/ 2147483647 h 266"/>
                <a:gd name="T80" fmla="*/ 2147483647 w 332"/>
                <a:gd name="T81" fmla="*/ 2147483647 h 266"/>
                <a:gd name="T82" fmla="*/ 2147483647 w 332"/>
                <a:gd name="T83" fmla="*/ 2147483647 h 26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332"/>
                <a:gd name="T127" fmla="*/ 0 h 266"/>
                <a:gd name="T128" fmla="*/ 332 w 332"/>
                <a:gd name="T129" fmla="*/ 266 h 26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332" h="266">
                  <a:moveTo>
                    <a:pt x="94" y="184"/>
                  </a:moveTo>
                  <a:lnTo>
                    <a:pt x="98" y="180"/>
                  </a:lnTo>
                  <a:lnTo>
                    <a:pt x="100" y="172"/>
                  </a:lnTo>
                  <a:lnTo>
                    <a:pt x="112" y="180"/>
                  </a:lnTo>
                  <a:lnTo>
                    <a:pt x="122" y="190"/>
                  </a:lnTo>
                  <a:lnTo>
                    <a:pt x="144" y="212"/>
                  </a:lnTo>
                  <a:lnTo>
                    <a:pt x="154" y="222"/>
                  </a:lnTo>
                  <a:lnTo>
                    <a:pt x="166" y="230"/>
                  </a:lnTo>
                  <a:lnTo>
                    <a:pt x="180" y="238"/>
                  </a:lnTo>
                  <a:lnTo>
                    <a:pt x="188" y="238"/>
                  </a:lnTo>
                  <a:lnTo>
                    <a:pt x="198" y="240"/>
                  </a:lnTo>
                  <a:lnTo>
                    <a:pt x="206" y="238"/>
                  </a:lnTo>
                  <a:lnTo>
                    <a:pt x="214" y="234"/>
                  </a:lnTo>
                  <a:lnTo>
                    <a:pt x="222" y="230"/>
                  </a:lnTo>
                  <a:lnTo>
                    <a:pt x="228" y="228"/>
                  </a:lnTo>
                  <a:lnTo>
                    <a:pt x="234" y="228"/>
                  </a:lnTo>
                  <a:lnTo>
                    <a:pt x="236" y="230"/>
                  </a:lnTo>
                  <a:lnTo>
                    <a:pt x="236" y="234"/>
                  </a:lnTo>
                  <a:lnTo>
                    <a:pt x="238" y="240"/>
                  </a:lnTo>
                  <a:lnTo>
                    <a:pt x="236" y="246"/>
                  </a:lnTo>
                  <a:lnTo>
                    <a:pt x="240" y="248"/>
                  </a:lnTo>
                  <a:lnTo>
                    <a:pt x="246" y="252"/>
                  </a:lnTo>
                  <a:lnTo>
                    <a:pt x="262" y="258"/>
                  </a:lnTo>
                  <a:lnTo>
                    <a:pt x="282" y="264"/>
                  </a:lnTo>
                  <a:lnTo>
                    <a:pt x="294" y="266"/>
                  </a:lnTo>
                  <a:lnTo>
                    <a:pt x="302" y="266"/>
                  </a:lnTo>
                  <a:lnTo>
                    <a:pt x="308" y="266"/>
                  </a:lnTo>
                  <a:lnTo>
                    <a:pt x="308" y="258"/>
                  </a:lnTo>
                  <a:lnTo>
                    <a:pt x="310" y="254"/>
                  </a:lnTo>
                  <a:lnTo>
                    <a:pt x="312" y="248"/>
                  </a:lnTo>
                  <a:lnTo>
                    <a:pt x="316" y="246"/>
                  </a:lnTo>
                  <a:lnTo>
                    <a:pt x="326" y="240"/>
                  </a:lnTo>
                  <a:lnTo>
                    <a:pt x="330" y="238"/>
                  </a:lnTo>
                  <a:lnTo>
                    <a:pt x="332" y="234"/>
                  </a:lnTo>
                  <a:lnTo>
                    <a:pt x="328" y="230"/>
                  </a:lnTo>
                  <a:lnTo>
                    <a:pt x="322" y="226"/>
                  </a:lnTo>
                  <a:lnTo>
                    <a:pt x="320" y="218"/>
                  </a:lnTo>
                  <a:lnTo>
                    <a:pt x="318" y="212"/>
                  </a:lnTo>
                  <a:lnTo>
                    <a:pt x="314" y="210"/>
                  </a:lnTo>
                  <a:lnTo>
                    <a:pt x="310" y="210"/>
                  </a:lnTo>
                  <a:lnTo>
                    <a:pt x="304" y="204"/>
                  </a:lnTo>
                  <a:lnTo>
                    <a:pt x="298" y="196"/>
                  </a:lnTo>
                  <a:lnTo>
                    <a:pt x="292" y="192"/>
                  </a:lnTo>
                  <a:lnTo>
                    <a:pt x="286" y="190"/>
                  </a:lnTo>
                  <a:lnTo>
                    <a:pt x="282" y="186"/>
                  </a:lnTo>
                  <a:lnTo>
                    <a:pt x="282" y="182"/>
                  </a:lnTo>
                  <a:lnTo>
                    <a:pt x="284" y="178"/>
                  </a:lnTo>
                  <a:lnTo>
                    <a:pt x="288" y="172"/>
                  </a:lnTo>
                  <a:lnTo>
                    <a:pt x="294" y="164"/>
                  </a:lnTo>
                  <a:lnTo>
                    <a:pt x="296" y="162"/>
                  </a:lnTo>
                  <a:lnTo>
                    <a:pt x="296" y="158"/>
                  </a:lnTo>
                  <a:lnTo>
                    <a:pt x="288" y="156"/>
                  </a:lnTo>
                  <a:lnTo>
                    <a:pt x="282" y="152"/>
                  </a:lnTo>
                  <a:lnTo>
                    <a:pt x="280" y="148"/>
                  </a:lnTo>
                  <a:lnTo>
                    <a:pt x="278" y="142"/>
                  </a:lnTo>
                  <a:lnTo>
                    <a:pt x="274" y="130"/>
                  </a:lnTo>
                  <a:lnTo>
                    <a:pt x="270" y="118"/>
                  </a:lnTo>
                  <a:lnTo>
                    <a:pt x="270" y="110"/>
                  </a:lnTo>
                  <a:lnTo>
                    <a:pt x="270" y="104"/>
                  </a:lnTo>
                  <a:lnTo>
                    <a:pt x="272" y="94"/>
                  </a:lnTo>
                  <a:lnTo>
                    <a:pt x="274" y="84"/>
                  </a:lnTo>
                  <a:lnTo>
                    <a:pt x="274" y="76"/>
                  </a:lnTo>
                  <a:lnTo>
                    <a:pt x="274" y="72"/>
                  </a:lnTo>
                  <a:lnTo>
                    <a:pt x="272" y="68"/>
                  </a:lnTo>
                  <a:lnTo>
                    <a:pt x="268" y="64"/>
                  </a:lnTo>
                  <a:lnTo>
                    <a:pt x="264" y="62"/>
                  </a:lnTo>
                  <a:lnTo>
                    <a:pt x="256" y="60"/>
                  </a:lnTo>
                  <a:lnTo>
                    <a:pt x="250" y="56"/>
                  </a:lnTo>
                  <a:lnTo>
                    <a:pt x="226" y="40"/>
                  </a:lnTo>
                  <a:lnTo>
                    <a:pt x="210" y="32"/>
                  </a:lnTo>
                  <a:lnTo>
                    <a:pt x="200" y="28"/>
                  </a:lnTo>
                  <a:lnTo>
                    <a:pt x="194" y="28"/>
                  </a:lnTo>
                  <a:lnTo>
                    <a:pt x="184" y="30"/>
                  </a:lnTo>
                  <a:lnTo>
                    <a:pt x="174" y="32"/>
                  </a:lnTo>
                  <a:lnTo>
                    <a:pt x="162" y="42"/>
                  </a:lnTo>
                  <a:lnTo>
                    <a:pt x="156" y="46"/>
                  </a:lnTo>
                  <a:lnTo>
                    <a:pt x="148" y="50"/>
                  </a:lnTo>
                  <a:lnTo>
                    <a:pt x="140" y="54"/>
                  </a:lnTo>
                  <a:lnTo>
                    <a:pt x="126" y="54"/>
                  </a:lnTo>
                  <a:lnTo>
                    <a:pt x="112" y="52"/>
                  </a:lnTo>
                  <a:lnTo>
                    <a:pt x="94" y="46"/>
                  </a:lnTo>
                  <a:lnTo>
                    <a:pt x="88" y="40"/>
                  </a:lnTo>
                  <a:lnTo>
                    <a:pt x="82" y="34"/>
                  </a:lnTo>
                  <a:lnTo>
                    <a:pt x="78" y="30"/>
                  </a:lnTo>
                  <a:lnTo>
                    <a:pt x="76" y="26"/>
                  </a:lnTo>
                  <a:lnTo>
                    <a:pt x="68" y="22"/>
                  </a:lnTo>
                  <a:lnTo>
                    <a:pt x="64" y="18"/>
                  </a:lnTo>
                  <a:lnTo>
                    <a:pt x="64" y="12"/>
                  </a:lnTo>
                  <a:lnTo>
                    <a:pt x="62" y="4"/>
                  </a:lnTo>
                  <a:lnTo>
                    <a:pt x="54" y="4"/>
                  </a:lnTo>
                  <a:lnTo>
                    <a:pt x="44" y="14"/>
                  </a:lnTo>
                  <a:lnTo>
                    <a:pt x="36" y="20"/>
                  </a:lnTo>
                  <a:lnTo>
                    <a:pt x="32" y="20"/>
                  </a:lnTo>
                  <a:lnTo>
                    <a:pt x="28" y="22"/>
                  </a:lnTo>
                  <a:lnTo>
                    <a:pt x="24" y="22"/>
                  </a:lnTo>
                  <a:lnTo>
                    <a:pt x="18" y="18"/>
                  </a:lnTo>
                  <a:lnTo>
                    <a:pt x="14" y="12"/>
                  </a:lnTo>
                  <a:lnTo>
                    <a:pt x="8" y="4"/>
                  </a:lnTo>
                  <a:lnTo>
                    <a:pt x="4" y="0"/>
                  </a:lnTo>
                  <a:lnTo>
                    <a:pt x="4" y="4"/>
                  </a:lnTo>
                  <a:lnTo>
                    <a:pt x="2" y="12"/>
                  </a:lnTo>
                  <a:lnTo>
                    <a:pt x="0" y="12"/>
                  </a:lnTo>
                  <a:lnTo>
                    <a:pt x="2" y="22"/>
                  </a:lnTo>
                  <a:lnTo>
                    <a:pt x="4" y="30"/>
                  </a:lnTo>
                  <a:lnTo>
                    <a:pt x="6" y="40"/>
                  </a:lnTo>
                  <a:lnTo>
                    <a:pt x="8" y="52"/>
                  </a:lnTo>
                  <a:lnTo>
                    <a:pt x="14" y="52"/>
                  </a:lnTo>
                  <a:lnTo>
                    <a:pt x="18" y="62"/>
                  </a:lnTo>
                  <a:lnTo>
                    <a:pt x="26" y="70"/>
                  </a:lnTo>
                  <a:lnTo>
                    <a:pt x="36" y="74"/>
                  </a:lnTo>
                  <a:lnTo>
                    <a:pt x="46" y="78"/>
                  </a:lnTo>
                  <a:lnTo>
                    <a:pt x="40" y="90"/>
                  </a:lnTo>
                  <a:lnTo>
                    <a:pt x="38" y="98"/>
                  </a:lnTo>
                  <a:lnTo>
                    <a:pt x="36" y="106"/>
                  </a:lnTo>
                  <a:lnTo>
                    <a:pt x="38" y="112"/>
                  </a:lnTo>
                  <a:lnTo>
                    <a:pt x="40" y="118"/>
                  </a:lnTo>
                  <a:lnTo>
                    <a:pt x="46" y="124"/>
                  </a:lnTo>
                  <a:lnTo>
                    <a:pt x="50" y="128"/>
                  </a:lnTo>
                  <a:lnTo>
                    <a:pt x="62" y="136"/>
                  </a:lnTo>
                  <a:lnTo>
                    <a:pt x="70" y="142"/>
                  </a:lnTo>
                  <a:lnTo>
                    <a:pt x="74" y="146"/>
                  </a:lnTo>
                  <a:lnTo>
                    <a:pt x="74" y="152"/>
                  </a:lnTo>
                  <a:lnTo>
                    <a:pt x="76" y="162"/>
                  </a:lnTo>
                  <a:lnTo>
                    <a:pt x="80" y="166"/>
                  </a:lnTo>
                  <a:lnTo>
                    <a:pt x="86" y="172"/>
                  </a:lnTo>
                  <a:lnTo>
                    <a:pt x="90" y="176"/>
                  </a:lnTo>
                  <a:lnTo>
                    <a:pt x="92" y="182"/>
                  </a:lnTo>
                  <a:lnTo>
                    <a:pt x="94" y="18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0" name="Freeform 220"/>
            <p:cNvSpPr/>
            <p:nvPr/>
          </p:nvSpPr>
          <p:spPr bwMode="auto">
            <a:xfrm>
              <a:off x="5416170" y="3605245"/>
              <a:ext cx="89943" cy="124780"/>
            </a:xfrm>
            <a:custGeom>
              <a:avLst/>
              <a:gdLst>
                <a:gd name="T0" fmla="*/ 0 w 62"/>
                <a:gd name="T1" fmla="*/ 2147483647 h 78"/>
                <a:gd name="T2" fmla="*/ 2147483647 w 62"/>
                <a:gd name="T3" fmla="*/ 2147483647 h 78"/>
                <a:gd name="T4" fmla="*/ 2147483647 w 62"/>
                <a:gd name="T5" fmla="*/ 2147483647 h 78"/>
                <a:gd name="T6" fmla="*/ 2147483647 w 62"/>
                <a:gd name="T7" fmla="*/ 2147483647 h 78"/>
                <a:gd name="T8" fmla="*/ 2147483647 w 62"/>
                <a:gd name="T9" fmla="*/ 2147483647 h 78"/>
                <a:gd name="T10" fmla="*/ 2147483647 w 62"/>
                <a:gd name="T11" fmla="*/ 2147483647 h 78"/>
                <a:gd name="T12" fmla="*/ 2147483647 w 62"/>
                <a:gd name="T13" fmla="*/ 2147483647 h 78"/>
                <a:gd name="T14" fmla="*/ 2147483647 w 62"/>
                <a:gd name="T15" fmla="*/ 2147483647 h 78"/>
                <a:gd name="T16" fmla="*/ 2147483647 w 62"/>
                <a:gd name="T17" fmla="*/ 2147483647 h 78"/>
                <a:gd name="T18" fmla="*/ 2147483647 w 62"/>
                <a:gd name="T19" fmla="*/ 2147483647 h 78"/>
                <a:gd name="T20" fmla="*/ 2147483647 w 62"/>
                <a:gd name="T21" fmla="*/ 0 h 78"/>
                <a:gd name="T22" fmla="*/ 2147483647 w 62"/>
                <a:gd name="T23" fmla="*/ 2147483647 h 78"/>
                <a:gd name="T24" fmla="*/ 2147483647 w 62"/>
                <a:gd name="T25" fmla="*/ 2147483647 h 78"/>
                <a:gd name="T26" fmla="*/ 2147483647 w 62"/>
                <a:gd name="T27" fmla="*/ 2147483647 h 78"/>
                <a:gd name="T28" fmla="*/ 2147483647 w 62"/>
                <a:gd name="T29" fmla="*/ 2147483647 h 78"/>
                <a:gd name="T30" fmla="*/ 2147483647 w 62"/>
                <a:gd name="T31" fmla="*/ 2147483647 h 78"/>
                <a:gd name="T32" fmla="*/ 2147483647 w 62"/>
                <a:gd name="T33" fmla="*/ 2147483647 h 78"/>
                <a:gd name="T34" fmla="*/ 2147483647 w 62"/>
                <a:gd name="T35" fmla="*/ 2147483647 h 78"/>
                <a:gd name="T36" fmla="*/ 2147483647 w 62"/>
                <a:gd name="T37" fmla="*/ 2147483647 h 78"/>
                <a:gd name="T38" fmla="*/ 0 w 62"/>
                <a:gd name="T39" fmla="*/ 2147483647 h 78"/>
                <a:gd name="T40" fmla="*/ 0 w 62"/>
                <a:gd name="T41" fmla="*/ 2147483647 h 78"/>
                <a:gd name="T42" fmla="*/ 0 w 62"/>
                <a:gd name="T43" fmla="*/ 2147483647 h 7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62"/>
                <a:gd name="T67" fmla="*/ 0 h 78"/>
                <a:gd name="T68" fmla="*/ 62 w 62"/>
                <a:gd name="T69" fmla="*/ 78 h 7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62" h="78">
                  <a:moveTo>
                    <a:pt x="0" y="76"/>
                  </a:moveTo>
                  <a:lnTo>
                    <a:pt x="16" y="78"/>
                  </a:lnTo>
                  <a:lnTo>
                    <a:pt x="20" y="74"/>
                  </a:lnTo>
                  <a:lnTo>
                    <a:pt x="24" y="68"/>
                  </a:lnTo>
                  <a:lnTo>
                    <a:pt x="30" y="64"/>
                  </a:lnTo>
                  <a:lnTo>
                    <a:pt x="34" y="64"/>
                  </a:lnTo>
                  <a:lnTo>
                    <a:pt x="38" y="58"/>
                  </a:lnTo>
                  <a:lnTo>
                    <a:pt x="44" y="58"/>
                  </a:lnTo>
                  <a:lnTo>
                    <a:pt x="32" y="32"/>
                  </a:lnTo>
                  <a:lnTo>
                    <a:pt x="62" y="22"/>
                  </a:lnTo>
                  <a:lnTo>
                    <a:pt x="54" y="0"/>
                  </a:lnTo>
                  <a:lnTo>
                    <a:pt x="24" y="16"/>
                  </a:lnTo>
                  <a:lnTo>
                    <a:pt x="22" y="16"/>
                  </a:lnTo>
                  <a:lnTo>
                    <a:pt x="18" y="16"/>
                  </a:lnTo>
                  <a:lnTo>
                    <a:pt x="14" y="12"/>
                  </a:lnTo>
                  <a:lnTo>
                    <a:pt x="4" y="10"/>
                  </a:lnTo>
                  <a:lnTo>
                    <a:pt x="4" y="12"/>
                  </a:lnTo>
                  <a:lnTo>
                    <a:pt x="4" y="32"/>
                  </a:lnTo>
                  <a:lnTo>
                    <a:pt x="6" y="32"/>
                  </a:lnTo>
                  <a:lnTo>
                    <a:pt x="0" y="68"/>
                  </a:lnTo>
                  <a:lnTo>
                    <a:pt x="0" y="72"/>
                  </a:lnTo>
                  <a:lnTo>
                    <a:pt x="0" y="7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1" name="Freeform 221"/>
            <p:cNvSpPr/>
            <p:nvPr/>
          </p:nvSpPr>
          <p:spPr bwMode="auto">
            <a:xfrm>
              <a:off x="5413864" y="3564094"/>
              <a:ext cx="25369" cy="47788"/>
            </a:xfrm>
            <a:custGeom>
              <a:avLst/>
              <a:gdLst>
                <a:gd name="T0" fmla="*/ 0 w 18"/>
                <a:gd name="T1" fmla="*/ 2147483647 h 30"/>
                <a:gd name="T2" fmla="*/ 2147483647 w 18"/>
                <a:gd name="T3" fmla="*/ 0 h 30"/>
                <a:gd name="T4" fmla="*/ 2147483647 w 18"/>
                <a:gd name="T5" fmla="*/ 2147483647 h 30"/>
                <a:gd name="T6" fmla="*/ 2147483647 w 18"/>
                <a:gd name="T7" fmla="*/ 2147483647 h 30"/>
                <a:gd name="T8" fmla="*/ 2147483647 w 18"/>
                <a:gd name="T9" fmla="*/ 2147483647 h 30"/>
                <a:gd name="T10" fmla="*/ 2147483647 w 18"/>
                <a:gd name="T11" fmla="*/ 2147483647 h 30"/>
                <a:gd name="T12" fmla="*/ 2147483647 w 18"/>
                <a:gd name="T13" fmla="*/ 2147483647 h 30"/>
                <a:gd name="T14" fmla="*/ 2147483647 w 18"/>
                <a:gd name="T15" fmla="*/ 2147483647 h 30"/>
                <a:gd name="T16" fmla="*/ 2147483647 w 18"/>
                <a:gd name="T17" fmla="*/ 2147483647 h 30"/>
                <a:gd name="T18" fmla="*/ 2147483647 w 18"/>
                <a:gd name="T19" fmla="*/ 2147483647 h 30"/>
                <a:gd name="T20" fmla="*/ 0 w 18"/>
                <a:gd name="T21" fmla="*/ 2147483647 h 3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
                <a:gd name="T34" fmla="*/ 0 h 30"/>
                <a:gd name="T35" fmla="*/ 18 w 18"/>
                <a:gd name="T36" fmla="*/ 30 h 3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 h="30">
                  <a:moveTo>
                    <a:pt x="0" y="30"/>
                  </a:moveTo>
                  <a:lnTo>
                    <a:pt x="8" y="0"/>
                  </a:lnTo>
                  <a:lnTo>
                    <a:pt x="18" y="4"/>
                  </a:lnTo>
                  <a:lnTo>
                    <a:pt x="16" y="12"/>
                  </a:lnTo>
                  <a:lnTo>
                    <a:pt x="12" y="14"/>
                  </a:lnTo>
                  <a:lnTo>
                    <a:pt x="8" y="14"/>
                  </a:lnTo>
                  <a:lnTo>
                    <a:pt x="10" y="18"/>
                  </a:lnTo>
                  <a:lnTo>
                    <a:pt x="12" y="20"/>
                  </a:lnTo>
                  <a:lnTo>
                    <a:pt x="10" y="26"/>
                  </a:lnTo>
                  <a:lnTo>
                    <a:pt x="6" y="30"/>
                  </a:lnTo>
                  <a:lnTo>
                    <a:pt x="0" y="3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2" name="Freeform 222"/>
            <p:cNvSpPr/>
            <p:nvPr/>
          </p:nvSpPr>
          <p:spPr bwMode="auto">
            <a:xfrm>
              <a:off x="5411558" y="3625157"/>
              <a:ext cx="13837" cy="31859"/>
            </a:xfrm>
            <a:custGeom>
              <a:avLst/>
              <a:gdLst>
                <a:gd name="T0" fmla="*/ 2147483647 w 10"/>
                <a:gd name="T1" fmla="*/ 2147483647 h 20"/>
                <a:gd name="T2" fmla="*/ 2147483647 w 10"/>
                <a:gd name="T3" fmla="*/ 0 h 20"/>
                <a:gd name="T4" fmla="*/ 2147483647 w 10"/>
                <a:gd name="T5" fmla="*/ 0 h 20"/>
                <a:gd name="T6" fmla="*/ 0 w 10"/>
                <a:gd name="T7" fmla="*/ 2147483647 h 20"/>
                <a:gd name="T8" fmla="*/ 2147483647 w 10"/>
                <a:gd name="T9" fmla="*/ 2147483647 h 20"/>
                <a:gd name="T10" fmla="*/ 2147483647 w 10"/>
                <a:gd name="T11" fmla="*/ 2147483647 h 20"/>
                <a:gd name="T12" fmla="*/ 0 60000 65536"/>
                <a:gd name="T13" fmla="*/ 0 60000 65536"/>
                <a:gd name="T14" fmla="*/ 0 60000 65536"/>
                <a:gd name="T15" fmla="*/ 0 60000 65536"/>
                <a:gd name="T16" fmla="*/ 0 60000 65536"/>
                <a:gd name="T17" fmla="*/ 0 60000 65536"/>
                <a:gd name="T18" fmla="*/ 0 w 10"/>
                <a:gd name="T19" fmla="*/ 0 h 20"/>
                <a:gd name="T20" fmla="*/ 10 w 10"/>
                <a:gd name="T21" fmla="*/ 20 h 20"/>
              </a:gdLst>
              <a:ahLst/>
              <a:cxnLst>
                <a:cxn ang="T12">
                  <a:pos x="T0" y="T1"/>
                </a:cxn>
                <a:cxn ang="T13">
                  <a:pos x="T2" y="T3"/>
                </a:cxn>
                <a:cxn ang="T14">
                  <a:pos x="T4" y="T5"/>
                </a:cxn>
                <a:cxn ang="T15">
                  <a:pos x="T6" y="T7"/>
                </a:cxn>
                <a:cxn ang="T16">
                  <a:pos x="T8" y="T9"/>
                </a:cxn>
                <a:cxn ang="T17">
                  <a:pos x="T10" y="T11"/>
                </a:cxn>
              </a:cxnLst>
              <a:rect l="T18" t="T19" r="T20" b="T21"/>
              <a:pathLst>
                <a:path w="10" h="20">
                  <a:moveTo>
                    <a:pt x="8" y="20"/>
                  </a:moveTo>
                  <a:lnTo>
                    <a:pt x="8" y="0"/>
                  </a:lnTo>
                  <a:lnTo>
                    <a:pt x="4" y="0"/>
                  </a:lnTo>
                  <a:lnTo>
                    <a:pt x="0" y="20"/>
                  </a:lnTo>
                  <a:lnTo>
                    <a:pt x="10" y="20"/>
                  </a:lnTo>
                  <a:lnTo>
                    <a:pt x="8"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3" name="Freeform 224"/>
            <p:cNvSpPr/>
            <p:nvPr/>
          </p:nvSpPr>
          <p:spPr bwMode="auto">
            <a:xfrm>
              <a:off x="5448458" y="2604352"/>
              <a:ext cx="39206" cy="23894"/>
            </a:xfrm>
            <a:custGeom>
              <a:avLst/>
              <a:gdLst>
                <a:gd name="T0" fmla="*/ 2147483647 w 26"/>
                <a:gd name="T1" fmla="*/ 2147483647 h 16"/>
                <a:gd name="T2" fmla="*/ 2147483647 w 26"/>
                <a:gd name="T3" fmla="*/ 2147483647 h 16"/>
                <a:gd name="T4" fmla="*/ 2147483647 w 26"/>
                <a:gd name="T5" fmla="*/ 2147483647 h 16"/>
                <a:gd name="T6" fmla="*/ 2147483647 w 26"/>
                <a:gd name="T7" fmla="*/ 2147483647 h 16"/>
                <a:gd name="T8" fmla="*/ 2147483647 w 26"/>
                <a:gd name="T9" fmla="*/ 2147483647 h 16"/>
                <a:gd name="T10" fmla="*/ 2147483647 w 26"/>
                <a:gd name="T11" fmla="*/ 2147483647 h 16"/>
                <a:gd name="T12" fmla="*/ 0 w 26"/>
                <a:gd name="T13" fmla="*/ 2147483647 h 16"/>
                <a:gd name="T14" fmla="*/ 2147483647 w 26"/>
                <a:gd name="T15" fmla="*/ 0 h 16"/>
                <a:gd name="T16" fmla="*/ 2147483647 w 26"/>
                <a:gd name="T17" fmla="*/ 2147483647 h 16"/>
                <a:gd name="T18" fmla="*/ 2147483647 w 26"/>
                <a:gd name="T19" fmla="*/ 2147483647 h 16"/>
                <a:gd name="T20" fmla="*/ 2147483647 w 26"/>
                <a:gd name="T21" fmla="*/ 2147483647 h 16"/>
                <a:gd name="T22" fmla="*/ 2147483647 w 26"/>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
                <a:gd name="T37" fmla="*/ 0 h 16"/>
                <a:gd name="T38" fmla="*/ 26 w 26"/>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 h="16">
                  <a:moveTo>
                    <a:pt x="26" y="10"/>
                  </a:moveTo>
                  <a:lnTo>
                    <a:pt x="20" y="14"/>
                  </a:lnTo>
                  <a:lnTo>
                    <a:pt x="14" y="16"/>
                  </a:lnTo>
                  <a:lnTo>
                    <a:pt x="8" y="16"/>
                  </a:lnTo>
                  <a:lnTo>
                    <a:pt x="4" y="12"/>
                  </a:lnTo>
                  <a:lnTo>
                    <a:pt x="2" y="8"/>
                  </a:lnTo>
                  <a:lnTo>
                    <a:pt x="0" y="2"/>
                  </a:lnTo>
                  <a:lnTo>
                    <a:pt x="8" y="0"/>
                  </a:lnTo>
                  <a:lnTo>
                    <a:pt x="12" y="2"/>
                  </a:lnTo>
                  <a:lnTo>
                    <a:pt x="16" y="2"/>
                  </a:lnTo>
                  <a:lnTo>
                    <a:pt x="20" y="4"/>
                  </a:lnTo>
                  <a:lnTo>
                    <a:pt x="26"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4" name="Freeform 225"/>
            <p:cNvSpPr/>
            <p:nvPr/>
          </p:nvSpPr>
          <p:spPr bwMode="auto">
            <a:xfrm>
              <a:off x="5478438" y="2433112"/>
              <a:ext cx="213325" cy="147346"/>
            </a:xfrm>
            <a:custGeom>
              <a:avLst/>
              <a:gdLst>
                <a:gd name="T0" fmla="*/ 2147483647 w 146"/>
                <a:gd name="T1" fmla="*/ 2147483647 h 94"/>
                <a:gd name="T2" fmla="*/ 2147483647 w 146"/>
                <a:gd name="T3" fmla="*/ 2147483647 h 94"/>
                <a:gd name="T4" fmla="*/ 2147483647 w 146"/>
                <a:gd name="T5" fmla="*/ 2147483647 h 94"/>
                <a:gd name="T6" fmla="*/ 2147483647 w 146"/>
                <a:gd name="T7" fmla="*/ 2147483647 h 94"/>
                <a:gd name="T8" fmla="*/ 2147483647 w 146"/>
                <a:gd name="T9" fmla="*/ 2147483647 h 94"/>
                <a:gd name="T10" fmla="*/ 2147483647 w 146"/>
                <a:gd name="T11" fmla="*/ 2147483647 h 94"/>
                <a:gd name="T12" fmla="*/ 2147483647 w 146"/>
                <a:gd name="T13" fmla="*/ 2147483647 h 94"/>
                <a:gd name="T14" fmla="*/ 0 w 146"/>
                <a:gd name="T15" fmla="*/ 2147483647 h 94"/>
                <a:gd name="T16" fmla="*/ 0 w 146"/>
                <a:gd name="T17" fmla="*/ 2147483647 h 94"/>
                <a:gd name="T18" fmla="*/ 2147483647 w 146"/>
                <a:gd name="T19" fmla="*/ 2147483647 h 94"/>
                <a:gd name="T20" fmla="*/ 2147483647 w 146"/>
                <a:gd name="T21" fmla="*/ 2147483647 h 94"/>
                <a:gd name="T22" fmla="*/ 2147483647 w 146"/>
                <a:gd name="T23" fmla="*/ 2147483647 h 94"/>
                <a:gd name="T24" fmla="*/ 2147483647 w 146"/>
                <a:gd name="T25" fmla="*/ 2147483647 h 94"/>
                <a:gd name="T26" fmla="*/ 2147483647 w 146"/>
                <a:gd name="T27" fmla="*/ 2147483647 h 94"/>
                <a:gd name="T28" fmla="*/ 2147483647 w 146"/>
                <a:gd name="T29" fmla="*/ 2147483647 h 94"/>
                <a:gd name="T30" fmla="*/ 2147483647 w 146"/>
                <a:gd name="T31" fmla="*/ 2147483647 h 94"/>
                <a:gd name="T32" fmla="*/ 2147483647 w 146"/>
                <a:gd name="T33" fmla="*/ 2147483647 h 94"/>
                <a:gd name="T34" fmla="*/ 2147483647 w 146"/>
                <a:gd name="T35" fmla="*/ 2147483647 h 94"/>
                <a:gd name="T36" fmla="*/ 2147483647 w 146"/>
                <a:gd name="T37" fmla="*/ 2147483647 h 94"/>
                <a:gd name="T38" fmla="*/ 2147483647 w 146"/>
                <a:gd name="T39" fmla="*/ 2147483647 h 94"/>
                <a:gd name="T40" fmla="*/ 2147483647 w 146"/>
                <a:gd name="T41" fmla="*/ 2147483647 h 94"/>
                <a:gd name="T42" fmla="*/ 2147483647 w 146"/>
                <a:gd name="T43" fmla="*/ 2147483647 h 94"/>
                <a:gd name="T44" fmla="*/ 2147483647 w 146"/>
                <a:gd name="T45" fmla="*/ 2147483647 h 94"/>
                <a:gd name="T46" fmla="*/ 2147483647 w 146"/>
                <a:gd name="T47" fmla="*/ 0 h 94"/>
                <a:gd name="T48" fmla="*/ 2147483647 w 146"/>
                <a:gd name="T49" fmla="*/ 0 h 94"/>
                <a:gd name="T50" fmla="*/ 2147483647 w 146"/>
                <a:gd name="T51" fmla="*/ 0 h 94"/>
                <a:gd name="T52" fmla="*/ 2147483647 w 146"/>
                <a:gd name="T53" fmla="*/ 2147483647 h 94"/>
                <a:gd name="T54" fmla="*/ 2147483647 w 146"/>
                <a:gd name="T55" fmla="*/ 2147483647 h 94"/>
                <a:gd name="T56" fmla="*/ 2147483647 w 146"/>
                <a:gd name="T57" fmla="*/ 2147483647 h 94"/>
                <a:gd name="T58" fmla="*/ 2147483647 w 146"/>
                <a:gd name="T59" fmla="*/ 2147483647 h 94"/>
                <a:gd name="T60" fmla="*/ 2147483647 w 146"/>
                <a:gd name="T61" fmla="*/ 2147483647 h 94"/>
                <a:gd name="T62" fmla="*/ 2147483647 w 146"/>
                <a:gd name="T63" fmla="*/ 2147483647 h 94"/>
                <a:gd name="T64" fmla="*/ 2147483647 w 146"/>
                <a:gd name="T65" fmla="*/ 2147483647 h 94"/>
                <a:gd name="T66" fmla="*/ 2147483647 w 146"/>
                <a:gd name="T67" fmla="*/ 2147483647 h 94"/>
                <a:gd name="T68" fmla="*/ 2147483647 w 146"/>
                <a:gd name="T69" fmla="*/ 2147483647 h 94"/>
                <a:gd name="T70" fmla="*/ 2147483647 w 146"/>
                <a:gd name="T71" fmla="*/ 2147483647 h 94"/>
                <a:gd name="T72" fmla="*/ 2147483647 w 146"/>
                <a:gd name="T73" fmla="*/ 2147483647 h 94"/>
                <a:gd name="T74" fmla="*/ 2147483647 w 146"/>
                <a:gd name="T75" fmla="*/ 2147483647 h 94"/>
                <a:gd name="T76" fmla="*/ 2147483647 w 146"/>
                <a:gd name="T77" fmla="*/ 2147483647 h 94"/>
                <a:gd name="T78" fmla="*/ 2147483647 w 146"/>
                <a:gd name="T79" fmla="*/ 2147483647 h 94"/>
                <a:gd name="T80" fmla="*/ 2147483647 w 146"/>
                <a:gd name="T81" fmla="*/ 2147483647 h 94"/>
                <a:gd name="T82" fmla="*/ 2147483647 w 146"/>
                <a:gd name="T83" fmla="*/ 2147483647 h 94"/>
                <a:gd name="T84" fmla="*/ 2147483647 w 146"/>
                <a:gd name="T85" fmla="*/ 2147483647 h 94"/>
                <a:gd name="T86" fmla="*/ 2147483647 w 146"/>
                <a:gd name="T87" fmla="*/ 2147483647 h 94"/>
                <a:gd name="T88" fmla="*/ 2147483647 w 146"/>
                <a:gd name="T89" fmla="*/ 2147483647 h 94"/>
                <a:gd name="T90" fmla="*/ 2147483647 w 146"/>
                <a:gd name="T91" fmla="*/ 2147483647 h 94"/>
                <a:gd name="T92" fmla="*/ 2147483647 w 146"/>
                <a:gd name="T93" fmla="*/ 2147483647 h 94"/>
                <a:gd name="T94" fmla="*/ 2147483647 w 146"/>
                <a:gd name="T95" fmla="*/ 2147483647 h 9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46"/>
                <a:gd name="T145" fmla="*/ 0 h 94"/>
                <a:gd name="T146" fmla="*/ 146 w 146"/>
                <a:gd name="T147" fmla="*/ 94 h 9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46" h="94">
                  <a:moveTo>
                    <a:pt x="38" y="94"/>
                  </a:moveTo>
                  <a:lnTo>
                    <a:pt x="34" y="92"/>
                  </a:lnTo>
                  <a:lnTo>
                    <a:pt x="30" y="86"/>
                  </a:lnTo>
                  <a:lnTo>
                    <a:pt x="24" y="76"/>
                  </a:lnTo>
                  <a:lnTo>
                    <a:pt x="16" y="76"/>
                  </a:lnTo>
                  <a:lnTo>
                    <a:pt x="8" y="76"/>
                  </a:lnTo>
                  <a:lnTo>
                    <a:pt x="4" y="74"/>
                  </a:lnTo>
                  <a:lnTo>
                    <a:pt x="0" y="72"/>
                  </a:lnTo>
                  <a:lnTo>
                    <a:pt x="0" y="70"/>
                  </a:lnTo>
                  <a:lnTo>
                    <a:pt x="4" y="68"/>
                  </a:lnTo>
                  <a:lnTo>
                    <a:pt x="6" y="66"/>
                  </a:lnTo>
                  <a:lnTo>
                    <a:pt x="10" y="60"/>
                  </a:lnTo>
                  <a:lnTo>
                    <a:pt x="12" y="54"/>
                  </a:lnTo>
                  <a:lnTo>
                    <a:pt x="16" y="54"/>
                  </a:lnTo>
                  <a:lnTo>
                    <a:pt x="22" y="52"/>
                  </a:lnTo>
                  <a:lnTo>
                    <a:pt x="24" y="42"/>
                  </a:lnTo>
                  <a:lnTo>
                    <a:pt x="26" y="34"/>
                  </a:lnTo>
                  <a:lnTo>
                    <a:pt x="30" y="28"/>
                  </a:lnTo>
                  <a:lnTo>
                    <a:pt x="36" y="22"/>
                  </a:lnTo>
                  <a:lnTo>
                    <a:pt x="52" y="16"/>
                  </a:lnTo>
                  <a:lnTo>
                    <a:pt x="68" y="10"/>
                  </a:lnTo>
                  <a:lnTo>
                    <a:pt x="100" y="10"/>
                  </a:lnTo>
                  <a:lnTo>
                    <a:pt x="114" y="2"/>
                  </a:lnTo>
                  <a:lnTo>
                    <a:pt x="122" y="0"/>
                  </a:lnTo>
                  <a:lnTo>
                    <a:pt x="132" y="0"/>
                  </a:lnTo>
                  <a:lnTo>
                    <a:pt x="140" y="0"/>
                  </a:lnTo>
                  <a:lnTo>
                    <a:pt x="146" y="2"/>
                  </a:lnTo>
                  <a:lnTo>
                    <a:pt x="146" y="6"/>
                  </a:lnTo>
                  <a:lnTo>
                    <a:pt x="144" y="10"/>
                  </a:lnTo>
                  <a:lnTo>
                    <a:pt x="138" y="12"/>
                  </a:lnTo>
                  <a:lnTo>
                    <a:pt x="124" y="16"/>
                  </a:lnTo>
                  <a:lnTo>
                    <a:pt x="86" y="26"/>
                  </a:lnTo>
                  <a:lnTo>
                    <a:pt x="70" y="32"/>
                  </a:lnTo>
                  <a:lnTo>
                    <a:pt x="56" y="40"/>
                  </a:lnTo>
                  <a:lnTo>
                    <a:pt x="52" y="44"/>
                  </a:lnTo>
                  <a:lnTo>
                    <a:pt x="46" y="50"/>
                  </a:lnTo>
                  <a:lnTo>
                    <a:pt x="42" y="56"/>
                  </a:lnTo>
                  <a:lnTo>
                    <a:pt x="40" y="62"/>
                  </a:lnTo>
                  <a:lnTo>
                    <a:pt x="42" y="70"/>
                  </a:lnTo>
                  <a:lnTo>
                    <a:pt x="46" y="74"/>
                  </a:lnTo>
                  <a:lnTo>
                    <a:pt x="50" y="78"/>
                  </a:lnTo>
                  <a:lnTo>
                    <a:pt x="56" y="80"/>
                  </a:lnTo>
                  <a:lnTo>
                    <a:pt x="68" y="86"/>
                  </a:lnTo>
                  <a:lnTo>
                    <a:pt x="74" y="88"/>
                  </a:lnTo>
                  <a:lnTo>
                    <a:pt x="78" y="92"/>
                  </a:lnTo>
                  <a:lnTo>
                    <a:pt x="68" y="92"/>
                  </a:lnTo>
                  <a:lnTo>
                    <a:pt x="58" y="92"/>
                  </a:lnTo>
                  <a:lnTo>
                    <a:pt x="38" y="9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5" name="Freeform 226"/>
            <p:cNvSpPr/>
            <p:nvPr/>
          </p:nvSpPr>
          <p:spPr bwMode="auto">
            <a:xfrm>
              <a:off x="5963898" y="2350811"/>
              <a:ext cx="154517" cy="46460"/>
            </a:xfrm>
            <a:custGeom>
              <a:avLst/>
              <a:gdLst>
                <a:gd name="T0" fmla="*/ 2147483647 w 106"/>
                <a:gd name="T1" fmla="*/ 2147483647 h 30"/>
                <a:gd name="T2" fmla="*/ 2147483647 w 106"/>
                <a:gd name="T3" fmla="*/ 2147483647 h 30"/>
                <a:gd name="T4" fmla="*/ 2147483647 w 106"/>
                <a:gd name="T5" fmla="*/ 2147483647 h 30"/>
                <a:gd name="T6" fmla="*/ 2147483647 w 106"/>
                <a:gd name="T7" fmla="*/ 2147483647 h 30"/>
                <a:gd name="T8" fmla="*/ 2147483647 w 106"/>
                <a:gd name="T9" fmla="*/ 2147483647 h 30"/>
                <a:gd name="T10" fmla="*/ 2147483647 w 106"/>
                <a:gd name="T11" fmla="*/ 2147483647 h 30"/>
                <a:gd name="T12" fmla="*/ 2147483647 w 106"/>
                <a:gd name="T13" fmla="*/ 2147483647 h 30"/>
                <a:gd name="T14" fmla="*/ 2147483647 w 106"/>
                <a:gd name="T15" fmla="*/ 2147483647 h 30"/>
                <a:gd name="T16" fmla="*/ 2147483647 w 106"/>
                <a:gd name="T17" fmla="*/ 2147483647 h 30"/>
                <a:gd name="T18" fmla="*/ 2147483647 w 106"/>
                <a:gd name="T19" fmla="*/ 2147483647 h 30"/>
                <a:gd name="T20" fmla="*/ 2147483647 w 106"/>
                <a:gd name="T21" fmla="*/ 2147483647 h 30"/>
                <a:gd name="T22" fmla="*/ 2147483647 w 106"/>
                <a:gd name="T23" fmla="*/ 2147483647 h 30"/>
                <a:gd name="T24" fmla="*/ 2147483647 w 106"/>
                <a:gd name="T25" fmla="*/ 2147483647 h 30"/>
                <a:gd name="T26" fmla="*/ 2147483647 w 106"/>
                <a:gd name="T27" fmla="*/ 2147483647 h 30"/>
                <a:gd name="T28" fmla="*/ 2147483647 w 106"/>
                <a:gd name="T29" fmla="*/ 2147483647 h 30"/>
                <a:gd name="T30" fmla="*/ 2147483647 w 106"/>
                <a:gd name="T31" fmla="*/ 2147483647 h 30"/>
                <a:gd name="T32" fmla="*/ 0 w 106"/>
                <a:gd name="T33" fmla="*/ 2147483647 h 30"/>
                <a:gd name="T34" fmla="*/ 2147483647 w 106"/>
                <a:gd name="T35" fmla="*/ 2147483647 h 30"/>
                <a:gd name="T36" fmla="*/ 2147483647 w 106"/>
                <a:gd name="T37" fmla="*/ 2147483647 h 30"/>
                <a:gd name="T38" fmla="*/ 2147483647 w 106"/>
                <a:gd name="T39" fmla="*/ 0 h 30"/>
                <a:gd name="T40" fmla="*/ 2147483647 w 106"/>
                <a:gd name="T41" fmla="*/ 0 h 30"/>
                <a:gd name="T42" fmla="*/ 2147483647 w 106"/>
                <a:gd name="T43" fmla="*/ 0 h 30"/>
                <a:gd name="T44" fmla="*/ 2147483647 w 106"/>
                <a:gd name="T45" fmla="*/ 2147483647 h 30"/>
                <a:gd name="T46" fmla="*/ 2147483647 w 106"/>
                <a:gd name="T47" fmla="*/ 2147483647 h 30"/>
                <a:gd name="T48" fmla="*/ 2147483647 w 106"/>
                <a:gd name="T49" fmla="*/ 2147483647 h 30"/>
                <a:gd name="T50" fmla="*/ 2147483647 w 106"/>
                <a:gd name="T51" fmla="*/ 2147483647 h 30"/>
                <a:gd name="T52" fmla="*/ 2147483647 w 106"/>
                <a:gd name="T53" fmla="*/ 2147483647 h 30"/>
                <a:gd name="T54" fmla="*/ 2147483647 w 106"/>
                <a:gd name="T55" fmla="*/ 2147483647 h 30"/>
                <a:gd name="T56" fmla="*/ 2147483647 w 106"/>
                <a:gd name="T57" fmla="*/ 2147483647 h 30"/>
                <a:gd name="T58" fmla="*/ 2147483647 w 106"/>
                <a:gd name="T59" fmla="*/ 2147483647 h 30"/>
                <a:gd name="T60" fmla="*/ 2147483647 w 106"/>
                <a:gd name="T61" fmla="*/ 2147483647 h 30"/>
                <a:gd name="T62" fmla="*/ 2147483647 w 106"/>
                <a:gd name="T63" fmla="*/ 2147483647 h 30"/>
                <a:gd name="T64" fmla="*/ 2147483647 w 106"/>
                <a:gd name="T65" fmla="*/ 2147483647 h 30"/>
                <a:gd name="T66" fmla="*/ 2147483647 w 106"/>
                <a:gd name="T67" fmla="*/ 2147483647 h 30"/>
                <a:gd name="T68" fmla="*/ 2147483647 w 106"/>
                <a:gd name="T69" fmla="*/ 2147483647 h 30"/>
                <a:gd name="T70" fmla="*/ 2147483647 w 106"/>
                <a:gd name="T71" fmla="*/ 2147483647 h 3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06"/>
                <a:gd name="T109" fmla="*/ 0 h 30"/>
                <a:gd name="T110" fmla="*/ 106 w 106"/>
                <a:gd name="T111" fmla="*/ 30 h 3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06" h="30">
                  <a:moveTo>
                    <a:pt x="106" y="26"/>
                  </a:moveTo>
                  <a:lnTo>
                    <a:pt x="98" y="28"/>
                  </a:lnTo>
                  <a:lnTo>
                    <a:pt x="92" y="28"/>
                  </a:lnTo>
                  <a:lnTo>
                    <a:pt x="82" y="26"/>
                  </a:lnTo>
                  <a:lnTo>
                    <a:pt x="80" y="28"/>
                  </a:lnTo>
                  <a:lnTo>
                    <a:pt x="78" y="30"/>
                  </a:lnTo>
                  <a:lnTo>
                    <a:pt x="64" y="28"/>
                  </a:lnTo>
                  <a:lnTo>
                    <a:pt x="50" y="24"/>
                  </a:lnTo>
                  <a:lnTo>
                    <a:pt x="44" y="22"/>
                  </a:lnTo>
                  <a:lnTo>
                    <a:pt x="38" y="18"/>
                  </a:lnTo>
                  <a:lnTo>
                    <a:pt x="36" y="14"/>
                  </a:lnTo>
                  <a:lnTo>
                    <a:pt x="36" y="10"/>
                  </a:lnTo>
                  <a:lnTo>
                    <a:pt x="20" y="10"/>
                  </a:lnTo>
                  <a:lnTo>
                    <a:pt x="10" y="10"/>
                  </a:lnTo>
                  <a:lnTo>
                    <a:pt x="4" y="8"/>
                  </a:lnTo>
                  <a:lnTo>
                    <a:pt x="2" y="6"/>
                  </a:lnTo>
                  <a:lnTo>
                    <a:pt x="0" y="4"/>
                  </a:lnTo>
                  <a:lnTo>
                    <a:pt x="2" y="2"/>
                  </a:lnTo>
                  <a:lnTo>
                    <a:pt x="4" y="2"/>
                  </a:lnTo>
                  <a:lnTo>
                    <a:pt x="12" y="0"/>
                  </a:lnTo>
                  <a:lnTo>
                    <a:pt x="24" y="0"/>
                  </a:lnTo>
                  <a:lnTo>
                    <a:pt x="34" y="0"/>
                  </a:lnTo>
                  <a:lnTo>
                    <a:pt x="44" y="2"/>
                  </a:lnTo>
                  <a:lnTo>
                    <a:pt x="52" y="4"/>
                  </a:lnTo>
                  <a:lnTo>
                    <a:pt x="54" y="8"/>
                  </a:lnTo>
                  <a:lnTo>
                    <a:pt x="54" y="10"/>
                  </a:lnTo>
                  <a:lnTo>
                    <a:pt x="48" y="10"/>
                  </a:lnTo>
                  <a:lnTo>
                    <a:pt x="60" y="12"/>
                  </a:lnTo>
                  <a:lnTo>
                    <a:pt x="66" y="14"/>
                  </a:lnTo>
                  <a:lnTo>
                    <a:pt x="70" y="14"/>
                  </a:lnTo>
                  <a:lnTo>
                    <a:pt x="74" y="14"/>
                  </a:lnTo>
                  <a:lnTo>
                    <a:pt x="78" y="12"/>
                  </a:lnTo>
                  <a:lnTo>
                    <a:pt x="86" y="14"/>
                  </a:lnTo>
                  <a:lnTo>
                    <a:pt x="92" y="16"/>
                  </a:lnTo>
                  <a:lnTo>
                    <a:pt x="102" y="26"/>
                  </a:lnTo>
                  <a:lnTo>
                    <a:pt x="106"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6" name="Freeform 227"/>
            <p:cNvSpPr/>
            <p:nvPr/>
          </p:nvSpPr>
          <p:spPr bwMode="auto">
            <a:xfrm>
              <a:off x="6132251" y="2382670"/>
              <a:ext cx="77258" cy="34513"/>
            </a:xfrm>
            <a:custGeom>
              <a:avLst/>
              <a:gdLst>
                <a:gd name="T0" fmla="*/ 2147483647 w 52"/>
                <a:gd name="T1" fmla="*/ 2147483647 h 22"/>
                <a:gd name="T2" fmla="*/ 2147483647 w 52"/>
                <a:gd name="T3" fmla="*/ 2147483647 h 22"/>
                <a:gd name="T4" fmla="*/ 2147483647 w 52"/>
                <a:gd name="T5" fmla="*/ 2147483647 h 22"/>
                <a:gd name="T6" fmla="*/ 0 w 52"/>
                <a:gd name="T7" fmla="*/ 2147483647 h 22"/>
                <a:gd name="T8" fmla="*/ 0 w 52"/>
                <a:gd name="T9" fmla="*/ 2147483647 h 22"/>
                <a:gd name="T10" fmla="*/ 2147483647 w 52"/>
                <a:gd name="T11" fmla="*/ 2147483647 h 22"/>
                <a:gd name="T12" fmla="*/ 2147483647 w 52"/>
                <a:gd name="T13" fmla="*/ 0 h 22"/>
                <a:gd name="T14" fmla="*/ 2147483647 w 52"/>
                <a:gd name="T15" fmla="*/ 0 h 22"/>
                <a:gd name="T16" fmla="*/ 2147483647 w 52"/>
                <a:gd name="T17" fmla="*/ 2147483647 h 22"/>
                <a:gd name="T18" fmla="*/ 2147483647 w 52"/>
                <a:gd name="T19" fmla="*/ 2147483647 h 22"/>
                <a:gd name="T20" fmla="*/ 2147483647 w 52"/>
                <a:gd name="T21" fmla="*/ 2147483647 h 22"/>
                <a:gd name="T22" fmla="*/ 2147483647 w 52"/>
                <a:gd name="T23" fmla="*/ 2147483647 h 22"/>
                <a:gd name="T24" fmla="*/ 2147483647 w 52"/>
                <a:gd name="T25" fmla="*/ 2147483647 h 22"/>
                <a:gd name="T26" fmla="*/ 2147483647 w 52"/>
                <a:gd name="T27" fmla="*/ 2147483647 h 22"/>
                <a:gd name="T28" fmla="*/ 2147483647 w 52"/>
                <a:gd name="T29" fmla="*/ 2147483647 h 22"/>
                <a:gd name="T30" fmla="*/ 2147483647 w 52"/>
                <a:gd name="T31" fmla="*/ 2147483647 h 22"/>
                <a:gd name="T32" fmla="*/ 2147483647 w 52"/>
                <a:gd name="T33" fmla="*/ 2147483647 h 22"/>
                <a:gd name="T34" fmla="*/ 2147483647 w 52"/>
                <a:gd name="T35" fmla="*/ 2147483647 h 2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2"/>
                <a:gd name="T55" fmla="*/ 0 h 22"/>
                <a:gd name="T56" fmla="*/ 52 w 52"/>
                <a:gd name="T57" fmla="*/ 22 h 2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2" h="22">
                  <a:moveTo>
                    <a:pt x="6" y="22"/>
                  </a:moveTo>
                  <a:lnTo>
                    <a:pt x="4" y="22"/>
                  </a:lnTo>
                  <a:lnTo>
                    <a:pt x="2" y="20"/>
                  </a:lnTo>
                  <a:lnTo>
                    <a:pt x="0" y="18"/>
                  </a:lnTo>
                  <a:lnTo>
                    <a:pt x="0" y="6"/>
                  </a:lnTo>
                  <a:lnTo>
                    <a:pt x="4" y="2"/>
                  </a:lnTo>
                  <a:lnTo>
                    <a:pt x="6" y="0"/>
                  </a:lnTo>
                  <a:lnTo>
                    <a:pt x="14" y="0"/>
                  </a:lnTo>
                  <a:lnTo>
                    <a:pt x="20" y="4"/>
                  </a:lnTo>
                  <a:lnTo>
                    <a:pt x="32" y="6"/>
                  </a:lnTo>
                  <a:lnTo>
                    <a:pt x="52" y="10"/>
                  </a:lnTo>
                  <a:lnTo>
                    <a:pt x="50" y="14"/>
                  </a:lnTo>
                  <a:lnTo>
                    <a:pt x="46" y="16"/>
                  </a:lnTo>
                  <a:lnTo>
                    <a:pt x="40" y="18"/>
                  </a:lnTo>
                  <a:lnTo>
                    <a:pt x="28" y="18"/>
                  </a:lnTo>
                  <a:lnTo>
                    <a:pt x="20" y="20"/>
                  </a:lnTo>
                  <a:lnTo>
                    <a:pt x="14" y="22"/>
                  </a:lnTo>
                  <a:lnTo>
                    <a:pt x="6"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7" name="Freeform 228"/>
            <p:cNvSpPr/>
            <p:nvPr/>
          </p:nvSpPr>
          <p:spPr bwMode="auto">
            <a:xfrm>
              <a:off x="6781453" y="2449043"/>
              <a:ext cx="136067" cy="26549"/>
            </a:xfrm>
            <a:custGeom>
              <a:avLst/>
              <a:gdLst>
                <a:gd name="T0" fmla="*/ 2147483647 w 92"/>
                <a:gd name="T1" fmla="*/ 2147483647 h 18"/>
                <a:gd name="T2" fmla="*/ 2147483647 w 92"/>
                <a:gd name="T3" fmla="*/ 2147483647 h 18"/>
                <a:gd name="T4" fmla="*/ 2147483647 w 92"/>
                <a:gd name="T5" fmla="*/ 2147483647 h 18"/>
                <a:gd name="T6" fmla="*/ 2147483647 w 92"/>
                <a:gd name="T7" fmla="*/ 2147483647 h 18"/>
                <a:gd name="T8" fmla="*/ 2147483647 w 92"/>
                <a:gd name="T9" fmla="*/ 2147483647 h 18"/>
                <a:gd name="T10" fmla="*/ 2147483647 w 92"/>
                <a:gd name="T11" fmla="*/ 2147483647 h 18"/>
                <a:gd name="T12" fmla="*/ 2147483647 w 92"/>
                <a:gd name="T13" fmla="*/ 2147483647 h 18"/>
                <a:gd name="T14" fmla="*/ 0 w 92"/>
                <a:gd name="T15" fmla="*/ 2147483647 h 18"/>
                <a:gd name="T16" fmla="*/ 0 w 92"/>
                <a:gd name="T17" fmla="*/ 2147483647 h 18"/>
                <a:gd name="T18" fmla="*/ 0 w 92"/>
                <a:gd name="T19" fmla="*/ 2147483647 h 18"/>
                <a:gd name="T20" fmla="*/ 2147483647 w 92"/>
                <a:gd name="T21" fmla="*/ 2147483647 h 18"/>
                <a:gd name="T22" fmla="*/ 2147483647 w 92"/>
                <a:gd name="T23" fmla="*/ 0 h 18"/>
                <a:gd name="T24" fmla="*/ 2147483647 w 92"/>
                <a:gd name="T25" fmla="*/ 0 h 18"/>
                <a:gd name="T26" fmla="*/ 2147483647 w 92"/>
                <a:gd name="T27" fmla="*/ 2147483647 h 18"/>
                <a:gd name="T28" fmla="*/ 2147483647 w 92"/>
                <a:gd name="T29" fmla="*/ 2147483647 h 18"/>
                <a:gd name="T30" fmla="*/ 2147483647 w 92"/>
                <a:gd name="T31" fmla="*/ 2147483647 h 18"/>
                <a:gd name="T32" fmla="*/ 2147483647 w 92"/>
                <a:gd name="T33" fmla="*/ 2147483647 h 18"/>
                <a:gd name="T34" fmla="*/ 2147483647 w 92"/>
                <a:gd name="T35" fmla="*/ 2147483647 h 18"/>
                <a:gd name="T36" fmla="*/ 2147483647 w 92"/>
                <a:gd name="T37" fmla="*/ 2147483647 h 18"/>
                <a:gd name="T38" fmla="*/ 2147483647 w 92"/>
                <a:gd name="T39" fmla="*/ 2147483647 h 18"/>
                <a:gd name="T40" fmla="*/ 2147483647 w 92"/>
                <a:gd name="T41" fmla="*/ 2147483647 h 18"/>
                <a:gd name="T42" fmla="*/ 2147483647 w 92"/>
                <a:gd name="T43" fmla="*/ 2147483647 h 18"/>
                <a:gd name="T44" fmla="*/ 2147483647 w 92"/>
                <a:gd name="T45" fmla="*/ 2147483647 h 18"/>
                <a:gd name="T46" fmla="*/ 2147483647 w 92"/>
                <a:gd name="T47" fmla="*/ 2147483647 h 18"/>
                <a:gd name="T48" fmla="*/ 2147483647 w 92"/>
                <a:gd name="T49" fmla="*/ 2147483647 h 18"/>
                <a:gd name="T50" fmla="*/ 2147483647 w 92"/>
                <a:gd name="T51" fmla="*/ 2147483647 h 18"/>
                <a:gd name="T52" fmla="*/ 2147483647 w 92"/>
                <a:gd name="T53" fmla="*/ 2147483647 h 18"/>
                <a:gd name="T54" fmla="*/ 2147483647 w 92"/>
                <a:gd name="T55" fmla="*/ 2147483647 h 1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92"/>
                <a:gd name="T85" fmla="*/ 0 h 18"/>
                <a:gd name="T86" fmla="*/ 92 w 92"/>
                <a:gd name="T87" fmla="*/ 18 h 1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92" h="18">
                  <a:moveTo>
                    <a:pt x="72" y="12"/>
                  </a:moveTo>
                  <a:lnTo>
                    <a:pt x="72" y="18"/>
                  </a:lnTo>
                  <a:lnTo>
                    <a:pt x="38" y="18"/>
                  </a:lnTo>
                  <a:lnTo>
                    <a:pt x="28" y="18"/>
                  </a:lnTo>
                  <a:lnTo>
                    <a:pt x="14" y="18"/>
                  </a:lnTo>
                  <a:lnTo>
                    <a:pt x="10" y="16"/>
                  </a:lnTo>
                  <a:lnTo>
                    <a:pt x="4" y="12"/>
                  </a:lnTo>
                  <a:lnTo>
                    <a:pt x="0" y="10"/>
                  </a:lnTo>
                  <a:lnTo>
                    <a:pt x="0" y="6"/>
                  </a:lnTo>
                  <a:lnTo>
                    <a:pt x="0" y="4"/>
                  </a:lnTo>
                  <a:lnTo>
                    <a:pt x="4" y="2"/>
                  </a:lnTo>
                  <a:lnTo>
                    <a:pt x="10" y="0"/>
                  </a:lnTo>
                  <a:lnTo>
                    <a:pt x="14" y="0"/>
                  </a:lnTo>
                  <a:lnTo>
                    <a:pt x="20" y="4"/>
                  </a:lnTo>
                  <a:lnTo>
                    <a:pt x="26" y="6"/>
                  </a:lnTo>
                  <a:lnTo>
                    <a:pt x="32" y="6"/>
                  </a:lnTo>
                  <a:lnTo>
                    <a:pt x="36" y="6"/>
                  </a:lnTo>
                  <a:lnTo>
                    <a:pt x="36" y="4"/>
                  </a:lnTo>
                  <a:lnTo>
                    <a:pt x="38" y="2"/>
                  </a:lnTo>
                  <a:lnTo>
                    <a:pt x="40" y="2"/>
                  </a:lnTo>
                  <a:lnTo>
                    <a:pt x="54" y="2"/>
                  </a:lnTo>
                  <a:lnTo>
                    <a:pt x="68" y="4"/>
                  </a:lnTo>
                  <a:lnTo>
                    <a:pt x="84" y="6"/>
                  </a:lnTo>
                  <a:lnTo>
                    <a:pt x="90" y="8"/>
                  </a:lnTo>
                  <a:lnTo>
                    <a:pt x="92" y="12"/>
                  </a:lnTo>
                  <a:lnTo>
                    <a:pt x="82" y="16"/>
                  </a:lnTo>
                  <a:lnTo>
                    <a:pt x="76" y="16"/>
                  </a:lnTo>
                  <a:lnTo>
                    <a:pt x="7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8" name="Freeform 229"/>
            <p:cNvSpPr/>
            <p:nvPr/>
          </p:nvSpPr>
          <p:spPr bwMode="auto">
            <a:xfrm>
              <a:off x="6938275" y="2459662"/>
              <a:ext cx="76106" cy="23894"/>
            </a:xfrm>
            <a:custGeom>
              <a:avLst/>
              <a:gdLst>
                <a:gd name="T0" fmla="*/ 2147483647 w 52"/>
                <a:gd name="T1" fmla="*/ 2147483647 h 16"/>
                <a:gd name="T2" fmla="*/ 2147483647 w 52"/>
                <a:gd name="T3" fmla="*/ 2147483647 h 16"/>
                <a:gd name="T4" fmla="*/ 2147483647 w 52"/>
                <a:gd name="T5" fmla="*/ 2147483647 h 16"/>
                <a:gd name="T6" fmla="*/ 2147483647 w 52"/>
                <a:gd name="T7" fmla="*/ 2147483647 h 16"/>
                <a:gd name="T8" fmla="*/ 2147483647 w 52"/>
                <a:gd name="T9" fmla="*/ 2147483647 h 16"/>
                <a:gd name="T10" fmla="*/ 0 w 52"/>
                <a:gd name="T11" fmla="*/ 0 h 16"/>
                <a:gd name="T12" fmla="*/ 2147483647 w 52"/>
                <a:gd name="T13" fmla="*/ 0 h 16"/>
                <a:gd name="T14" fmla="*/ 2147483647 w 52"/>
                <a:gd name="T15" fmla="*/ 2147483647 h 16"/>
                <a:gd name="T16" fmla="*/ 2147483647 w 52"/>
                <a:gd name="T17" fmla="*/ 2147483647 h 16"/>
                <a:gd name="T18" fmla="*/ 2147483647 w 52"/>
                <a:gd name="T19" fmla="*/ 2147483647 h 16"/>
                <a:gd name="T20" fmla="*/ 2147483647 w 52"/>
                <a:gd name="T21" fmla="*/ 2147483647 h 16"/>
                <a:gd name="T22" fmla="*/ 2147483647 w 52"/>
                <a:gd name="T23" fmla="*/ 2147483647 h 16"/>
                <a:gd name="T24" fmla="*/ 2147483647 w 52"/>
                <a:gd name="T25" fmla="*/ 2147483647 h 16"/>
                <a:gd name="T26" fmla="*/ 2147483647 w 52"/>
                <a:gd name="T27" fmla="*/ 2147483647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
                <a:gd name="T43" fmla="*/ 0 h 16"/>
                <a:gd name="T44" fmla="*/ 52 w 52"/>
                <a:gd name="T45" fmla="*/ 16 h 1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 h="16">
                  <a:moveTo>
                    <a:pt x="42" y="16"/>
                  </a:moveTo>
                  <a:lnTo>
                    <a:pt x="32" y="16"/>
                  </a:lnTo>
                  <a:lnTo>
                    <a:pt x="18" y="12"/>
                  </a:lnTo>
                  <a:lnTo>
                    <a:pt x="6" y="8"/>
                  </a:lnTo>
                  <a:lnTo>
                    <a:pt x="2" y="4"/>
                  </a:lnTo>
                  <a:lnTo>
                    <a:pt x="0" y="0"/>
                  </a:lnTo>
                  <a:lnTo>
                    <a:pt x="8" y="0"/>
                  </a:lnTo>
                  <a:lnTo>
                    <a:pt x="18" y="4"/>
                  </a:lnTo>
                  <a:lnTo>
                    <a:pt x="30" y="4"/>
                  </a:lnTo>
                  <a:lnTo>
                    <a:pt x="42" y="6"/>
                  </a:lnTo>
                  <a:lnTo>
                    <a:pt x="46" y="6"/>
                  </a:lnTo>
                  <a:lnTo>
                    <a:pt x="52" y="8"/>
                  </a:lnTo>
                  <a:lnTo>
                    <a:pt x="48" y="14"/>
                  </a:lnTo>
                  <a:lnTo>
                    <a:pt x="42"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199" name="Freeform 230"/>
            <p:cNvSpPr/>
            <p:nvPr/>
          </p:nvSpPr>
          <p:spPr bwMode="auto">
            <a:xfrm>
              <a:off x="7615150" y="2551255"/>
              <a:ext cx="55349" cy="23894"/>
            </a:xfrm>
            <a:custGeom>
              <a:avLst/>
              <a:gdLst>
                <a:gd name="T0" fmla="*/ 2147483647 w 38"/>
                <a:gd name="T1" fmla="*/ 2147483647 h 14"/>
                <a:gd name="T2" fmla="*/ 2147483647 w 38"/>
                <a:gd name="T3" fmla="*/ 2147483647 h 14"/>
                <a:gd name="T4" fmla="*/ 2147483647 w 38"/>
                <a:gd name="T5" fmla="*/ 2147483647 h 14"/>
                <a:gd name="T6" fmla="*/ 2147483647 w 38"/>
                <a:gd name="T7" fmla="*/ 2147483647 h 14"/>
                <a:gd name="T8" fmla="*/ 2147483647 w 38"/>
                <a:gd name="T9" fmla="*/ 2147483647 h 14"/>
                <a:gd name="T10" fmla="*/ 0 w 38"/>
                <a:gd name="T11" fmla="*/ 2147483647 h 14"/>
                <a:gd name="T12" fmla="*/ 2147483647 w 38"/>
                <a:gd name="T13" fmla="*/ 2147483647 h 14"/>
                <a:gd name="T14" fmla="*/ 2147483647 w 38"/>
                <a:gd name="T15" fmla="*/ 2147483647 h 14"/>
                <a:gd name="T16" fmla="*/ 2147483647 w 38"/>
                <a:gd name="T17" fmla="*/ 0 h 14"/>
                <a:gd name="T18" fmla="*/ 2147483647 w 38"/>
                <a:gd name="T19" fmla="*/ 0 h 14"/>
                <a:gd name="T20" fmla="*/ 2147483647 w 38"/>
                <a:gd name="T21" fmla="*/ 2147483647 h 14"/>
                <a:gd name="T22" fmla="*/ 2147483647 w 38"/>
                <a:gd name="T23" fmla="*/ 2147483647 h 14"/>
                <a:gd name="T24" fmla="*/ 2147483647 w 38"/>
                <a:gd name="T25" fmla="*/ 2147483647 h 14"/>
                <a:gd name="T26" fmla="*/ 2147483647 w 38"/>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8"/>
                <a:gd name="T43" fmla="*/ 0 h 14"/>
                <a:gd name="T44" fmla="*/ 38 w 38"/>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8" h="14">
                  <a:moveTo>
                    <a:pt x="18" y="10"/>
                  </a:moveTo>
                  <a:lnTo>
                    <a:pt x="14" y="12"/>
                  </a:lnTo>
                  <a:lnTo>
                    <a:pt x="10" y="14"/>
                  </a:lnTo>
                  <a:lnTo>
                    <a:pt x="6" y="14"/>
                  </a:lnTo>
                  <a:lnTo>
                    <a:pt x="2" y="12"/>
                  </a:lnTo>
                  <a:lnTo>
                    <a:pt x="0" y="8"/>
                  </a:lnTo>
                  <a:lnTo>
                    <a:pt x="2" y="6"/>
                  </a:lnTo>
                  <a:lnTo>
                    <a:pt x="8" y="2"/>
                  </a:lnTo>
                  <a:lnTo>
                    <a:pt x="14" y="0"/>
                  </a:lnTo>
                  <a:lnTo>
                    <a:pt x="22" y="0"/>
                  </a:lnTo>
                  <a:lnTo>
                    <a:pt x="28" y="4"/>
                  </a:lnTo>
                  <a:lnTo>
                    <a:pt x="38" y="10"/>
                  </a:lnTo>
                  <a:lnTo>
                    <a:pt x="28" y="12"/>
                  </a:lnTo>
                  <a:lnTo>
                    <a:pt x="18"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0" name="Freeform 231"/>
            <p:cNvSpPr/>
            <p:nvPr/>
          </p:nvSpPr>
          <p:spPr bwMode="auto">
            <a:xfrm>
              <a:off x="7460634" y="3007896"/>
              <a:ext cx="175272" cy="232302"/>
            </a:xfrm>
            <a:custGeom>
              <a:avLst/>
              <a:gdLst>
                <a:gd name="T0" fmla="*/ 0 w 120"/>
                <a:gd name="T1" fmla="*/ 0 h 146"/>
                <a:gd name="T2" fmla="*/ 2147483647 w 120"/>
                <a:gd name="T3" fmla="*/ 2147483647 h 146"/>
                <a:gd name="T4" fmla="*/ 2147483647 w 120"/>
                <a:gd name="T5" fmla="*/ 2147483647 h 146"/>
                <a:gd name="T6" fmla="*/ 2147483647 w 120"/>
                <a:gd name="T7" fmla="*/ 2147483647 h 146"/>
                <a:gd name="T8" fmla="*/ 2147483647 w 120"/>
                <a:gd name="T9" fmla="*/ 2147483647 h 146"/>
                <a:gd name="T10" fmla="*/ 2147483647 w 120"/>
                <a:gd name="T11" fmla="*/ 2147483647 h 146"/>
                <a:gd name="T12" fmla="*/ 2147483647 w 120"/>
                <a:gd name="T13" fmla="*/ 2147483647 h 146"/>
                <a:gd name="T14" fmla="*/ 2147483647 w 120"/>
                <a:gd name="T15" fmla="*/ 2147483647 h 146"/>
                <a:gd name="T16" fmla="*/ 2147483647 w 120"/>
                <a:gd name="T17" fmla="*/ 2147483647 h 146"/>
                <a:gd name="T18" fmla="*/ 2147483647 w 120"/>
                <a:gd name="T19" fmla="*/ 2147483647 h 146"/>
                <a:gd name="T20" fmla="*/ 2147483647 w 120"/>
                <a:gd name="T21" fmla="*/ 2147483647 h 146"/>
                <a:gd name="T22" fmla="*/ 2147483647 w 120"/>
                <a:gd name="T23" fmla="*/ 2147483647 h 146"/>
                <a:gd name="T24" fmla="*/ 2147483647 w 120"/>
                <a:gd name="T25" fmla="*/ 2147483647 h 146"/>
                <a:gd name="T26" fmla="*/ 2147483647 w 120"/>
                <a:gd name="T27" fmla="*/ 2147483647 h 146"/>
                <a:gd name="T28" fmla="*/ 2147483647 w 120"/>
                <a:gd name="T29" fmla="*/ 2147483647 h 146"/>
                <a:gd name="T30" fmla="*/ 2147483647 w 120"/>
                <a:gd name="T31" fmla="*/ 2147483647 h 146"/>
                <a:gd name="T32" fmla="*/ 2147483647 w 120"/>
                <a:gd name="T33" fmla="*/ 2147483647 h 146"/>
                <a:gd name="T34" fmla="*/ 2147483647 w 120"/>
                <a:gd name="T35" fmla="*/ 2147483647 h 146"/>
                <a:gd name="T36" fmla="*/ 2147483647 w 120"/>
                <a:gd name="T37" fmla="*/ 2147483647 h 146"/>
                <a:gd name="T38" fmla="*/ 2147483647 w 120"/>
                <a:gd name="T39" fmla="*/ 2147483647 h 146"/>
                <a:gd name="T40" fmla="*/ 2147483647 w 120"/>
                <a:gd name="T41" fmla="*/ 2147483647 h 146"/>
                <a:gd name="T42" fmla="*/ 2147483647 w 120"/>
                <a:gd name="T43" fmla="*/ 2147483647 h 146"/>
                <a:gd name="T44" fmla="*/ 2147483647 w 120"/>
                <a:gd name="T45" fmla="*/ 2147483647 h 146"/>
                <a:gd name="T46" fmla="*/ 2147483647 w 120"/>
                <a:gd name="T47" fmla="*/ 2147483647 h 146"/>
                <a:gd name="T48" fmla="*/ 2147483647 w 120"/>
                <a:gd name="T49" fmla="*/ 2147483647 h 146"/>
                <a:gd name="T50" fmla="*/ 2147483647 w 120"/>
                <a:gd name="T51" fmla="*/ 2147483647 h 146"/>
                <a:gd name="T52" fmla="*/ 2147483647 w 120"/>
                <a:gd name="T53" fmla="*/ 2147483647 h 146"/>
                <a:gd name="T54" fmla="*/ 2147483647 w 120"/>
                <a:gd name="T55" fmla="*/ 2147483647 h 146"/>
                <a:gd name="T56" fmla="*/ 2147483647 w 120"/>
                <a:gd name="T57" fmla="*/ 2147483647 h 146"/>
                <a:gd name="T58" fmla="*/ 2147483647 w 120"/>
                <a:gd name="T59" fmla="*/ 2147483647 h 146"/>
                <a:gd name="T60" fmla="*/ 2147483647 w 120"/>
                <a:gd name="T61" fmla="*/ 2147483647 h 146"/>
                <a:gd name="T62" fmla="*/ 0 w 120"/>
                <a:gd name="T63" fmla="*/ 0 h 14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20"/>
                <a:gd name="T97" fmla="*/ 0 h 146"/>
                <a:gd name="T98" fmla="*/ 120 w 120"/>
                <a:gd name="T99" fmla="*/ 146 h 14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20" h="146">
                  <a:moveTo>
                    <a:pt x="0" y="0"/>
                  </a:moveTo>
                  <a:lnTo>
                    <a:pt x="98" y="90"/>
                  </a:lnTo>
                  <a:lnTo>
                    <a:pt x="94" y="90"/>
                  </a:lnTo>
                  <a:lnTo>
                    <a:pt x="92" y="90"/>
                  </a:lnTo>
                  <a:lnTo>
                    <a:pt x="88" y="88"/>
                  </a:lnTo>
                  <a:lnTo>
                    <a:pt x="82" y="86"/>
                  </a:lnTo>
                  <a:lnTo>
                    <a:pt x="78" y="88"/>
                  </a:lnTo>
                  <a:lnTo>
                    <a:pt x="76" y="90"/>
                  </a:lnTo>
                  <a:lnTo>
                    <a:pt x="78" y="98"/>
                  </a:lnTo>
                  <a:lnTo>
                    <a:pt x="82" y="106"/>
                  </a:lnTo>
                  <a:lnTo>
                    <a:pt x="88" y="114"/>
                  </a:lnTo>
                  <a:lnTo>
                    <a:pt x="92" y="118"/>
                  </a:lnTo>
                  <a:lnTo>
                    <a:pt x="108" y="130"/>
                  </a:lnTo>
                  <a:lnTo>
                    <a:pt x="120" y="138"/>
                  </a:lnTo>
                  <a:lnTo>
                    <a:pt x="112" y="138"/>
                  </a:lnTo>
                  <a:lnTo>
                    <a:pt x="108" y="136"/>
                  </a:lnTo>
                  <a:lnTo>
                    <a:pt x="102" y="134"/>
                  </a:lnTo>
                  <a:lnTo>
                    <a:pt x="102" y="146"/>
                  </a:lnTo>
                  <a:lnTo>
                    <a:pt x="94" y="140"/>
                  </a:lnTo>
                  <a:lnTo>
                    <a:pt x="88" y="130"/>
                  </a:lnTo>
                  <a:lnTo>
                    <a:pt x="76" y="114"/>
                  </a:lnTo>
                  <a:lnTo>
                    <a:pt x="66" y="94"/>
                  </a:lnTo>
                  <a:lnTo>
                    <a:pt x="54" y="76"/>
                  </a:lnTo>
                  <a:lnTo>
                    <a:pt x="44" y="62"/>
                  </a:lnTo>
                  <a:lnTo>
                    <a:pt x="34" y="50"/>
                  </a:lnTo>
                  <a:lnTo>
                    <a:pt x="24" y="42"/>
                  </a:lnTo>
                  <a:lnTo>
                    <a:pt x="12" y="36"/>
                  </a:lnTo>
                  <a:lnTo>
                    <a:pt x="10" y="32"/>
                  </a:lnTo>
                  <a:lnTo>
                    <a:pt x="6" y="28"/>
                  </a:lnTo>
                  <a:lnTo>
                    <a:pt x="4" y="22"/>
                  </a:lnTo>
                  <a:lnTo>
                    <a:pt x="2" y="16"/>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1" name="Freeform 232"/>
            <p:cNvSpPr/>
            <p:nvPr/>
          </p:nvSpPr>
          <p:spPr bwMode="auto">
            <a:xfrm>
              <a:off x="5767869" y="3337101"/>
              <a:ext cx="336708" cy="204426"/>
            </a:xfrm>
            <a:custGeom>
              <a:avLst/>
              <a:gdLst>
                <a:gd name="T0" fmla="*/ 2147483647 w 230"/>
                <a:gd name="T1" fmla="*/ 2147483647 h 130"/>
                <a:gd name="T2" fmla="*/ 2147483647 w 230"/>
                <a:gd name="T3" fmla="*/ 2147483647 h 130"/>
                <a:gd name="T4" fmla="*/ 2147483647 w 230"/>
                <a:gd name="T5" fmla="*/ 2147483647 h 130"/>
                <a:gd name="T6" fmla="*/ 2147483647 w 230"/>
                <a:gd name="T7" fmla="*/ 2147483647 h 130"/>
                <a:gd name="T8" fmla="*/ 2147483647 w 230"/>
                <a:gd name="T9" fmla="*/ 2147483647 h 130"/>
                <a:gd name="T10" fmla="*/ 2147483647 w 230"/>
                <a:gd name="T11" fmla="*/ 2147483647 h 130"/>
                <a:gd name="T12" fmla="*/ 2147483647 w 230"/>
                <a:gd name="T13" fmla="*/ 2147483647 h 130"/>
                <a:gd name="T14" fmla="*/ 2147483647 w 230"/>
                <a:gd name="T15" fmla="*/ 2147483647 h 130"/>
                <a:gd name="T16" fmla="*/ 2147483647 w 230"/>
                <a:gd name="T17" fmla="*/ 2147483647 h 130"/>
                <a:gd name="T18" fmla="*/ 2147483647 w 230"/>
                <a:gd name="T19" fmla="*/ 2147483647 h 130"/>
                <a:gd name="T20" fmla="*/ 2147483647 w 230"/>
                <a:gd name="T21" fmla="*/ 2147483647 h 130"/>
                <a:gd name="T22" fmla="*/ 2147483647 w 230"/>
                <a:gd name="T23" fmla="*/ 2147483647 h 130"/>
                <a:gd name="T24" fmla="*/ 2147483647 w 230"/>
                <a:gd name="T25" fmla="*/ 2147483647 h 130"/>
                <a:gd name="T26" fmla="*/ 2147483647 w 230"/>
                <a:gd name="T27" fmla="*/ 2147483647 h 130"/>
                <a:gd name="T28" fmla="*/ 2147483647 w 230"/>
                <a:gd name="T29" fmla="*/ 2147483647 h 130"/>
                <a:gd name="T30" fmla="*/ 2147483647 w 230"/>
                <a:gd name="T31" fmla="*/ 2147483647 h 130"/>
                <a:gd name="T32" fmla="*/ 2147483647 w 230"/>
                <a:gd name="T33" fmla="*/ 2147483647 h 130"/>
                <a:gd name="T34" fmla="*/ 2147483647 w 230"/>
                <a:gd name="T35" fmla="*/ 2147483647 h 130"/>
                <a:gd name="T36" fmla="*/ 2147483647 w 230"/>
                <a:gd name="T37" fmla="*/ 2147483647 h 130"/>
                <a:gd name="T38" fmla="*/ 2147483647 w 230"/>
                <a:gd name="T39" fmla="*/ 2147483647 h 130"/>
                <a:gd name="T40" fmla="*/ 2147483647 w 230"/>
                <a:gd name="T41" fmla="*/ 2147483647 h 130"/>
                <a:gd name="T42" fmla="*/ 2147483647 w 230"/>
                <a:gd name="T43" fmla="*/ 2147483647 h 130"/>
                <a:gd name="T44" fmla="*/ 2147483647 w 230"/>
                <a:gd name="T45" fmla="*/ 2147483647 h 130"/>
                <a:gd name="T46" fmla="*/ 2147483647 w 230"/>
                <a:gd name="T47" fmla="*/ 2147483647 h 130"/>
                <a:gd name="T48" fmla="*/ 2147483647 w 230"/>
                <a:gd name="T49" fmla="*/ 2147483647 h 130"/>
                <a:gd name="T50" fmla="*/ 2147483647 w 230"/>
                <a:gd name="T51" fmla="*/ 2147483647 h 130"/>
                <a:gd name="T52" fmla="*/ 2147483647 w 230"/>
                <a:gd name="T53" fmla="*/ 2147483647 h 130"/>
                <a:gd name="T54" fmla="*/ 0 w 230"/>
                <a:gd name="T55" fmla="*/ 2147483647 h 130"/>
                <a:gd name="T56" fmla="*/ 2147483647 w 230"/>
                <a:gd name="T57" fmla="*/ 2147483647 h 130"/>
                <a:gd name="T58" fmla="*/ 2147483647 w 230"/>
                <a:gd name="T59" fmla="*/ 2147483647 h 130"/>
                <a:gd name="T60" fmla="*/ 2147483647 w 230"/>
                <a:gd name="T61" fmla="*/ 2147483647 h 130"/>
                <a:gd name="T62" fmla="*/ 2147483647 w 230"/>
                <a:gd name="T63" fmla="*/ 2147483647 h 13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30"/>
                <a:gd name="T97" fmla="*/ 0 h 130"/>
                <a:gd name="T98" fmla="*/ 230 w 230"/>
                <a:gd name="T99" fmla="*/ 130 h 13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30" h="130">
                  <a:moveTo>
                    <a:pt x="6" y="6"/>
                  </a:moveTo>
                  <a:lnTo>
                    <a:pt x="18" y="6"/>
                  </a:lnTo>
                  <a:lnTo>
                    <a:pt x="28" y="10"/>
                  </a:lnTo>
                  <a:lnTo>
                    <a:pt x="42" y="22"/>
                  </a:lnTo>
                  <a:lnTo>
                    <a:pt x="50" y="22"/>
                  </a:lnTo>
                  <a:lnTo>
                    <a:pt x="66" y="24"/>
                  </a:lnTo>
                  <a:lnTo>
                    <a:pt x="66" y="14"/>
                  </a:lnTo>
                  <a:lnTo>
                    <a:pt x="78" y="4"/>
                  </a:lnTo>
                  <a:lnTo>
                    <a:pt x="88" y="0"/>
                  </a:lnTo>
                  <a:lnTo>
                    <a:pt x="104" y="6"/>
                  </a:lnTo>
                  <a:lnTo>
                    <a:pt x="110" y="12"/>
                  </a:lnTo>
                  <a:lnTo>
                    <a:pt x="112" y="18"/>
                  </a:lnTo>
                  <a:lnTo>
                    <a:pt x="114" y="22"/>
                  </a:lnTo>
                  <a:lnTo>
                    <a:pt x="114" y="26"/>
                  </a:lnTo>
                  <a:lnTo>
                    <a:pt x="120" y="28"/>
                  </a:lnTo>
                  <a:lnTo>
                    <a:pt x="130" y="28"/>
                  </a:lnTo>
                  <a:lnTo>
                    <a:pt x="140" y="28"/>
                  </a:lnTo>
                  <a:lnTo>
                    <a:pt x="146" y="38"/>
                  </a:lnTo>
                  <a:lnTo>
                    <a:pt x="158" y="52"/>
                  </a:lnTo>
                  <a:lnTo>
                    <a:pt x="170" y="60"/>
                  </a:lnTo>
                  <a:lnTo>
                    <a:pt x="180" y="68"/>
                  </a:lnTo>
                  <a:lnTo>
                    <a:pt x="192" y="70"/>
                  </a:lnTo>
                  <a:lnTo>
                    <a:pt x="204" y="80"/>
                  </a:lnTo>
                  <a:lnTo>
                    <a:pt x="216" y="84"/>
                  </a:lnTo>
                  <a:lnTo>
                    <a:pt x="222" y="86"/>
                  </a:lnTo>
                  <a:lnTo>
                    <a:pt x="226" y="86"/>
                  </a:lnTo>
                  <a:lnTo>
                    <a:pt x="228" y="88"/>
                  </a:lnTo>
                  <a:lnTo>
                    <a:pt x="230" y="96"/>
                  </a:lnTo>
                  <a:lnTo>
                    <a:pt x="230" y="100"/>
                  </a:lnTo>
                  <a:lnTo>
                    <a:pt x="220" y="100"/>
                  </a:lnTo>
                  <a:lnTo>
                    <a:pt x="212" y="96"/>
                  </a:lnTo>
                  <a:lnTo>
                    <a:pt x="206" y="92"/>
                  </a:lnTo>
                  <a:lnTo>
                    <a:pt x="196" y="108"/>
                  </a:lnTo>
                  <a:lnTo>
                    <a:pt x="186" y="122"/>
                  </a:lnTo>
                  <a:lnTo>
                    <a:pt x="178" y="128"/>
                  </a:lnTo>
                  <a:lnTo>
                    <a:pt x="170" y="130"/>
                  </a:lnTo>
                  <a:lnTo>
                    <a:pt x="160" y="128"/>
                  </a:lnTo>
                  <a:lnTo>
                    <a:pt x="150" y="128"/>
                  </a:lnTo>
                  <a:lnTo>
                    <a:pt x="150" y="120"/>
                  </a:lnTo>
                  <a:lnTo>
                    <a:pt x="148" y="112"/>
                  </a:lnTo>
                  <a:lnTo>
                    <a:pt x="140" y="108"/>
                  </a:lnTo>
                  <a:lnTo>
                    <a:pt x="132" y="106"/>
                  </a:lnTo>
                  <a:lnTo>
                    <a:pt x="122" y="100"/>
                  </a:lnTo>
                  <a:lnTo>
                    <a:pt x="108" y="92"/>
                  </a:lnTo>
                  <a:lnTo>
                    <a:pt x="92" y="80"/>
                  </a:lnTo>
                  <a:lnTo>
                    <a:pt x="78" y="74"/>
                  </a:lnTo>
                  <a:lnTo>
                    <a:pt x="66" y="76"/>
                  </a:lnTo>
                  <a:lnTo>
                    <a:pt x="54" y="76"/>
                  </a:lnTo>
                  <a:lnTo>
                    <a:pt x="46" y="82"/>
                  </a:lnTo>
                  <a:lnTo>
                    <a:pt x="30" y="92"/>
                  </a:lnTo>
                  <a:lnTo>
                    <a:pt x="28" y="80"/>
                  </a:lnTo>
                  <a:lnTo>
                    <a:pt x="24" y="68"/>
                  </a:lnTo>
                  <a:lnTo>
                    <a:pt x="18" y="62"/>
                  </a:lnTo>
                  <a:lnTo>
                    <a:pt x="8" y="52"/>
                  </a:lnTo>
                  <a:lnTo>
                    <a:pt x="0" y="42"/>
                  </a:lnTo>
                  <a:lnTo>
                    <a:pt x="0" y="36"/>
                  </a:lnTo>
                  <a:lnTo>
                    <a:pt x="2" y="28"/>
                  </a:lnTo>
                  <a:lnTo>
                    <a:pt x="8" y="30"/>
                  </a:lnTo>
                  <a:lnTo>
                    <a:pt x="12" y="36"/>
                  </a:lnTo>
                  <a:lnTo>
                    <a:pt x="22" y="36"/>
                  </a:lnTo>
                  <a:lnTo>
                    <a:pt x="24" y="32"/>
                  </a:lnTo>
                  <a:lnTo>
                    <a:pt x="22" y="22"/>
                  </a:lnTo>
                  <a:lnTo>
                    <a:pt x="18" y="16"/>
                  </a:lnTo>
                  <a:lnTo>
                    <a:pt x="10" y="10"/>
                  </a:lnTo>
                  <a:lnTo>
                    <a:pt x="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2" name="Freeform 233"/>
            <p:cNvSpPr/>
            <p:nvPr/>
          </p:nvSpPr>
          <p:spPr bwMode="auto">
            <a:xfrm>
              <a:off x="6158773" y="3321172"/>
              <a:ext cx="185651" cy="114160"/>
            </a:xfrm>
            <a:custGeom>
              <a:avLst/>
              <a:gdLst>
                <a:gd name="T0" fmla="*/ 2147483647 w 126"/>
                <a:gd name="T1" fmla="*/ 2147483647 h 72"/>
                <a:gd name="T2" fmla="*/ 2147483647 w 126"/>
                <a:gd name="T3" fmla="*/ 2147483647 h 72"/>
                <a:gd name="T4" fmla="*/ 2147483647 w 126"/>
                <a:gd name="T5" fmla="*/ 2147483647 h 72"/>
                <a:gd name="T6" fmla="*/ 2147483647 w 126"/>
                <a:gd name="T7" fmla="*/ 2147483647 h 72"/>
                <a:gd name="T8" fmla="*/ 2147483647 w 126"/>
                <a:gd name="T9" fmla="*/ 2147483647 h 72"/>
                <a:gd name="T10" fmla="*/ 2147483647 w 126"/>
                <a:gd name="T11" fmla="*/ 2147483647 h 72"/>
                <a:gd name="T12" fmla="*/ 2147483647 w 126"/>
                <a:gd name="T13" fmla="*/ 2147483647 h 72"/>
                <a:gd name="T14" fmla="*/ 2147483647 w 126"/>
                <a:gd name="T15" fmla="*/ 2147483647 h 72"/>
                <a:gd name="T16" fmla="*/ 2147483647 w 126"/>
                <a:gd name="T17" fmla="*/ 2147483647 h 72"/>
                <a:gd name="T18" fmla="*/ 0 w 126"/>
                <a:gd name="T19" fmla="*/ 2147483647 h 72"/>
                <a:gd name="T20" fmla="*/ 2147483647 w 126"/>
                <a:gd name="T21" fmla="*/ 2147483647 h 72"/>
                <a:gd name="T22" fmla="*/ 2147483647 w 126"/>
                <a:gd name="T23" fmla="*/ 2147483647 h 72"/>
                <a:gd name="T24" fmla="*/ 2147483647 w 126"/>
                <a:gd name="T25" fmla="*/ 2147483647 h 72"/>
                <a:gd name="T26" fmla="*/ 2147483647 w 126"/>
                <a:gd name="T27" fmla="*/ 2147483647 h 72"/>
                <a:gd name="T28" fmla="*/ 2147483647 w 126"/>
                <a:gd name="T29" fmla="*/ 2147483647 h 72"/>
                <a:gd name="T30" fmla="*/ 2147483647 w 126"/>
                <a:gd name="T31" fmla="*/ 2147483647 h 72"/>
                <a:gd name="T32" fmla="*/ 2147483647 w 126"/>
                <a:gd name="T33" fmla="*/ 2147483647 h 72"/>
                <a:gd name="T34" fmla="*/ 2147483647 w 126"/>
                <a:gd name="T35" fmla="*/ 2147483647 h 72"/>
                <a:gd name="T36" fmla="*/ 2147483647 w 126"/>
                <a:gd name="T37" fmla="*/ 0 h 72"/>
                <a:gd name="T38" fmla="*/ 2147483647 w 126"/>
                <a:gd name="T39" fmla="*/ 2147483647 h 72"/>
                <a:gd name="T40" fmla="*/ 2147483647 w 126"/>
                <a:gd name="T41" fmla="*/ 2147483647 h 72"/>
                <a:gd name="T42" fmla="*/ 2147483647 w 126"/>
                <a:gd name="T43" fmla="*/ 2147483647 h 72"/>
                <a:gd name="T44" fmla="*/ 2147483647 w 126"/>
                <a:gd name="T45" fmla="*/ 2147483647 h 72"/>
                <a:gd name="T46" fmla="*/ 2147483647 w 126"/>
                <a:gd name="T47" fmla="*/ 2147483647 h 72"/>
                <a:gd name="T48" fmla="*/ 2147483647 w 126"/>
                <a:gd name="T49" fmla="*/ 2147483647 h 72"/>
                <a:gd name="T50" fmla="*/ 2147483647 w 126"/>
                <a:gd name="T51" fmla="*/ 2147483647 h 72"/>
                <a:gd name="T52" fmla="*/ 2147483647 w 126"/>
                <a:gd name="T53" fmla="*/ 2147483647 h 72"/>
                <a:gd name="T54" fmla="*/ 2147483647 w 126"/>
                <a:gd name="T55" fmla="*/ 2147483647 h 72"/>
                <a:gd name="T56" fmla="*/ 2147483647 w 126"/>
                <a:gd name="T57" fmla="*/ 2147483647 h 72"/>
                <a:gd name="T58" fmla="*/ 2147483647 w 126"/>
                <a:gd name="T59" fmla="*/ 2147483647 h 72"/>
                <a:gd name="T60" fmla="*/ 2147483647 w 126"/>
                <a:gd name="T61" fmla="*/ 2147483647 h 72"/>
                <a:gd name="T62" fmla="*/ 2147483647 w 126"/>
                <a:gd name="T63" fmla="*/ 2147483647 h 72"/>
                <a:gd name="T64" fmla="*/ 2147483647 w 126"/>
                <a:gd name="T65" fmla="*/ 2147483647 h 72"/>
                <a:gd name="T66" fmla="*/ 2147483647 w 126"/>
                <a:gd name="T67" fmla="*/ 2147483647 h 72"/>
                <a:gd name="T68" fmla="*/ 2147483647 w 126"/>
                <a:gd name="T69" fmla="*/ 2147483647 h 72"/>
                <a:gd name="T70" fmla="*/ 2147483647 w 126"/>
                <a:gd name="T71" fmla="*/ 2147483647 h 72"/>
                <a:gd name="T72" fmla="*/ 2147483647 w 126"/>
                <a:gd name="T73" fmla="*/ 2147483647 h 72"/>
                <a:gd name="T74" fmla="*/ 2147483647 w 126"/>
                <a:gd name="T75" fmla="*/ 2147483647 h 72"/>
                <a:gd name="T76" fmla="*/ 2147483647 w 126"/>
                <a:gd name="T77" fmla="*/ 2147483647 h 72"/>
                <a:gd name="T78" fmla="*/ 2147483647 w 126"/>
                <a:gd name="T79" fmla="*/ 2147483647 h 72"/>
                <a:gd name="T80" fmla="*/ 2147483647 w 126"/>
                <a:gd name="T81" fmla="*/ 2147483647 h 72"/>
                <a:gd name="T82" fmla="*/ 2147483647 w 126"/>
                <a:gd name="T83" fmla="*/ 2147483647 h 72"/>
                <a:gd name="T84" fmla="*/ 2147483647 w 126"/>
                <a:gd name="T85" fmla="*/ 2147483647 h 72"/>
                <a:gd name="T86" fmla="*/ 2147483647 w 126"/>
                <a:gd name="T87" fmla="*/ 2147483647 h 72"/>
                <a:gd name="T88" fmla="*/ 2147483647 w 126"/>
                <a:gd name="T89" fmla="*/ 2147483647 h 72"/>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26"/>
                <a:gd name="T136" fmla="*/ 0 h 72"/>
                <a:gd name="T137" fmla="*/ 126 w 126"/>
                <a:gd name="T138" fmla="*/ 72 h 72"/>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26" h="72">
                  <a:moveTo>
                    <a:pt x="12" y="60"/>
                  </a:moveTo>
                  <a:lnTo>
                    <a:pt x="20" y="58"/>
                  </a:lnTo>
                  <a:lnTo>
                    <a:pt x="28" y="56"/>
                  </a:lnTo>
                  <a:lnTo>
                    <a:pt x="36" y="52"/>
                  </a:lnTo>
                  <a:lnTo>
                    <a:pt x="42" y="44"/>
                  </a:lnTo>
                  <a:lnTo>
                    <a:pt x="32" y="40"/>
                  </a:lnTo>
                  <a:lnTo>
                    <a:pt x="20" y="32"/>
                  </a:lnTo>
                  <a:lnTo>
                    <a:pt x="16" y="36"/>
                  </a:lnTo>
                  <a:lnTo>
                    <a:pt x="6" y="34"/>
                  </a:lnTo>
                  <a:lnTo>
                    <a:pt x="0" y="32"/>
                  </a:lnTo>
                  <a:lnTo>
                    <a:pt x="2" y="28"/>
                  </a:lnTo>
                  <a:lnTo>
                    <a:pt x="6" y="20"/>
                  </a:lnTo>
                  <a:lnTo>
                    <a:pt x="6" y="8"/>
                  </a:lnTo>
                  <a:lnTo>
                    <a:pt x="18" y="6"/>
                  </a:lnTo>
                  <a:lnTo>
                    <a:pt x="24" y="8"/>
                  </a:lnTo>
                  <a:lnTo>
                    <a:pt x="30" y="10"/>
                  </a:lnTo>
                  <a:lnTo>
                    <a:pt x="38" y="12"/>
                  </a:lnTo>
                  <a:lnTo>
                    <a:pt x="38" y="4"/>
                  </a:lnTo>
                  <a:lnTo>
                    <a:pt x="48" y="0"/>
                  </a:lnTo>
                  <a:lnTo>
                    <a:pt x="56" y="2"/>
                  </a:lnTo>
                  <a:lnTo>
                    <a:pt x="62" y="4"/>
                  </a:lnTo>
                  <a:lnTo>
                    <a:pt x="68" y="6"/>
                  </a:lnTo>
                  <a:lnTo>
                    <a:pt x="86" y="6"/>
                  </a:lnTo>
                  <a:lnTo>
                    <a:pt x="100" y="6"/>
                  </a:lnTo>
                  <a:lnTo>
                    <a:pt x="112" y="6"/>
                  </a:lnTo>
                  <a:lnTo>
                    <a:pt x="126" y="12"/>
                  </a:lnTo>
                  <a:lnTo>
                    <a:pt x="122" y="18"/>
                  </a:lnTo>
                  <a:lnTo>
                    <a:pt x="118" y="24"/>
                  </a:lnTo>
                  <a:lnTo>
                    <a:pt x="114" y="30"/>
                  </a:lnTo>
                  <a:lnTo>
                    <a:pt x="106" y="36"/>
                  </a:lnTo>
                  <a:lnTo>
                    <a:pt x="100" y="42"/>
                  </a:lnTo>
                  <a:lnTo>
                    <a:pt x="88" y="50"/>
                  </a:lnTo>
                  <a:lnTo>
                    <a:pt x="76" y="52"/>
                  </a:lnTo>
                  <a:lnTo>
                    <a:pt x="68" y="52"/>
                  </a:lnTo>
                  <a:lnTo>
                    <a:pt x="60" y="56"/>
                  </a:lnTo>
                  <a:lnTo>
                    <a:pt x="56" y="58"/>
                  </a:lnTo>
                  <a:lnTo>
                    <a:pt x="50" y="64"/>
                  </a:lnTo>
                  <a:lnTo>
                    <a:pt x="50" y="68"/>
                  </a:lnTo>
                  <a:lnTo>
                    <a:pt x="44" y="72"/>
                  </a:lnTo>
                  <a:lnTo>
                    <a:pt x="38" y="72"/>
                  </a:lnTo>
                  <a:lnTo>
                    <a:pt x="30" y="72"/>
                  </a:lnTo>
                  <a:lnTo>
                    <a:pt x="24" y="70"/>
                  </a:lnTo>
                  <a:lnTo>
                    <a:pt x="18" y="70"/>
                  </a:lnTo>
                  <a:lnTo>
                    <a:pt x="10" y="70"/>
                  </a:lnTo>
                  <a:lnTo>
                    <a:pt x="12" y="6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3" name="Freeform 234"/>
            <p:cNvSpPr/>
            <p:nvPr/>
          </p:nvSpPr>
          <p:spPr bwMode="auto">
            <a:xfrm>
              <a:off x="5825524" y="3252145"/>
              <a:ext cx="394363" cy="244249"/>
            </a:xfrm>
            <a:custGeom>
              <a:avLst/>
              <a:gdLst>
                <a:gd name="T0" fmla="*/ 0 w 270"/>
                <a:gd name="T1" fmla="*/ 2147483647 h 154"/>
                <a:gd name="T2" fmla="*/ 2147483647 w 270"/>
                <a:gd name="T3" fmla="*/ 2147483647 h 154"/>
                <a:gd name="T4" fmla="*/ 2147483647 w 270"/>
                <a:gd name="T5" fmla="*/ 2147483647 h 154"/>
                <a:gd name="T6" fmla="*/ 2147483647 w 270"/>
                <a:gd name="T7" fmla="*/ 2147483647 h 154"/>
                <a:gd name="T8" fmla="*/ 2147483647 w 270"/>
                <a:gd name="T9" fmla="*/ 2147483647 h 154"/>
                <a:gd name="T10" fmla="*/ 2147483647 w 270"/>
                <a:gd name="T11" fmla="*/ 2147483647 h 154"/>
                <a:gd name="T12" fmla="*/ 2147483647 w 270"/>
                <a:gd name="T13" fmla="*/ 2147483647 h 154"/>
                <a:gd name="T14" fmla="*/ 2147483647 w 270"/>
                <a:gd name="T15" fmla="*/ 2147483647 h 154"/>
                <a:gd name="T16" fmla="*/ 2147483647 w 270"/>
                <a:gd name="T17" fmla="*/ 2147483647 h 154"/>
                <a:gd name="T18" fmla="*/ 2147483647 w 270"/>
                <a:gd name="T19" fmla="*/ 2147483647 h 154"/>
                <a:gd name="T20" fmla="*/ 2147483647 w 270"/>
                <a:gd name="T21" fmla="*/ 2147483647 h 154"/>
                <a:gd name="T22" fmla="*/ 2147483647 w 270"/>
                <a:gd name="T23" fmla="*/ 2147483647 h 154"/>
                <a:gd name="T24" fmla="*/ 2147483647 w 270"/>
                <a:gd name="T25" fmla="*/ 2147483647 h 154"/>
                <a:gd name="T26" fmla="*/ 2147483647 w 270"/>
                <a:gd name="T27" fmla="*/ 2147483647 h 154"/>
                <a:gd name="T28" fmla="*/ 2147483647 w 270"/>
                <a:gd name="T29" fmla="*/ 2147483647 h 154"/>
                <a:gd name="T30" fmla="*/ 2147483647 w 270"/>
                <a:gd name="T31" fmla="*/ 2147483647 h 154"/>
                <a:gd name="T32" fmla="*/ 2147483647 w 270"/>
                <a:gd name="T33" fmla="*/ 2147483647 h 154"/>
                <a:gd name="T34" fmla="*/ 2147483647 w 270"/>
                <a:gd name="T35" fmla="*/ 2147483647 h 154"/>
                <a:gd name="T36" fmla="*/ 2147483647 w 270"/>
                <a:gd name="T37" fmla="*/ 2147483647 h 154"/>
                <a:gd name="T38" fmla="*/ 2147483647 w 270"/>
                <a:gd name="T39" fmla="*/ 2147483647 h 154"/>
                <a:gd name="T40" fmla="*/ 2147483647 w 270"/>
                <a:gd name="T41" fmla="*/ 2147483647 h 154"/>
                <a:gd name="T42" fmla="*/ 2147483647 w 270"/>
                <a:gd name="T43" fmla="*/ 2147483647 h 154"/>
                <a:gd name="T44" fmla="*/ 2147483647 w 270"/>
                <a:gd name="T45" fmla="*/ 2147483647 h 154"/>
                <a:gd name="T46" fmla="*/ 2147483647 w 270"/>
                <a:gd name="T47" fmla="*/ 2147483647 h 154"/>
                <a:gd name="T48" fmla="*/ 2147483647 w 270"/>
                <a:gd name="T49" fmla="*/ 2147483647 h 154"/>
                <a:gd name="T50" fmla="*/ 2147483647 w 270"/>
                <a:gd name="T51" fmla="*/ 2147483647 h 154"/>
                <a:gd name="T52" fmla="*/ 2147483647 w 270"/>
                <a:gd name="T53" fmla="*/ 2147483647 h 154"/>
                <a:gd name="T54" fmla="*/ 2147483647 w 270"/>
                <a:gd name="T55" fmla="*/ 2147483647 h 154"/>
                <a:gd name="T56" fmla="*/ 2147483647 w 270"/>
                <a:gd name="T57" fmla="*/ 2147483647 h 154"/>
                <a:gd name="T58" fmla="*/ 2147483647 w 270"/>
                <a:gd name="T59" fmla="*/ 2147483647 h 154"/>
                <a:gd name="T60" fmla="*/ 2147483647 w 270"/>
                <a:gd name="T61" fmla="*/ 2147483647 h 154"/>
                <a:gd name="T62" fmla="*/ 2147483647 w 270"/>
                <a:gd name="T63" fmla="*/ 2147483647 h 154"/>
                <a:gd name="T64" fmla="*/ 2147483647 w 270"/>
                <a:gd name="T65" fmla="*/ 2147483647 h 154"/>
                <a:gd name="T66" fmla="*/ 2147483647 w 270"/>
                <a:gd name="T67" fmla="*/ 2147483647 h 154"/>
                <a:gd name="T68" fmla="*/ 2147483647 w 270"/>
                <a:gd name="T69" fmla="*/ 2147483647 h 154"/>
                <a:gd name="T70" fmla="*/ 2147483647 w 270"/>
                <a:gd name="T71" fmla="*/ 2147483647 h 154"/>
                <a:gd name="T72" fmla="*/ 2147483647 w 270"/>
                <a:gd name="T73" fmla="*/ 2147483647 h 154"/>
                <a:gd name="T74" fmla="*/ 2147483647 w 270"/>
                <a:gd name="T75" fmla="*/ 2147483647 h 15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270"/>
                <a:gd name="T115" fmla="*/ 0 h 154"/>
                <a:gd name="T116" fmla="*/ 270 w 270"/>
                <a:gd name="T117" fmla="*/ 154 h 15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270" h="154">
                  <a:moveTo>
                    <a:pt x="10" y="76"/>
                  </a:moveTo>
                  <a:lnTo>
                    <a:pt x="0" y="10"/>
                  </a:lnTo>
                  <a:lnTo>
                    <a:pt x="34" y="0"/>
                  </a:lnTo>
                  <a:lnTo>
                    <a:pt x="74" y="18"/>
                  </a:lnTo>
                  <a:lnTo>
                    <a:pt x="92" y="40"/>
                  </a:lnTo>
                  <a:lnTo>
                    <a:pt x="110" y="38"/>
                  </a:lnTo>
                  <a:lnTo>
                    <a:pt x="124" y="36"/>
                  </a:lnTo>
                  <a:lnTo>
                    <a:pt x="136" y="36"/>
                  </a:lnTo>
                  <a:lnTo>
                    <a:pt x="146" y="44"/>
                  </a:lnTo>
                  <a:lnTo>
                    <a:pt x="152" y="50"/>
                  </a:lnTo>
                  <a:lnTo>
                    <a:pt x="158" y="56"/>
                  </a:lnTo>
                  <a:lnTo>
                    <a:pt x="160" y="62"/>
                  </a:lnTo>
                  <a:lnTo>
                    <a:pt x="162" y="66"/>
                  </a:lnTo>
                  <a:lnTo>
                    <a:pt x="170" y="68"/>
                  </a:lnTo>
                  <a:lnTo>
                    <a:pt x="174" y="82"/>
                  </a:lnTo>
                  <a:lnTo>
                    <a:pt x="194" y="82"/>
                  </a:lnTo>
                  <a:lnTo>
                    <a:pt x="196" y="90"/>
                  </a:lnTo>
                  <a:lnTo>
                    <a:pt x="202" y="92"/>
                  </a:lnTo>
                  <a:lnTo>
                    <a:pt x="208" y="82"/>
                  </a:lnTo>
                  <a:lnTo>
                    <a:pt x="214" y="74"/>
                  </a:lnTo>
                  <a:lnTo>
                    <a:pt x="218" y="72"/>
                  </a:lnTo>
                  <a:lnTo>
                    <a:pt x="228" y="64"/>
                  </a:lnTo>
                  <a:lnTo>
                    <a:pt x="234" y="64"/>
                  </a:lnTo>
                  <a:lnTo>
                    <a:pt x="230" y="72"/>
                  </a:lnTo>
                  <a:lnTo>
                    <a:pt x="228" y="76"/>
                  </a:lnTo>
                  <a:lnTo>
                    <a:pt x="232" y="78"/>
                  </a:lnTo>
                  <a:lnTo>
                    <a:pt x="234" y="78"/>
                  </a:lnTo>
                  <a:lnTo>
                    <a:pt x="244" y="80"/>
                  </a:lnTo>
                  <a:lnTo>
                    <a:pt x="248" y="76"/>
                  </a:lnTo>
                  <a:lnTo>
                    <a:pt x="260" y="84"/>
                  </a:lnTo>
                  <a:lnTo>
                    <a:pt x="270" y="88"/>
                  </a:lnTo>
                  <a:lnTo>
                    <a:pt x="264" y="96"/>
                  </a:lnTo>
                  <a:lnTo>
                    <a:pt x="254" y="100"/>
                  </a:lnTo>
                  <a:lnTo>
                    <a:pt x="240" y="104"/>
                  </a:lnTo>
                  <a:lnTo>
                    <a:pt x="234" y="102"/>
                  </a:lnTo>
                  <a:lnTo>
                    <a:pt x="226" y="102"/>
                  </a:lnTo>
                  <a:lnTo>
                    <a:pt x="238" y="96"/>
                  </a:lnTo>
                  <a:lnTo>
                    <a:pt x="238" y="92"/>
                  </a:lnTo>
                  <a:lnTo>
                    <a:pt x="230" y="86"/>
                  </a:lnTo>
                  <a:lnTo>
                    <a:pt x="226" y="92"/>
                  </a:lnTo>
                  <a:lnTo>
                    <a:pt x="216" y="90"/>
                  </a:lnTo>
                  <a:lnTo>
                    <a:pt x="216" y="100"/>
                  </a:lnTo>
                  <a:lnTo>
                    <a:pt x="210" y="102"/>
                  </a:lnTo>
                  <a:lnTo>
                    <a:pt x="208" y="112"/>
                  </a:lnTo>
                  <a:lnTo>
                    <a:pt x="194" y="112"/>
                  </a:lnTo>
                  <a:lnTo>
                    <a:pt x="194" y="118"/>
                  </a:lnTo>
                  <a:lnTo>
                    <a:pt x="196" y="120"/>
                  </a:lnTo>
                  <a:lnTo>
                    <a:pt x="200" y="124"/>
                  </a:lnTo>
                  <a:lnTo>
                    <a:pt x="206" y="128"/>
                  </a:lnTo>
                  <a:lnTo>
                    <a:pt x="210" y="132"/>
                  </a:lnTo>
                  <a:lnTo>
                    <a:pt x="210" y="142"/>
                  </a:lnTo>
                  <a:lnTo>
                    <a:pt x="206" y="152"/>
                  </a:lnTo>
                  <a:lnTo>
                    <a:pt x="200" y="154"/>
                  </a:lnTo>
                  <a:lnTo>
                    <a:pt x="190" y="152"/>
                  </a:lnTo>
                  <a:lnTo>
                    <a:pt x="188" y="142"/>
                  </a:lnTo>
                  <a:lnTo>
                    <a:pt x="182" y="138"/>
                  </a:lnTo>
                  <a:lnTo>
                    <a:pt x="176" y="138"/>
                  </a:lnTo>
                  <a:lnTo>
                    <a:pt x="164" y="134"/>
                  </a:lnTo>
                  <a:lnTo>
                    <a:pt x="152" y="124"/>
                  </a:lnTo>
                  <a:lnTo>
                    <a:pt x="140" y="122"/>
                  </a:lnTo>
                  <a:lnTo>
                    <a:pt x="130" y="114"/>
                  </a:lnTo>
                  <a:lnTo>
                    <a:pt x="118" y="106"/>
                  </a:lnTo>
                  <a:lnTo>
                    <a:pt x="110" y="96"/>
                  </a:lnTo>
                  <a:lnTo>
                    <a:pt x="104" y="88"/>
                  </a:lnTo>
                  <a:lnTo>
                    <a:pt x="100" y="82"/>
                  </a:lnTo>
                  <a:lnTo>
                    <a:pt x="80" y="82"/>
                  </a:lnTo>
                  <a:lnTo>
                    <a:pt x="74" y="80"/>
                  </a:lnTo>
                  <a:lnTo>
                    <a:pt x="72" y="72"/>
                  </a:lnTo>
                  <a:lnTo>
                    <a:pt x="70" y="66"/>
                  </a:lnTo>
                  <a:lnTo>
                    <a:pt x="64" y="60"/>
                  </a:lnTo>
                  <a:lnTo>
                    <a:pt x="48" y="54"/>
                  </a:lnTo>
                  <a:lnTo>
                    <a:pt x="38" y="58"/>
                  </a:lnTo>
                  <a:lnTo>
                    <a:pt x="26" y="68"/>
                  </a:lnTo>
                  <a:lnTo>
                    <a:pt x="26" y="74"/>
                  </a:lnTo>
                  <a:lnTo>
                    <a:pt x="26" y="78"/>
                  </a:lnTo>
                  <a:lnTo>
                    <a:pt x="10" y="7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4" name="Freeform 235"/>
            <p:cNvSpPr/>
            <p:nvPr/>
          </p:nvSpPr>
          <p:spPr bwMode="auto">
            <a:xfrm>
              <a:off x="5602974" y="2970727"/>
              <a:ext cx="834851" cy="426109"/>
            </a:xfrm>
            <a:custGeom>
              <a:avLst/>
              <a:gdLst>
                <a:gd name="T0" fmla="*/ 2147483647 w 570"/>
                <a:gd name="T1" fmla="*/ 2147483647 h 270"/>
                <a:gd name="T2" fmla="*/ 2147483647 w 570"/>
                <a:gd name="T3" fmla="*/ 2147483647 h 270"/>
                <a:gd name="T4" fmla="*/ 2147483647 w 570"/>
                <a:gd name="T5" fmla="*/ 2147483647 h 270"/>
                <a:gd name="T6" fmla="*/ 2147483647 w 570"/>
                <a:gd name="T7" fmla="*/ 2147483647 h 270"/>
                <a:gd name="T8" fmla="*/ 2147483647 w 570"/>
                <a:gd name="T9" fmla="*/ 2147483647 h 270"/>
                <a:gd name="T10" fmla="*/ 2147483647 w 570"/>
                <a:gd name="T11" fmla="*/ 2147483647 h 270"/>
                <a:gd name="T12" fmla="*/ 2147483647 w 570"/>
                <a:gd name="T13" fmla="*/ 2147483647 h 270"/>
                <a:gd name="T14" fmla="*/ 2147483647 w 570"/>
                <a:gd name="T15" fmla="*/ 2147483647 h 270"/>
                <a:gd name="T16" fmla="*/ 2147483647 w 570"/>
                <a:gd name="T17" fmla="*/ 2147483647 h 270"/>
                <a:gd name="T18" fmla="*/ 2147483647 w 570"/>
                <a:gd name="T19" fmla="*/ 2147483647 h 270"/>
                <a:gd name="T20" fmla="*/ 0 w 570"/>
                <a:gd name="T21" fmla="*/ 2147483647 h 270"/>
                <a:gd name="T22" fmla="*/ 2147483647 w 570"/>
                <a:gd name="T23" fmla="*/ 2147483647 h 270"/>
                <a:gd name="T24" fmla="*/ 2147483647 w 570"/>
                <a:gd name="T25" fmla="*/ 2147483647 h 270"/>
                <a:gd name="T26" fmla="*/ 2147483647 w 570"/>
                <a:gd name="T27" fmla="*/ 2147483647 h 270"/>
                <a:gd name="T28" fmla="*/ 2147483647 w 570"/>
                <a:gd name="T29" fmla="*/ 2147483647 h 270"/>
                <a:gd name="T30" fmla="*/ 2147483647 w 570"/>
                <a:gd name="T31" fmla="*/ 2147483647 h 270"/>
                <a:gd name="T32" fmla="*/ 2147483647 w 570"/>
                <a:gd name="T33" fmla="*/ 2147483647 h 270"/>
                <a:gd name="T34" fmla="*/ 2147483647 w 570"/>
                <a:gd name="T35" fmla="*/ 2147483647 h 270"/>
                <a:gd name="T36" fmla="*/ 2147483647 w 570"/>
                <a:gd name="T37" fmla="*/ 2147483647 h 270"/>
                <a:gd name="T38" fmla="*/ 2147483647 w 570"/>
                <a:gd name="T39" fmla="*/ 2147483647 h 270"/>
                <a:gd name="T40" fmla="*/ 2147483647 w 570"/>
                <a:gd name="T41" fmla="*/ 2147483647 h 270"/>
                <a:gd name="T42" fmla="*/ 2147483647 w 570"/>
                <a:gd name="T43" fmla="*/ 2147483647 h 270"/>
                <a:gd name="T44" fmla="*/ 2147483647 w 570"/>
                <a:gd name="T45" fmla="*/ 2147483647 h 270"/>
                <a:gd name="T46" fmla="*/ 2147483647 w 570"/>
                <a:gd name="T47" fmla="*/ 2147483647 h 270"/>
                <a:gd name="T48" fmla="*/ 2147483647 w 570"/>
                <a:gd name="T49" fmla="*/ 2147483647 h 270"/>
                <a:gd name="T50" fmla="*/ 2147483647 w 570"/>
                <a:gd name="T51" fmla="*/ 2147483647 h 270"/>
                <a:gd name="T52" fmla="*/ 2147483647 w 570"/>
                <a:gd name="T53" fmla="*/ 2147483647 h 270"/>
                <a:gd name="T54" fmla="*/ 2147483647 w 570"/>
                <a:gd name="T55" fmla="*/ 2147483647 h 270"/>
                <a:gd name="T56" fmla="*/ 2147483647 w 570"/>
                <a:gd name="T57" fmla="*/ 2147483647 h 270"/>
                <a:gd name="T58" fmla="*/ 2147483647 w 570"/>
                <a:gd name="T59" fmla="*/ 2147483647 h 270"/>
                <a:gd name="T60" fmla="*/ 2147483647 w 570"/>
                <a:gd name="T61" fmla="*/ 2147483647 h 270"/>
                <a:gd name="T62" fmla="*/ 2147483647 w 570"/>
                <a:gd name="T63" fmla="*/ 2147483647 h 270"/>
                <a:gd name="T64" fmla="*/ 2147483647 w 570"/>
                <a:gd name="T65" fmla="*/ 2147483647 h 270"/>
                <a:gd name="T66" fmla="*/ 2147483647 w 570"/>
                <a:gd name="T67" fmla="*/ 2147483647 h 270"/>
                <a:gd name="T68" fmla="*/ 2147483647 w 570"/>
                <a:gd name="T69" fmla="*/ 2147483647 h 270"/>
                <a:gd name="T70" fmla="*/ 2147483647 w 570"/>
                <a:gd name="T71" fmla="*/ 2147483647 h 270"/>
                <a:gd name="T72" fmla="*/ 2147483647 w 570"/>
                <a:gd name="T73" fmla="*/ 2147483647 h 270"/>
                <a:gd name="T74" fmla="*/ 2147483647 w 570"/>
                <a:gd name="T75" fmla="*/ 2147483647 h 270"/>
                <a:gd name="T76" fmla="*/ 2147483647 w 570"/>
                <a:gd name="T77" fmla="*/ 2147483647 h 270"/>
                <a:gd name="T78" fmla="*/ 2147483647 w 570"/>
                <a:gd name="T79" fmla="*/ 2147483647 h 270"/>
                <a:gd name="T80" fmla="*/ 2147483647 w 570"/>
                <a:gd name="T81" fmla="*/ 2147483647 h 270"/>
                <a:gd name="T82" fmla="*/ 2147483647 w 570"/>
                <a:gd name="T83" fmla="*/ 2147483647 h 270"/>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570"/>
                <a:gd name="T127" fmla="*/ 0 h 270"/>
                <a:gd name="T128" fmla="*/ 570 w 570"/>
                <a:gd name="T129" fmla="*/ 270 h 270"/>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570" h="270">
                  <a:moveTo>
                    <a:pt x="118" y="238"/>
                  </a:moveTo>
                  <a:lnTo>
                    <a:pt x="110" y="240"/>
                  </a:lnTo>
                  <a:lnTo>
                    <a:pt x="108" y="248"/>
                  </a:lnTo>
                  <a:lnTo>
                    <a:pt x="108" y="252"/>
                  </a:lnTo>
                  <a:lnTo>
                    <a:pt x="104" y="248"/>
                  </a:lnTo>
                  <a:lnTo>
                    <a:pt x="102" y="236"/>
                  </a:lnTo>
                  <a:lnTo>
                    <a:pt x="102" y="230"/>
                  </a:lnTo>
                  <a:lnTo>
                    <a:pt x="92" y="224"/>
                  </a:lnTo>
                  <a:lnTo>
                    <a:pt x="84" y="222"/>
                  </a:lnTo>
                  <a:lnTo>
                    <a:pt x="72" y="210"/>
                  </a:lnTo>
                  <a:lnTo>
                    <a:pt x="62" y="200"/>
                  </a:lnTo>
                  <a:lnTo>
                    <a:pt x="58" y="194"/>
                  </a:lnTo>
                  <a:lnTo>
                    <a:pt x="64" y="194"/>
                  </a:lnTo>
                  <a:lnTo>
                    <a:pt x="76" y="196"/>
                  </a:lnTo>
                  <a:lnTo>
                    <a:pt x="70" y="184"/>
                  </a:lnTo>
                  <a:lnTo>
                    <a:pt x="82" y="182"/>
                  </a:lnTo>
                  <a:lnTo>
                    <a:pt x="94" y="182"/>
                  </a:lnTo>
                  <a:lnTo>
                    <a:pt x="92" y="168"/>
                  </a:lnTo>
                  <a:lnTo>
                    <a:pt x="92" y="158"/>
                  </a:lnTo>
                  <a:lnTo>
                    <a:pt x="88" y="152"/>
                  </a:lnTo>
                  <a:lnTo>
                    <a:pt x="80" y="152"/>
                  </a:lnTo>
                  <a:lnTo>
                    <a:pt x="74" y="156"/>
                  </a:lnTo>
                  <a:lnTo>
                    <a:pt x="70" y="154"/>
                  </a:lnTo>
                  <a:lnTo>
                    <a:pt x="64" y="152"/>
                  </a:lnTo>
                  <a:lnTo>
                    <a:pt x="52" y="152"/>
                  </a:lnTo>
                  <a:lnTo>
                    <a:pt x="42" y="162"/>
                  </a:lnTo>
                  <a:lnTo>
                    <a:pt x="36" y="152"/>
                  </a:lnTo>
                  <a:lnTo>
                    <a:pt x="24" y="136"/>
                  </a:lnTo>
                  <a:lnTo>
                    <a:pt x="10" y="136"/>
                  </a:lnTo>
                  <a:lnTo>
                    <a:pt x="10" y="126"/>
                  </a:lnTo>
                  <a:lnTo>
                    <a:pt x="4" y="128"/>
                  </a:lnTo>
                  <a:lnTo>
                    <a:pt x="0" y="128"/>
                  </a:lnTo>
                  <a:lnTo>
                    <a:pt x="0" y="126"/>
                  </a:lnTo>
                  <a:lnTo>
                    <a:pt x="0" y="110"/>
                  </a:lnTo>
                  <a:lnTo>
                    <a:pt x="0" y="96"/>
                  </a:lnTo>
                  <a:lnTo>
                    <a:pt x="10" y="88"/>
                  </a:lnTo>
                  <a:lnTo>
                    <a:pt x="18" y="98"/>
                  </a:lnTo>
                  <a:lnTo>
                    <a:pt x="26" y="94"/>
                  </a:lnTo>
                  <a:lnTo>
                    <a:pt x="24" y="82"/>
                  </a:lnTo>
                  <a:lnTo>
                    <a:pt x="48" y="62"/>
                  </a:lnTo>
                  <a:lnTo>
                    <a:pt x="68" y="66"/>
                  </a:lnTo>
                  <a:lnTo>
                    <a:pt x="86" y="72"/>
                  </a:lnTo>
                  <a:lnTo>
                    <a:pt x="102" y="84"/>
                  </a:lnTo>
                  <a:lnTo>
                    <a:pt x="110" y="82"/>
                  </a:lnTo>
                  <a:lnTo>
                    <a:pt x="122" y="86"/>
                  </a:lnTo>
                  <a:lnTo>
                    <a:pt x="128" y="78"/>
                  </a:lnTo>
                  <a:lnTo>
                    <a:pt x="160" y="78"/>
                  </a:lnTo>
                  <a:lnTo>
                    <a:pt x="170" y="86"/>
                  </a:lnTo>
                  <a:lnTo>
                    <a:pt x="176" y="86"/>
                  </a:lnTo>
                  <a:lnTo>
                    <a:pt x="186" y="84"/>
                  </a:lnTo>
                  <a:lnTo>
                    <a:pt x="202" y="84"/>
                  </a:lnTo>
                  <a:lnTo>
                    <a:pt x="204" y="70"/>
                  </a:lnTo>
                  <a:lnTo>
                    <a:pt x="180" y="62"/>
                  </a:lnTo>
                  <a:lnTo>
                    <a:pt x="184" y="56"/>
                  </a:lnTo>
                  <a:lnTo>
                    <a:pt x="186" y="44"/>
                  </a:lnTo>
                  <a:lnTo>
                    <a:pt x="200" y="42"/>
                  </a:lnTo>
                  <a:lnTo>
                    <a:pt x="188" y="36"/>
                  </a:lnTo>
                  <a:lnTo>
                    <a:pt x="182" y="26"/>
                  </a:lnTo>
                  <a:lnTo>
                    <a:pt x="204" y="24"/>
                  </a:lnTo>
                  <a:lnTo>
                    <a:pt x="270" y="10"/>
                  </a:lnTo>
                  <a:lnTo>
                    <a:pt x="280" y="0"/>
                  </a:lnTo>
                  <a:lnTo>
                    <a:pt x="308" y="4"/>
                  </a:lnTo>
                  <a:lnTo>
                    <a:pt x="320" y="22"/>
                  </a:lnTo>
                  <a:lnTo>
                    <a:pt x="354" y="26"/>
                  </a:lnTo>
                  <a:lnTo>
                    <a:pt x="352" y="32"/>
                  </a:lnTo>
                  <a:lnTo>
                    <a:pt x="370" y="32"/>
                  </a:lnTo>
                  <a:lnTo>
                    <a:pt x="388" y="18"/>
                  </a:lnTo>
                  <a:lnTo>
                    <a:pt x="396" y="18"/>
                  </a:lnTo>
                  <a:lnTo>
                    <a:pt x="396" y="28"/>
                  </a:lnTo>
                  <a:lnTo>
                    <a:pt x="412" y="34"/>
                  </a:lnTo>
                  <a:lnTo>
                    <a:pt x="464" y="82"/>
                  </a:lnTo>
                  <a:lnTo>
                    <a:pt x="472" y="84"/>
                  </a:lnTo>
                  <a:lnTo>
                    <a:pt x="472" y="74"/>
                  </a:lnTo>
                  <a:lnTo>
                    <a:pt x="484" y="76"/>
                  </a:lnTo>
                  <a:lnTo>
                    <a:pt x="486" y="84"/>
                  </a:lnTo>
                  <a:lnTo>
                    <a:pt x="506" y="86"/>
                  </a:lnTo>
                  <a:lnTo>
                    <a:pt x="510" y="78"/>
                  </a:lnTo>
                  <a:lnTo>
                    <a:pt x="534" y="94"/>
                  </a:lnTo>
                  <a:lnTo>
                    <a:pt x="550" y="104"/>
                  </a:lnTo>
                  <a:lnTo>
                    <a:pt x="570" y="108"/>
                  </a:lnTo>
                  <a:lnTo>
                    <a:pt x="564" y="112"/>
                  </a:lnTo>
                  <a:lnTo>
                    <a:pt x="562" y="116"/>
                  </a:lnTo>
                  <a:lnTo>
                    <a:pt x="558" y="120"/>
                  </a:lnTo>
                  <a:lnTo>
                    <a:pt x="544" y="130"/>
                  </a:lnTo>
                  <a:lnTo>
                    <a:pt x="556" y="144"/>
                  </a:lnTo>
                  <a:lnTo>
                    <a:pt x="548" y="152"/>
                  </a:lnTo>
                  <a:lnTo>
                    <a:pt x="540" y="154"/>
                  </a:lnTo>
                  <a:lnTo>
                    <a:pt x="532" y="152"/>
                  </a:lnTo>
                  <a:lnTo>
                    <a:pt x="518" y="148"/>
                  </a:lnTo>
                  <a:lnTo>
                    <a:pt x="522" y="160"/>
                  </a:lnTo>
                  <a:lnTo>
                    <a:pt x="522" y="176"/>
                  </a:lnTo>
                  <a:lnTo>
                    <a:pt x="520" y="184"/>
                  </a:lnTo>
                  <a:lnTo>
                    <a:pt x="510" y="186"/>
                  </a:lnTo>
                  <a:lnTo>
                    <a:pt x="498" y="182"/>
                  </a:lnTo>
                  <a:lnTo>
                    <a:pt x="500" y="190"/>
                  </a:lnTo>
                  <a:lnTo>
                    <a:pt x="510" y="210"/>
                  </a:lnTo>
                  <a:lnTo>
                    <a:pt x="512" y="224"/>
                  </a:lnTo>
                  <a:lnTo>
                    <a:pt x="506" y="234"/>
                  </a:lnTo>
                  <a:lnTo>
                    <a:pt x="492" y="228"/>
                  </a:lnTo>
                  <a:lnTo>
                    <a:pt x="480" y="228"/>
                  </a:lnTo>
                  <a:lnTo>
                    <a:pt x="460" y="228"/>
                  </a:lnTo>
                  <a:lnTo>
                    <a:pt x="448" y="228"/>
                  </a:lnTo>
                  <a:lnTo>
                    <a:pt x="428" y="222"/>
                  </a:lnTo>
                  <a:lnTo>
                    <a:pt x="418" y="226"/>
                  </a:lnTo>
                  <a:lnTo>
                    <a:pt x="418" y="234"/>
                  </a:lnTo>
                  <a:lnTo>
                    <a:pt x="398" y="228"/>
                  </a:lnTo>
                  <a:lnTo>
                    <a:pt x="386" y="230"/>
                  </a:lnTo>
                  <a:lnTo>
                    <a:pt x="386" y="242"/>
                  </a:lnTo>
                  <a:lnTo>
                    <a:pt x="380" y="242"/>
                  </a:lnTo>
                  <a:lnTo>
                    <a:pt x="360" y="260"/>
                  </a:lnTo>
                  <a:lnTo>
                    <a:pt x="358" y="264"/>
                  </a:lnTo>
                  <a:lnTo>
                    <a:pt x="354" y="270"/>
                  </a:lnTo>
                  <a:lnTo>
                    <a:pt x="348" y="268"/>
                  </a:lnTo>
                  <a:lnTo>
                    <a:pt x="346" y="260"/>
                  </a:lnTo>
                  <a:lnTo>
                    <a:pt x="326" y="260"/>
                  </a:lnTo>
                  <a:lnTo>
                    <a:pt x="322" y="246"/>
                  </a:lnTo>
                  <a:lnTo>
                    <a:pt x="314" y="244"/>
                  </a:lnTo>
                  <a:lnTo>
                    <a:pt x="310" y="234"/>
                  </a:lnTo>
                  <a:lnTo>
                    <a:pt x="288" y="214"/>
                  </a:lnTo>
                  <a:lnTo>
                    <a:pt x="244" y="218"/>
                  </a:lnTo>
                  <a:lnTo>
                    <a:pt x="226" y="196"/>
                  </a:lnTo>
                  <a:lnTo>
                    <a:pt x="186" y="178"/>
                  </a:lnTo>
                  <a:lnTo>
                    <a:pt x="152" y="188"/>
                  </a:lnTo>
                  <a:lnTo>
                    <a:pt x="162" y="254"/>
                  </a:lnTo>
                  <a:lnTo>
                    <a:pt x="154" y="254"/>
                  </a:lnTo>
                  <a:lnTo>
                    <a:pt x="140" y="242"/>
                  </a:lnTo>
                  <a:lnTo>
                    <a:pt x="130" y="238"/>
                  </a:lnTo>
                  <a:lnTo>
                    <a:pt x="118" y="2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5" name="Freeform 236"/>
            <p:cNvSpPr/>
            <p:nvPr/>
          </p:nvSpPr>
          <p:spPr bwMode="auto">
            <a:xfrm>
              <a:off x="5602974" y="3423385"/>
              <a:ext cx="34594" cy="21239"/>
            </a:xfrm>
            <a:custGeom>
              <a:avLst/>
              <a:gdLst>
                <a:gd name="T0" fmla="*/ 0 w 24"/>
                <a:gd name="T1" fmla="*/ 2147483647 h 14"/>
                <a:gd name="T2" fmla="*/ 2147483647 w 24"/>
                <a:gd name="T3" fmla="*/ 0 h 14"/>
                <a:gd name="T4" fmla="*/ 2147483647 w 24"/>
                <a:gd name="T5" fmla="*/ 2147483647 h 14"/>
                <a:gd name="T6" fmla="*/ 2147483647 w 24"/>
                <a:gd name="T7" fmla="*/ 2147483647 h 14"/>
                <a:gd name="T8" fmla="*/ 2147483647 w 24"/>
                <a:gd name="T9" fmla="*/ 2147483647 h 14"/>
                <a:gd name="T10" fmla="*/ 2147483647 w 24"/>
                <a:gd name="T11" fmla="*/ 2147483647 h 14"/>
                <a:gd name="T12" fmla="*/ 2147483647 w 24"/>
                <a:gd name="T13" fmla="*/ 2147483647 h 14"/>
                <a:gd name="T14" fmla="*/ 0 w 24"/>
                <a:gd name="T15" fmla="*/ 2147483647 h 14"/>
                <a:gd name="T16" fmla="*/ 0 60000 65536"/>
                <a:gd name="T17" fmla="*/ 0 60000 65536"/>
                <a:gd name="T18" fmla="*/ 0 60000 65536"/>
                <a:gd name="T19" fmla="*/ 0 60000 65536"/>
                <a:gd name="T20" fmla="*/ 0 60000 65536"/>
                <a:gd name="T21" fmla="*/ 0 60000 65536"/>
                <a:gd name="T22" fmla="*/ 0 60000 65536"/>
                <a:gd name="T23" fmla="*/ 0 60000 65536"/>
                <a:gd name="T24" fmla="*/ 0 w 24"/>
                <a:gd name="T25" fmla="*/ 0 h 14"/>
                <a:gd name="T26" fmla="*/ 24 w 24"/>
                <a:gd name="T27" fmla="*/ 14 h 1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4" h="14">
                  <a:moveTo>
                    <a:pt x="0" y="2"/>
                  </a:moveTo>
                  <a:lnTo>
                    <a:pt x="8" y="0"/>
                  </a:lnTo>
                  <a:lnTo>
                    <a:pt x="18" y="8"/>
                  </a:lnTo>
                  <a:lnTo>
                    <a:pt x="24" y="12"/>
                  </a:lnTo>
                  <a:lnTo>
                    <a:pt x="16" y="14"/>
                  </a:lnTo>
                  <a:lnTo>
                    <a:pt x="12" y="14"/>
                  </a:lnTo>
                  <a:lnTo>
                    <a:pt x="6" y="10"/>
                  </a:lnTo>
                  <a:lnTo>
                    <a:pt x="0"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6" name="Freeform 237"/>
            <p:cNvSpPr/>
            <p:nvPr/>
          </p:nvSpPr>
          <p:spPr bwMode="auto">
            <a:xfrm>
              <a:off x="5117515" y="2417183"/>
              <a:ext cx="2878162" cy="955758"/>
            </a:xfrm>
            <a:custGeom>
              <a:avLst/>
              <a:gdLst>
                <a:gd name="T0" fmla="*/ 2147483647 w 1968"/>
                <a:gd name="T1" fmla="*/ 2147483647 h 606"/>
                <a:gd name="T2" fmla="*/ 2147483647 w 1968"/>
                <a:gd name="T3" fmla="*/ 2147483647 h 606"/>
                <a:gd name="T4" fmla="*/ 2147483647 w 1968"/>
                <a:gd name="T5" fmla="*/ 2147483647 h 606"/>
                <a:gd name="T6" fmla="*/ 2147483647 w 1968"/>
                <a:gd name="T7" fmla="*/ 2147483647 h 606"/>
                <a:gd name="T8" fmla="*/ 2147483647 w 1968"/>
                <a:gd name="T9" fmla="*/ 2147483647 h 606"/>
                <a:gd name="T10" fmla="*/ 2147483647 w 1968"/>
                <a:gd name="T11" fmla="*/ 2147483647 h 606"/>
                <a:gd name="T12" fmla="*/ 2147483647 w 1968"/>
                <a:gd name="T13" fmla="*/ 2147483647 h 606"/>
                <a:gd name="T14" fmla="*/ 2147483647 w 1968"/>
                <a:gd name="T15" fmla="*/ 2147483647 h 606"/>
                <a:gd name="T16" fmla="*/ 2147483647 w 1968"/>
                <a:gd name="T17" fmla="*/ 2147483647 h 606"/>
                <a:gd name="T18" fmla="*/ 2147483647 w 1968"/>
                <a:gd name="T19" fmla="*/ 2147483647 h 606"/>
                <a:gd name="T20" fmla="*/ 2147483647 w 1968"/>
                <a:gd name="T21" fmla="*/ 2147483647 h 606"/>
                <a:gd name="T22" fmla="*/ 2147483647 w 1968"/>
                <a:gd name="T23" fmla="*/ 2147483647 h 606"/>
                <a:gd name="T24" fmla="*/ 2147483647 w 1968"/>
                <a:gd name="T25" fmla="*/ 2147483647 h 606"/>
                <a:gd name="T26" fmla="*/ 2147483647 w 1968"/>
                <a:gd name="T27" fmla="*/ 2147483647 h 606"/>
                <a:gd name="T28" fmla="*/ 2147483647 w 1968"/>
                <a:gd name="T29" fmla="*/ 2147483647 h 606"/>
                <a:gd name="T30" fmla="*/ 2147483647 w 1968"/>
                <a:gd name="T31" fmla="*/ 2147483647 h 606"/>
                <a:gd name="T32" fmla="*/ 2147483647 w 1968"/>
                <a:gd name="T33" fmla="*/ 2147483647 h 606"/>
                <a:gd name="T34" fmla="*/ 2147483647 w 1968"/>
                <a:gd name="T35" fmla="*/ 2147483647 h 606"/>
                <a:gd name="T36" fmla="*/ 2147483647 w 1968"/>
                <a:gd name="T37" fmla="*/ 2147483647 h 606"/>
                <a:gd name="T38" fmla="*/ 2147483647 w 1968"/>
                <a:gd name="T39" fmla="*/ 2147483647 h 606"/>
                <a:gd name="T40" fmla="*/ 2147483647 w 1968"/>
                <a:gd name="T41" fmla="*/ 2147483647 h 606"/>
                <a:gd name="T42" fmla="*/ 2147483647 w 1968"/>
                <a:gd name="T43" fmla="*/ 2147483647 h 606"/>
                <a:gd name="T44" fmla="*/ 2147483647 w 1968"/>
                <a:gd name="T45" fmla="*/ 2147483647 h 606"/>
                <a:gd name="T46" fmla="*/ 2147483647 w 1968"/>
                <a:gd name="T47" fmla="*/ 2147483647 h 606"/>
                <a:gd name="T48" fmla="*/ 2147483647 w 1968"/>
                <a:gd name="T49" fmla="*/ 2147483647 h 606"/>
                <a:gd name="T50" fmla="*/ 2147483647 w 1968"/>
                <a:gd name="T51" fmla="*/ 2147483647 h 606"/>
                <a:gd name="T52" fmla="*/ 2147483647 w 1968"/>
                <a:gd name="T53" fmla="*/ 2147483647 h 606"/>
                <a:gd name="T54" fmla="*/ 2147483647 w 1968"/>
                <a:gd name="T55" fmla="*/ 2147483647 h 606"/>
                <a:gd name="T56" fmla="*/ 2147483647 w 1968"/>
                <a:gd name="T57" fmla="*/ 2147483647 h 606"/>
                <a:gd name="T58" fmla="*/ 2147483647 w 1968"/>
                <a:gd name="T59" fmla="*/ 2147483647 h 606"/>
                <a:gd name="T60" fmla="*/ 2147483647 w 1968"/>
                <a:gd name="T61" fmla="*/ 0 h 606"/>
                <a:gd name="T62" fmla="*/ 2147483647 w 1968"/>
                <a:gd name="T63" fmla="*/ 2147483647 h 606"/>
                <a:gd name="T64" fmla="*/ 2147483647 w 1968"/>
                <a:gd name="T65" fmla="*/ 2147483647 h 606"/>
                <a:gd name="T66" fmla="*/ 2147483647 w 1968"/>
                <a:gd name="T67" fmla="*/ 2147483647 h 606"/>
                <a:gd name="T68" fmla="*/ 2147483647 w 1968"/>
                <a:gd name="T69" fmla="*/ 2147483647 h 606"/>
                <a:gd name="T70" fmla="*/ 2147483647 w 1968"/>
                <a:gd name="T71" fmla="*/ 2147483647 h 606"/>
                <a:gd name="T72" fmla="*/ 2147483647 w 1968"/>
                <a:gd name="T73" fmla="*/ 2147483647 h 606"/>
                <a:gd name="T74" fmla="*/ 2147483647 w 1968"/>
                <a:gd name="T75" fmla="*/ 2147483647 h 606"/>
                <a:gd name="T76" fmla="*/ 2147483647 w 1968"/>
                <a:gd name="T77" fmla="*/ 2147483647 h 606"/>
                <a:gd name="T78" fmla="*/ 2147483647 w 1968"/>
                <a:gd name="T79" fmla="*/ 2147483647 h 606"/>
                <a:gd name="T80" fmla="*/ 2147483647 w 1968"/>
                <a:gd name="T81" fmla="*/ 2147483647 h 606"/>
                <a:gd name="T82" fmla="*/ 2147483647 w 1968"/>
                <a:gd name="T83" fmla="*/ 2147483647 h 606"/>
                <a:gd name="T84" fmla="*/ 2147483647 w 1968"/>
                <a:gd name="T85" fmla="*/ 2147483647 h 606"/>
                <a:gd name="T86" fmla="*/ 2147483647 w 1968"/>
                <a:gd name="T87" fmla="*/ 2147483647 h 606"/>
                <a:gd name="T88" fmla="*/ 2147483647 w 1968"/>
                <a:gd name="T89" fmla="*/ 2147483647 h 606"/>
                <a:gd name="T90" fmla="*/ 2147483647 w 1968"/>
                <a:gd name="T91" fmla="*/ 2147483647 h 606"/>
                <a:gd name="T92" fmla="*/ 2147483647 w 1968"/>
                <a:gd name="T93" fmla="*/ 2147483647 h 606"/>
                <a:gd name="T94" fmla="*/ 2147483647 w 1968"/>
                <a:gd name="T95" fmla="*/ 2147483647 h 606"/>
                <a:gd name="T96" fmla="*/ 2147483647 w 1968"/>
                <a:gd name="T97" fmla="*/ 2147483647 h 606"/>
                <a:gd name="T98" fmla="*/ 2147483647 w 1968"/>
                <a:gd name="T99" fmla="*/ 2147483647 h 606"/>
                <a:gd name="T100" fmla="*/ 2147483647 w 1968"/>
                <a:gd name="T101" fmla="*/ 2147483647 h 606"/>
                <a:gd name="T102" fmla="*/ 2147483647 w 1968"/>
                <a:gd name="T103" fmla="*/ 2147483647 h 606"/>
                <a:gd name="T104" fmla="*/ 2147483647 w 1968"/>
                <a:gd name="T105" fmla="*/ 2147483647 h 606"/>
                <a:gd name="T106" fmla="*/ 2147483647 w 1968"/>
                <a:gd name="T107" fmla="*/ 2147483647 h 606"/>
                <a:gd name="T108" fmla="*/ 2147483647 w 1968"/>
                <a:gd name="T109" fmla="*/ 2147483647 h 606"/>
                <a:gd name="T110" fmla="*/ 2147483647 w 1968"/>
                <a:gd name="T111" fmla="*/ 2147483647 h 606"/>
                <a:gd name="T112" fmla="*/ 2147483647 w 1968"/>
                <a:gd name="T113" fmla="*/ 2147483647 h 606"/>
                <a:gd name="T114" fmla="*/ 2147483647 w 1968"/>
                <a:gd name="T115" fmla="*/ 2147483647 h 606"/>
                <a:gd name="T116" fmla="*/ 2147483647 w 1968"/>
                <a:gd name="T117" fmla="*/ 2147483647 h 606"/>
                <a:gd name="T118" fmla="*/ 2147483647 w 1968"/>
                <a:gd name="T119" fmla="*/ 2147483647 h 60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968"/>
                <a:gd name="T181" fmla="*/ 0 h 606"/>
                <a:gd name="T182" fmla="*/ 1968 w 1968"/>
                <a:gd name="T183" fmla="*/ 606 h 60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968" h="606">
                  <a:moveTo>
                    <a:pt x="902" y="458"/>
                  </a:moveTo>
                  <a:lnTo>
                    <a:pt x="912" y="448"/>
                  </a:lnTo>
                  <a:lnTo>
                    <a:pt x="924" y="440"/>
                  </a:lnTo>
                  <a:lnTo>
                    <a:pt x="936" y="436"/>
                  </a:lnTo>
                  <a:lnTo>
                    <a:pt x="950" y="434"/>
                  </a:lnTo>
                  <a:lnTo>
                    <a:pt x="958" y="436"/>
                  </a:lnTo>
                  <a:lnTo>
                    <a:pt x="964" y="436"/>
                  </a:lnTo>
                  <a:lnTo>
                    <a:pt x="982" y="442"/>
                  </a:lnTo>
                  <a:lnTo>
                    <a:pt x="1000" y="448"/>
                  </a:lnTo>
                  <a:lnTo>
                    <a:pt x="1010" y="450"/>
                  </a:lnTo>
                  <a:lnTo>
                    <a:pt x="1020" y="450"/>
                  </a:lnTo>
                  <a:lnTo>
                    <a:pt x="1026" y="450"/>
                  </a:lnTo>
                  <a:lnTo>
                    <a:pt x="1030" y="448"/>
                  </a:lnTo>
                  <a:lnTo>
                    <a:pt x="1034" y="446"/>
                  </a:lnTo>
                  <a:lnTo>
                    <a:pt x="1036" y="442"/>
                  </a:lnTo>
                  <a:lnTo>
                    <a:pt x="1036" y="438"/>
                  </a:lnTo>
                  <a:lnTo>
                    <a:pt x="1034" y="436"/>
                  </a:lnTo>
                  <a:lnTo>
                    <a:pt x="1028" y="430"/>
                  </a:lnTo>
                  <a:lnTo>
                    <a:pt x="1024" y="424"/>
                  </a:lnTo>
                  <a:lnTo>
                    <a:pt x="1022" y="420"/>
                  </a:lnTo>
                  <a:lnTo>
                    <a:pt x="1020" y="416"/>
                  </a:lnTo>
                  <a:lnTo>
                    <a:pt x="1022" y="414"/>
                  </a:lnTo>
                  <a:lnTo>
                    <a:pt x="1024" y="414"/>
                  </a:lnTo>
                  <a:lnTo>
                    <a:pt x="1030" y="412"/>
                  </a:lnTo>
                  <a:lnTo>
                    <a:pt x="1048" y="412"/>
                  </a:lnTo>
                  <a:lnTo>
                    <a:pt x="1066" y="416"/>
                  </a:lnTo>
                  <a:lnTo>
                    <a:pt x="1076" y="420"/>
                  </a:lnTo>
                  <a:lnTo>
                    <a:pt x="1082" y="426"/>
                  </a:lnTo>
                  <a:lnTo>
                    <a:pt x="1088" y="434"/>
                  </a:lnTo>
                  <a:lnTo>
                    <a:pt x="1092" y="436"/>
                  </a:lnTo>
                  <a:lnTo>
                    <a:pt x="1094" y="438"/>
                  </a:lnTo>
                  <a:lnTo>
                    <a:pt x="1100" y="440"/>
                  </a:lnTo>
                  <a:lnTo>
                    <a:pt x="1108" y="438"/>
                  </a:lnTo>
                  <a:lnTo>
                    <a:pt x="1122" y="436"/>
                  </a:lnTo>
                  <a:lnTo>
                    <a:pt x="1136" y="438"/>
                  </a:lnTo>
                  <a:lnTo>
                    <a:pt x="1148" y="440"/>
                  </a:lnTo>
                  <a:lnTo>
                    <a:pt x="1160" y="446"/>
                  </a:lnTo>
                  <a:lnTo>
                    <a:pt x="1186" y="458"/>
                  </a:lnTo>
                  <a:lnTo>
                    <a:pt x="1200" y="460"/>
                  </a:lnTo>
                  <a:lnTo>
                    <a:pt x="1214" y="462"/>
                  </a:lnTo>
                  <a:lnTo>
                    <a:pt x="1222" y="462"/>
                  </a:lnTo>
                  <a:lnTo>
                    <a:pt x="1230" y="460"/>
                  </a:lnTo>
                  <a:lnTo>
                    <a:pt x="1240" y="452"/>
                  </a:lnTo>
                  <a:lnTo>
                    <a:pt x="1252" y="444"/>
                  </a:lnTo>
                  <a:lnTo>
                    <a:pt x="1258" y="442"/>
                  </a:lnTo>
                  <a:lnTo>
                    <a:pt x="1264" y="442"/>
                  </a:lnTo>
                  <a:lnTo>
                    <a:pt x="1272" y="442"/>
                  </a:lnTo>
                  <a:lnTo>
                    <a:pt x="1284" y="446"/>
                  </a:lnTo>
                  <a:lnTo>
                    <a:pt x="1306" y="454"/>
                  </a:lnTo>
                  <a:lnTo>
                    <a:pt x="1314" y="454"/>
                  </a:lnTo>
                  <a:lnTo>
                    <a:pt x="1324" y="452"/>
                  </a:lnTo>
                  <a:lnTo>
                    <a:pt x="1326" y="450"/>
                  </a:lnTo>
                  <a:lnTo>
                    <a:pt x="1328" y="446"/>
                  </a:lnTo>
                  <a:lnTo>
                    <a:pt x="1328" y="442"/>
                  </a:lnTo>
                  <a:lnTo>
                    <a:pt x="1328" y="436"/>
                  </a:lnTo>
                  <a:lnTo>
                    <a:pt x="1326" y="426"/>
                  </a:lnTo>
                  <a:lnTo>
                    <a:pt x="1324" y="416"/>
                  </a:lnTo>
                  <a:lnTo>
                    <a:pt x="1318" y="410"/>
                  </a:lnTo>
                  <a:lnTo>
                    <a:pt x="1314" y="406"/>
                  </a:lnTo>
                  <a:lnTo>
                    <a:pt x="1312" y="404"/>
                  </a:lnTo>
                  <a:lnTo>
                    <a:pt x="1312" y="398"/>
                  </a:lnTo>
                  <a:lnTo>
                    <a:pt x="1314" y="394"/>
                  </a:lnTo>
                  <a:lnTo>
                    <a:pt x="1318" y="390"/>
                  </a:lnTo>
                  <a:lnTo>
                    <a:pt x="1324" y="388"/>
                  </a:lnTo>
                  <a:lnTo>
                    <a:pt x="1334" y="386"/>
                  </a:lnTo>
                  <a:lnTo>
                    <a:pt x="1346" y="386"/>
                  </a:lnTo>
                  <a:lnTo>
                    <a:pt x="1368" y="388"/>
                  </a:lnTo>
                  <a:lnTo>
                    <a:pt x="1384" y="394"/>
                  </a:lnTo>
                  <a:lnTo>
                    <a:pt x="1396" y="402"/>
                  </a:lnTo>
                  <a:lnTo>
                    <a:pt x="1408" y="410"/>
                  </a:lnTo>
                  <a:lnTo>
                    <a:pt x="1430" y="432"/>
                  </a:lnTo>
                  <a:lnTo>
                    <a:pt x="1442" y="440"/>
                  </a:lnTo>
                  <a:lnTo>
                    <a:pt x="1452" y="448"/>
                  </a:lnTo>
                  <a:lnTo>
                    <a:pt x="1466" y="454"/>
                  </a:lnTo>
                  <a:lnTo>
                    <a:pt x="1480" y="458"/>
                  </a:lnTo>
                  <a:lnTo>
                    <a:pt x="1494" y="462"/>
                  </a:lnTo>
                  <a:lnTo>
                    <a:pt x="1506" y="466"/>
                  </a:lnTo>
                  <a:lnTo>
                    <a:pt x="1512" y="474"/>
                  </a:lnTo>
                  <a:lnTo>
                    <a:pt x="1518" y="482"/>
                  </a:lnTo>
                  <a:lnTo>
                    <a:pt x="1526" y="488"/>
                  </a:lnTo>
                  <a:lnTo>
                    <a:pt x="1532" y="490"/>
                  </a:lnTo>
                  <a:lnTo>
                    <a:pt x="1536" y="490"/>
                  </a:lnTo>
                  <a:lnTo>
                    <a:pt x="1548" y="488"/>
                  </a:lnTo>
                  <a:lnTo>
                    <a:pt x="1554" y="484"/>
                  </a:lnTo>
                  <a:lnTo>
                    <a:pt x="1560" y="478"/>
                  </a:lnTo>
                  <a:lnTo>
                    <a:pt x="1568" y="472"/>
                  </a:lnTo>
                  <a:lnTo>
                    <a:pt x="1576" y="486"/>
                  </a:lnTo>
                  <a:lnTo>
                    <a:pt x="1580" y="496"/>
                  </a:lnTo>
                  <a:lnTo>
                    <a:pt x="1582" y="510"/>
                  </a:lnTo>
                  <a:lnTo>
                    <a:pt x="1582" y="522"/>
                  </a:lnTo>
                  <a:lnTo>
                    <a:pt x="1582" y="528"/>
                  </a:lnTo>
                  <a:lnTo>
                    <a:pt x="1582" y="538"/>
                  </a:lnTo>
                  <a:lnTo>
                    <a:pt x="1574" y="532"/>
                  </a:lnTo>
                  <a:lnTo>
                    <a:pt x="1562" y="528"/>
                  </a:lnTo>
                  <a:lnTo>
                    <a:pt x="1562" y="544"/>
                  </a:lnTo>
                  <a:lnTo>
                    <a:pt x="1570" y="550"/>
                  </a:lnTo>
                  <a:lnTo>
                    <a:pt x="1576" y="558"/>
                  </a:lnTo>
                  <a:lnTo>
                    <a:pt x="1584" y="580"/>
                  </a:lnTo>
                  <a:lnTo>
                    <a:pt x="1590" y="576"/>
                  </a:lnTo>
                  <a:lnTo>
                    <a:pt x="1600" y="574"/>
                  </a:lnTo>
                  <a:lnTo>
                    <a:pt x="1612" y="576"/>
                  </a:lnTo>
                  <a:lnTo>
                    <a:pt x="1618" y="576"/>
                  </a:lnTo>
                  <a:lnTo>
                    <a:pt x="1624" y="574"/>
                  </a:lnTo>
                  <a:lnTo>
                    <a:pt x="1630" y="574"/>
                  </a:lnTo>
                  <a:lnTo>
                    <a:pt x="1634" y="570"/>
                  </a:lnTo>
                  <a:lnTo>
                    <a:pt x="1640" y="558"/>
                  </a:lnTo>
                  <a:lnTo>
                    <a:pt x="1640" y="546"/>
                  </a:lnTo>
                  <a:lnTo>
                    <a:pt x="1642" y="532"/>
                  </a:lnTo>
                  <a:lnTo>
                    <a:pt x="1642" y="518"/>
                  </a:lnTo>
                  <a:lnTo>
                    <a:pt x="1642" y="494"/>
                  </a:lnTo>
                  <a:lnTo>
                    <a:pt x="1640" y="476"/>
                  </a:lnTo>
                  <a:lnTo>
                    <a:pt x="1636" y="458"/>
                  </a:lnTo>
                  <a:lnTo>
                    <a:pt x="1628" y="436"/>
                  </a:lnTo>
                  <a:lnTo>
                    <a:pt x="1616" y="418"/>
                  </a:lnTo>
                  <a:lnTo>
                    <a:pt x="1604" y="402"/>
                  </a:lnTo>
                  <a:lnTo>
                    <a:pt x="1588" y="386"/>
                  </a:lnTo>
                  <a:lnTo>
                    <a:pt x="1580" y="382"/>
                  </a:lnTo>
                  <a:lnTo>
                    <a:pt x="1572" y="380"/>
                  </a:lnTo>
                  <a:lnTo>
                    <a:pt x="1562" y="376"/>
                  </a:lnTo>
                  <a:lnTo>
                    <a:pt x="1554" y="376"/>
                  </a:lnTo>
                  <a:lnTo>
                    <a:pt x="1550" y="376"/>
                  </a:lnTo>
                  <a:lnTo>
                    <a:pt x="1548" y="376"/>
                  </a:lnTo>
                  <a:lnTo>
                    <a:pt x="1544" y="382"/>
                  </a:lnTo>
                  <a:lnTo>
                    <a:pt x="1534" y="378"/>
                  </a:lnTo>
                  <a:lnTo>
                    <a:pt x="1530" y="370"/>
                  </a:lnTo>
                  <a:lnTo>
                    <a:pt x="1524" y="362"/>
                  </a:lnTo>
                  <a:lnTo>
                    <a:pt x="1516" y="354"/>
                  </a:lnTo>
                  <a:lnTo>
                    <a:pt x="1510" y="358"/>
                  </a:lnTo>
                  <a:lnTo>
                    <a:pt x="1502" y="362"/>
                  </a:lnTo>
                  <a:lnTo>
                    <a:pt x="1492" y="366"/>
                  </a:lnTo>
                  <a:lnTo>
                    <a:pt x="1492" y="354"/>
                  </a:lnTo>
                  <a:lnTo>
                    <a:pt x="1494" y="354"/>
                  </a:lnTo>
                  <a:lnTo>
                    <a:pt x="1496" y="350"/>
                  </a:lnTo>
                  <a:lnTo>
                    <a:pt x="1502" y="344"/>
                  </a:lnTo>
                  <a:lnTo>
                    <a:pt x="1504" y="340"/>
                  </a:lnTo>
                  <a:lnTo>
                    <a:pt x="1504" y="334"/>
                  </a:lnTo>
                  <a:lnTo>
                    <a:pt x="1504" y="324"/>
                  </a:lnTo>
                  <a:lnTo>
                    <a:pt x="1506" y="312"/>
                  </a:lnTo>
                  <a:lnTo>
                    <a:pt x="1506" y="308"/>
                  </a:lnTo>
                  <a:lnTo>
                    <a:pt x="1508" y="302"/>
                  </a:lnTo>
                  <a:lnTo>
                    <a:pt x="1516" y="296"/>
                  </a:lnTo>
                  <a:lnTo>
                    <a:pt x="1524" y="290"/>
                  </a:lnTo>
                  <a:lnTo>
                    <a:pt x="1534" y="286"/>
                  </a:lnTo>
                  <a:lnTo>
                    <a:pt x="1546" y="284"/>
                  </a:lnTo>
                  <a:lnTo>
                    <a:pt x="1570" y="286"/>
                  </a:lnTo>
                  <a:lnTo>
                    <a:pt x="1592" y="286"/>
                  </a:lnTo>
                  <a:lnTo>
                    <a:pt x="1610" y="288"/>
                  </a:lnTo>
                  <a:lnTo>
                    <a:pt x="1624" y="292"/>
                  </a:lnTo>
                  <a:lnTo>
                    <a:pt x="1636" y="296"/>
                  </a:lnTo>
                  <a:lnTo>
                    <a:pt x="1648" y="298"/>
                  </a:lnTo>
                  <a:lnTo>
                    <a:pt x="1656" y="296"/>
                  </a:lnTo>
                  <a:lnTo>
                    <a:pt x="1662" y="294"/>
                  </a:lnTo>
                  <a:lnTo>
                    <a:pt x="1668" y="290"/>
                  </a:lnTo>
                  <a:lnTo>
                    <a:pt x="1670" y="286"/>
                  </a:lnTo>
                  <a:lnTo>
                    <a:pt x="1666" y="284"/>
                  </a:lnTo>
                  <a:lnTo>
                    <a:pt x="1660" y="278"/>
                  </a:lnTo>
                  <a:lnTo>
                    <a:pt x="1656" y="272"/>
                  </a:lnTo>
                  <a:lnTo>
                    <a:pt x="1654" y="262"/>
                  </a:lnTo>
                  <a:lnTo>
                    <a:pt x="1654" y="254"/>
                  </a:lnTo>
                  <a:lnTo>
                    <a:pt x="1656" y="252"/>
                  </a:lnTo>
                  <a:lnTo>
                    <a:pt x="1658" y="248"/>
                  </a:lnTo>
                  <a:lnTo>
                    <a:pt x="1662" y="246"/>
                  </a:lnTo>
                  <a:lnTo>
                    <a:pt x="1668" y="246"/>
                  </a:lnTo>
                  <a:lnTo>
                    <a:pt x="1682" y="246"/>
                  </a:lnTo>
                  <a:lnTo>
                    <a:pt x="1694" y="250"/>
                  </a:lnTo>
                  <a:lnTo>
                    <a:pt x="1704" y="256"/>
                  </a:lnTo>
                  <a:lnTo>
                    <a:pt x="1714" y="262"/>
                  </a:lnTo>
                  <a:lnTo>
                    <a:pt x="1722" y="264"/>
                  </a:lnTo>
                  <a:lnTo>
                    <a:pt x="1722" y="256"/>
                  </a:lnTo>
                  <a:lnTo>
                    <a:pt x="1722" y="250"/>
                  </a:lnTo>
                  <a:lnTo>
                    <a:pt x="1724" y="244"/>
                  </a:lnTo>
                  <a:lnTo>
                    <a:pt x="1722" y="230"/>
                  </a:lnTo>
                  <a:lnTo>
                    <a:pt x="1738" y="230"/>
                  </a:lnTo>
                  <a:lnTo>
                    <a:pt x="1740" y="240"/>
                  </a:lnTo>
                  <a:lnTo>
                    <a:pt x="1744" y="246"/>
                  </a:lnTo>
                  <a:lnTo>
                    <a:pt x="1750" y="254"/>
                  </a:lnTo>
                  <a:lnTo>
                    <a:pt x="1754" y="260"/>
                  </a:lnTo>
                  <a:lnTo>
                    <a:pt x="1748" y="270"/>
                  </a:lnTo>
                  <a:lnTo>
                    <a:pt x="1740" y="284"/>
                  </a:lnTo>
                  <a:lnTo>
                    <a:pt x="1734" y="300"/>
                  </a:lnTo>
                  <a:lnTo>
                    <a:pt x="1732" y="314"/>
                  </a:lnTo>
                  <a:lnTo>
                    <a:pt x="1732" y="322"/>
                  </a:lnTo>
                  <a:lnTo>
                    <a:pt x="1736" y="330"/>
                  </a:lnTo>
                  <a:lnTo>
                    <a:pt x="1740" y="338"/>
                  </a:lnTo>
                  <a:lnTo>
                    <a:pt x="1746" y="346"/>
                  </a:lnTo>
                  <a:lnTo>
                    <a:pt x="1760" y="362"/>
                  </a:lnTo>
                  <a:lnTo>
                    <a:pt x="1776" y="378"/>
                  </a:lnTo>
                  <a:lnTo>
                    <a:pt x="1814" y="406"/>
                  </a:lnTo>
                  <a:lnTo>
                    <a:pt x="1830" y="420"/>
                  </a:lnTo>
                  <a:lnTo>
                    <a:pt x="1840" y="434"/>
                  </a:lnTo>
                  <a:lnTo>
                    <a:pt x="1846" y="424"/>
                  </a:lnTo>
                  <a:lnTo>
                    <a:pt x="1848" y="416"/>
                  </a:lnTo>
                  <a:lnTo>
                    <a:pt x="1846" y="410"/>
                  </a:lnTo>
                  <a:lnTo>
                    <a:pt x="1840" y="404"/>
                  </a:lnTo>
                  <a:lnTo>
                    <a:pt x="1838" y="400"/>
                  </a:lnTo>
                  <a:lnTo>
                    <a:pt x="1840" y="398"/>
                  </a:lnTo>
                  <a:lnTo>
                    <a:pt x="1844" y="394"/>
                  </a:lnTo>
                  <a:lnTo>
                    <a:pt x="1850" y="390"/>
                  </a:lnTo>
                  <a:lnTo>
                    <a:pt x="1842" y="384"/>
                  </a:lnTo>
                  <a:lnTo>
                    <a:pt x="1838" y="382"/>
                  </a:lnTo>
                  <a:lnTo>
                    <a:pt x="1838" y="376"/>
                  </a:lnTo>
                  <a:lnTo>
                    <a:pt x="1838" y="372"/>
                  </a:lnTo>
                  <a:lnTo>
                    <a:pt x="1840" y="368"/>
                  </a:lnTo>
                  <a:lnTo>
                    <a:pt x="1850" y="366"/>
                  </a:lnTo>
                  <a:lnTo>
                    <a:pt x="1850" y="364"/>
                  </a:lnTo>
                  <a:lnTo>
                    <a:pt x="1852" y="362"/>
                  </a:lnTo>
                  <a:lnTo>
                    <a:pt x="1852" y="358"/>
                  </a:lnTo>
                  <a:lnTo>
                    <a:pt x="1850" y="356"/>
                  </a:lnTo>
                  <a:lnTo>
                    <a:pt x="1846" y="354"/>
                  </a:lnTo>
                  <a:lnTo>
                    <a:pt x="1838" y="354"/>
                  </a:lnTo>
                  <a:lnTo>
                    <a:pt x="1828" y="354"/>
                  </a:lnTo>
                  <a:lnTo>
                    <a:pt x="1840" y="338"/>
                  </a:lnTo>
                  <a:lnTo>
                    <a:pt x="1828" y="328"/>
                  </a:lnTo>
                  <a:lnTo>
                    <a:pt x="1806" y="316"/>
                  </a:lnTo>
                  <a:lnTo>
                    <a:pt x="1798" y="308"/>
                  </a:lnTo>
                  <a:lnTo>
                    <a:pt x="1790" y="302"/>
                  </a:lnTo>
                  <a:lnTo>
                    <a:pt x="1784" y="296"/>
                  </a:lnTo>
                  <a:lnTo>
                    <a:pt x="1782" y="290"/>
                  </a:lnTo>
                  <a:lnTo>
                    <a:pt x="1784" y="282"/>
                  </a:lnTo>
                  <a:lnTo>
                    <a:pt x="1786" y="274"/>
                  </a:lnTo>
                  <a:lnTo>
                    <a:pt x="1792" y="270"/>
                  </a:lnTo>
                  <a:lnTo>
                    <a:pt x="1796" y="268"/>
                  </a:lnTo>
                  <a:lnTo>
                    <a:pt x="1828" y="268"/>
                  </a:lnTo>
                  <a:lnTo>
                    <a:pt x="1838" y="266"/>
                  </a:lnTo>
                  <a:lnTo>
                    <a:pt x="1850" y="262"/>
                  </a:lnTo>
                  <a:lnTo>
                    <a:pt x="1858" y="258"/>
                  </a:lnTo>
                  <a:lnTo>
                    <a:pt x="1868" y="252"/>
                  </a:lnTo>
                  <a:lnTo>
                    <a:pt x="1888" y="240"/>
                  </a:lnTo>
                  <a:lnTo>
                    <a:pt x="1898" y="234"/>
                  </a:lnTo>
                  <a:lnTo>
                    <a:pt x="1912" y="228"/>
                  </a:lnTo>
                  <a:lnTo>
                    <a:pt x="1906" y="218"/>
                  </a:lnTo>
                  <a:lnTo>
                    <a:pt x="1900" y="214"/>
                  </a:lnTo>
                  <a:lnTo>
                    <a:pt x="1892" y="210"/>
                  </a:lnTo>
                  <a:lnTo>
                    <a:pt x="1884" y="208"/>
                  </a:lnTo>
                  <a:lnTo>
                    <a:pt x="1864" y="206"/>
                  </a:lnTo>
                  <a:lnTo>
                    <a:pt x="1856" y="204"/>
                  </a:lnTo>
                  <a:lnTo>
                    <a:pt x="1846" y="198"/>
                  </a:lnTo>
                  <a:lnTo>
                    <a:pt x="1858" y="194"/>
                  </a:lnTo>
                  <a:lnTo>
                    <a:pt x="1868" y="190"/>
                  </a:lnTo>
                  <a:lnTo>
                    <a:pt x="1862" y="184"/>
                  </a:lnTo>
                  <a:lnTo>
                    <a:pt x="1858" y="178"/>
                  </a:lnTo>
                  <a:lnTo>
                    <a:pt x="1868" y="176"/>
                  </a:lnTo>
                  <a:lnTo>
                    <a:pt x="1882" y="180"/>
                  </a:lnTo>
                  <a:lnTo>
                    <a:pt x="1912" y="188"/>
                  </a:lnTo>
                  <a:lnTo>
                    <a:pt x="1940" y="194"/>
                  </a:lnTo>
                  <a:lnTo>
                    <a:pt x="1950" y="198"/>
                  </a:lnTo>
                  <a:lnTo>
                    <a:pt x="1962" y="198"/>
                  </a:lnTo>
                  <a:lnTo>
                    <a:pt x="1966" y="198"/>
                  </a:lnTo>
                  <a:lnTo>
                    <a:pt x="1968" y="196"/>
                  </a:lnTo>
                  <a:lnTo>
                    <a:pt x="1968" y="194"/>
                  </a:lnTo>
                  <a:lnTo>
                    <a:pt x="1968" y="190"/>
                  </a:lnTo>
                  <a:lnTo>
                    <a:pt x="1968" y="188"/>
                  </a:lnTo>
                  <a:lnTo>
                    <a:pt x="1962" y="182"/>
                  </a:lnTo>
                  <a:lnTo>
                    <a:pt x="1960" y="178"/>
                  </a:lnTo>
                  <a:lnTo>
                    <a:pt x="1956" y="174"/>
                  </a:lnTo>
                  <a:lnTo>
                    <a:pt x="1940" y="166"/>
                  </a:lnTo>
                  <a:lnTo>
                    <a:pt x="1924" y="164"/>
                  </a:lnTo>
                  <a:lnTo>
                    <a:pt x="1906" y="162"/>
                  </a:lnTo>
                  <a:lnTo>
                    <a:pt x="1896" y="162"/>
                  </a:lnTo>
                  <a:lnTo>
                    <a:pt x="1892" y="162"/>
                  </a:lnTo>
                  <a:lnTo>
                    <a:pt x="1888" y="164"/>
                  </a:lnTo>
                  <a:lnTo>
                    <a:pt x="1868" y="152"/>
                  </a:lnTo>
                  <a:lnTo>
                    <a:pt x="1844" y="142"/>
                  </a:lnTo>
                  <a:lnTo>
                    <a:pt x="1818" y="134"/>
                  </a:lnTo>
                  <a:lnTo>
                    <a:pt x="1788" y="126"/>
                  </a:lnTo>
                  <a:lnTo>
                    <a:pt x="1760" y="122"/>
                  </a:lnTo>
                  <a:lnTo>
                    <a:pt x="1730" y="118"/>
                  </a:lnTo>
                  <a:lnTo>
                    <a:pt x="1700" y="114"/>
                  </a:lnTo>
                  <a:lnTo>
                    <a:pt x="1674" y="114"/>
                  </a:lnTo>
                  <a:lnTo>
                    <a:pt x="1668" y="112"/>
                  </a:lnTo>
                  <a:lnTo>
                    <a:pt x="1656" y="110"/>
                  </a:lnTo>
                  <a:lnTo>
                    <a:pt x="1652" y="110"/>
                  </a:lnTo>
                  <a:lnTo>
                    <a:pt x="1650" y="114"/>
                  </a:lnTo>
                  <a:lnTo>
                    <a:pt x="1652" y="120"/>
                  </a:lnTo>
                  <a:lnTo>
                    <a:pt x="1660" y="130"/>
                  </a:lnTo>
                  <a:lnTo>
                    <a:pt x="1644" y="130"/>
                  </a:lnTo>
                  <a:lnTo>
                    <a:pt x="1636" y="124"/>
                  </a:lnTo>
                  <a:lnTo>
                    <a:pt x="1622" y="120"/>
                  </a:lnTo>
                  <a:lnTo>
                    <a:pt x="1610" y="118"/>
                  </a:lnTo>
                  <a:lnTo>
                    <a:pt x="1594" y="118"/>
                  </a:lnTo>
                  <a:lnTo>
                    <a:pt x="1562" y="120"/>
                  </a:lnTo>
                  <a:lnTo>
                    <a:pt x="1548" y="120"/>
                  </a:lnTo>
                  <a:lnTo>
                    <a:pt x="1534" y="118"/>
                  </a:lnTo>
                  <a:lnTo>
                    <a:pt x="1526" y="116"/>
                  </a:lnTo>
                  <a:lnTo>
                    <a:pt x="1520" y="112"/>
                  </a:lnTo>
                  <a:lnTo>
                    <a:pt x="1514" y="108"/>
                  </a:lnTo>
                  <a:lnTo>
                    <a:pt x="1508" y="102"/>
                  </a:lnTo>
                  <a:lnTo>
                    <a:pt x="1500" y="98"/>
                  </a:lnTo>
                  <a:lnTo>
                    <a:pt x="1480" y="96"/>
                  </a:lnTo>
                  <a:lnTo>
                    <a:pt x="1454" y="96"/>
                  </a:lnTo>
                  <a:lnTo>
                    <a:pt x="1418" y="100"/>
                  </a:lnTo>
                  <a:lnTo>
                    <a:pt x="1406" y="100"/>
                  </a:lnTo>
                  <a:lnTo>
                    <a:pt x="1394" y="96"/>
                  </a:lnTo>
                  <a:lnTo>
                    <a:pt x="1388" y="90"/>
                  </a:lnTo>
                  <a:lnTo>
                    <a:pt x="1378" y="84"/>
                  </a:lnTo>
                  <a:lnTo>
                    <a:pt x="1364" y="72"/>
                  </a:lnTo>
                  <a:lnTo>
                    <a:pt x="1354" y="68"/>
                  </a:lnTo>
                  <a:lnTo>
                    <a:pt x="1344" y="66"/>
                  </a:lnTo>
                  <a:lnTo>
                    <a:pt x="1340" y="68"/>
                  </a:lnTo>
                  <a:lnTo>
                    <a:pt x="1336" y="70"/>
                  </a:lnTo>
                  <a:lnTo>
                    <a:pt x="1334" y="78"/>
                  </a:lnTo>
                  <a:lnTo>
                    <a:pt x="1328" y="78"/>
                  </a:lnTo>
                  <a:lnTo>
                    <a:pt x="1312" y="80"/>
                  </a:lnTo>
                  <a:lnTo>
                    <a:pt x="1304" y="78"/>
                  </a:lnTo>
                  <a:lnTo>
                    <a:pt x="1292" y="76"/>
                  </a:lnTo>
                  <a:lnTo>
                    <a:pt x="1280" y="72"/>
                  </a:lnTo>
                  <a:lnTo>
                    <a:pt x="1266" y="66"/>
                  </a:lnTo>
                  <a:lnTo>
                    <a:pt x="1260" y="64"/>
                  </a:lnTo>
                  <a:lnTo>
                    <a:pt x="1256" y="64"/>
                  </a:lnTo>
                  <a:lnTo>
                    <a:pt x="1250" y="68"/>
                  </a:lnTo>
                  <a:lnTo>
                    <a:pt x="1246" y="74"/>
                  </a:lnTo>
                  <a:lnTo>
                    <a:pt x="1240" y="82"/>
                  </a:lnTo>
                  <a:lnTo>
                    <a:pt x="1236" y="88"/>
                  </a:lnTo>
                  <a:lnTo>
                    <a:pt x="1232" y="90"/>
                  </a:lnTo>
                  <a:lnTo>
                    <a:pt x="1224" y="94"/>
                  </a:lnTo>
                  <a:lnTo>
                    <a:pt x="1212" y="96"/>
                  </a:lnTo>
                  <a:lnTo>
                    <a:pt x="1190" y="98"/>
                  </a:lnTo>
                  <a:lnTo>
                    <a:pt x="1148" y="96"/>
                  </a:lnTo>
                  <a:lnTo>
                    <a:pt x="1136" y="94"/>
                  </a:lnTo>
                  <a:lnTo>
                    <a:pt x="1124" y="90"/>
                  </a:lnTo>
                  <a:lnTo>
                    <a:pt x="1114" y="84"/>
                  </a:lnTo>
                  <a:lnTo>
                    <a:pt x="1104" y="80"/>
                  </a:lnTo>
                  <a:lnTo>
                    <a:pt x="1094" y="72"/>
                  </a:lnTo>
                  <a:lnTo>
                    <a:pt x="1082" y="66"/>
                  </a:lnTo>
                  <a:lnTo>
                    <a:pt x="1066" y="62"/>
                  </a:lnTo>
                  <a:lnTo>
                    <a:pt x="1048" y="60"/>
                  </a:lnTo>
                  <a:lnTo>
                    <a:pt x="1038" y="58"/>
                  </a:lnTo>
                  <a:lnTo>
                    <a:pt x="1018" y="56"/>
                  </a:lnTo>
                  <a:lnTo>
                    <a:pt x="980" y="54"/>
                  </a:lnTo>
                  <a:lnTo>
                    <a:pt x="924" y="56"/>
                  </a:lnTo>
                  <a:lnTo>
                    <a:pt x="898" y="54"/>
                  </a:lnTo>
                  <a:lnTo>
                    <a:pt x="868" y="54"/>
                  </a:lnTo>
                  <a:lnTo>
                    <a:pt x="880" y="46"/>
                  </a:lnTo>
                  <a:lnTo>
                    <a:pt x="886" y="40"/>
                  </a:lnTo>
                  <a:lnTo>
                    <a:pt x="890" y="34"/>
                  </a:lnTo>
                  <a:lnTo>
                    <a:pt x="876" y="26"/>
                  </a:lnTo>
                  <a:lnTo>
                    <a:pt x="852" y="20"/>
                  </a:lnTo>
                  <a:lnTo>
                    <a:pt x="828" y="12"/>
                  </a:lnTo>
                  <a:lnTo>
                    <a:pt x="800" y="4"/>
                  </a:lnTo>
                  <a:lnTo>
                    <a:pt x="774" y="2"/>
                  </a:lnTo>
                  <a:lnTo>
                    <a:pt x="764" y="0"/>
                  </a:lnTo>
                  <a:lnTo>
                    <a:pt x="752" y="2"/>
                  </a:lnTo>
                  <a:lnTo>
                    <a:pt x="742" y="4"/>
                  </a:lnTo>
                  <a:lnTo>
                    <a:pt x="736" y="8"/>
                  </a:lnTo>
                  <a:lnTo>
                    <a:pt x="732" y="14"/>
                  </a:lnTo>
                  <a:lnTo>
                    <a:pt x="728" y="22"/>
                  </a:lnTo>
                  <a:lnTo>
                    <a:pt x="712" y="20"/>
                  </a:lnTo>
                  <a:lnTo>
                    <a:pt x="692" y="18"/>
                  </a:lnTo>
                  <a:lnTo>
                    <a:pt x="668" y="20"/>
                  </a:lnTo>
                  <a:lnTo>
                    <a:pt x="642" y="26"/>
                  </a:lnTo>
                  <a:lnTo>
                    <a:pt x="630" y="28"/>
                  </a:lnTo>
                  <a:lnTo>
                    <a:pt x="618" y="32"/>
                  </a:lnTo>
                  <a:lnTo>
                    <a:pt x="608" y="38"/>
                  </a:lnTo>
                  <a:lnTo>
                    <a:pt x="602" y="46"/>
                  </a:lnTo>
                  <a:lnTo>
                    <a:pt x="608" y="46"/>
                  </a:lnTo>
                  <a:lnTo>
                    <a:pt x="618" y="52"/>
                  </a:lnTo>
                  <a:lnTo>
                    <a:pt x="606" y="54"/>
                  </a:lnTo>
                  <a:lnTo>
                    <a:pt x="596" y="54"/>
                  </a:lnTo>
                  <a:lnTo>
                    <a:pt x="578" y="54"/>
                  </a:lnTo>
                  <a:lnTo>
                    <a:pt x="564" y="56"/>
                  </a:lnTo>
                  <a:lnTo>
                    <a:pt x="574" y="74"/>
                  </a:lnTo>
                  <a:lnTo>
                    <a:pt x="562" y="74"/>
                  </a:lnTo>
                  <a:lnTo>
                    <a:pt x="552" y="76"/>
                  </a:lnTo>
                  <a:lnTo>
                    <a:pt x="548" y="80"/>
                  </a:lnTo>
                  <a:lnTo>
                    <a:pt x="548" y="82"/>
                  </a:lnTo>
                  <a:lnTo>
                    <a:pt x="546" y="86"/>
                  </a:lnTo>
                  <a:lnTo>
                    <a:pt x="548" y="90"/>
                  </a:lnTo>
                  <a:lnTo>
                    <a:pt x="548" y="96"/>
                  </a:lnTo>
                  <a:lnTo>
                    <a:pt x="542" y="94"/>
                  </a:lnTo>
                  <a:lnTo>
                    <a:pt x="536" y="90"/>
                  </a:lnTo>
                  <a:lnTo>
                    <a:pt x="524" y="82"/>
                  </a:lnTo>
                  <a:lnTo>
                    <a:pt x="516" y="74"/>
                  </a:lnTo>
                  <a:lnTo>
                    <a:pt x="510" y="72"/>
                  </a:lnTo>
                  <a:lnTo>
                    <a:pt x="502" y="68"/>
                  </a:lnTo>
                  <a:lnTo>
                    <a:pt x="502" y="72"/>
                  </a:lnTo>
                  <a:lnTo>
                    <a:pt x="500" y="80"/>
                  </a:lnTo>
                  <a:lnTo>
                    <a:pt x="502" y="84"/>
                  </a:lnTo>
                  <a:lnTo>
                    <a:pt x="506" y="90"/>
                  </a:lnTo>
                  <a:lnTo>
                    <a:pt x="514" y="96"/>
                  </a:lnTo>
                  <a:lnTo>
                    <a:pt x="522" y="102"/>
                  </a:lnTo>
                  <a:lnTo>
                    <a:pt x="522" y="124"/>
                  </a:lnTo>
                  <a:lnTo>
                    <a:pt x="512" y="116"/>
                  </a:lnTo>
                  <a:lnTo>
                    <a:pt x="504" y="108"/>
                  </a:lnTo>
                  <a:lnTo>
                    <a:pt x="492" y="88"/>
                  </a:lnTo>
                  <a:lnTo>
                    <a:pt x="486" y="82"/>
                  </a:lnTo>
                  <a:lnTo>
                    <a:pt x="478" y="74"/>
                  </a:lnTo>
                  <a:lnTo>
                    <a:pt x="466" y="68"/>
                  </a:lnTo>
                  <a:lnTo>
                    <a:pt x="450" y="66"/>
                  </a:lnTo>
                  <a:lnTo>
                    <a:pt x="442" y="68"/>
                  </a:lnTo>
                  <a:lnTo>
                    <a:pt x="438" y="72"/>
                  </a:lnTo>
                  <a:lnTo>
                    <a:pt x="434" y="80"/>
                  </a:lnTo>
                  <a:lnTo>
                    <a:pt x="434" y="88"/>
                  </a:lnTo>
                  <a:lnTo>
                    <a:pt x="434" y="94"/>
                  </a:lnTo>
                  <a:lnTo>
                    <a:pt x="438" y="102"/>
                  </a:lnTo>
                  <a:lnTo>
                    <a:pt x="440" y="108"/>
                  </a:lnTo>
                  <a:lnTo>
                    <a:pt x="446" y="114"/>
                  </a:lnTo>
                  <a:lnTo>
                    <a:pt x="454" y="120"/>
                  </a:lnTo>
                  <a:lnTo>
                    <a:pt x="462" y="126"/>
                  </a:lnTo>
                  <a:lnTo>
                    <a:pt x="468" y="128"/>
                  </a:lnTo>
                  <a:lnTo>
                    <a:pt x="478" y="130"/>
                  </a:lnTo>
                  <a:lnTo>
                    <a:pt x="468" y="136"/>
                  </a:lnTo>
                  <a:lnTo>
                    <a:pt x="460" y="136"/>
                  </a:lnTo>
                  <a:lnTo>
                    <a:pt x="450" y="134"/>
                  </a:lnTo>
                  <a:lnTo>
                    <a:pt x="440" y="132"/>
                  </a:lnTo>
                  <a:lnTo>
                    <a:pt x="420" y="122"/>
                  </a:lnTo>
                  <a:lnTo>
                    <a:pt x="410" y="118"/>
                  </a:lnTo>
                  <a:lnTo>
                    <a:pt x="400" y="116"/>
                  </a:lnTo>
                  <a:lnTo>
                    <a:pt x="366" y="116"/>
                  </a:lnTo>
                  <a:lnTo>
                    <a:pt x="368" y="120"/>
                  </a:lnTo>
                  <a:lnTo>
                    <a:pt x="370" y="130"/>
                  </a:lnTo>
                  <a:lnTo>
                    <a:pt x="370" y="134"/>
                  </a:lnTo>
                  <a:lnTo>
                    <a:pt x="368" y="134"/>
                  </a:lnTo>
                  <a:lnTo>
                    <a:pt x="362" y="132"/>
                  </a:lnTo>
                  <a:lnTo>
                    <a:pt x="356" y="124"/>
                  </a:lnTo>
                  <a:lnTo>
                    <a:pt x="350" y="122"/>
                  </a:lnTo>
                  <a:lnTo>
                    <a:pt x="346" y="122"/>
                  </a:lnTo>
                  <a:lnTo>
                    <a:pt x="340" y="124"/>
                  </a:lnTo>
                  <a:lnTo>
                    <a:pt x="334" y="128"/>
                  </a:lnTo>
                  <a:lnTo>
                    <a:pt x="322" y="136"/>
                  </a:lnTo>
                  <a:lnTo>
                    <a:pt x="314" y="136"/>
                  </a:lnTo>
                  <a:lnTo>
                    <a:pt x="306" y="138"/>
                  </a:lnTo>
                  <a:lnTo>
                    <a:pt x="302" y="136"/>
                  </a:lnTo>
                  <a:lnTo>
                    <a:pt x="302" y="134"/>
                  </a:lnTo>
                  <a:lnTo>
                    <a:pt x="298" y="132"/>
                  </a:lnTo>
                  <a:lnTo>
                    <a:pt x="290" y="130"/>
                  </a:lnTo>
                  <a:lnTo>
                    <a:pt x="280" y="132"/>
                  </a:lnTo>
                  <a:lnTo>
                    <a:pt x="270" y="134"/>
                  </a:lnTo>
                  <a:lnTo>
                    <a:pt x="260" y="136"/>
                  </a:lnTo>
                  <a:lnTo>
                    <a:pt x="250" y="142"/>
                  </a:lnTo>
                  <a:lnTo>
                    <a:pt x="236" y="152"/>
                  </a:lnTo>
                  <a:lnTo>
                    <a:pt x="222" y="164"/>
                  </a:lnTo>
                  <a:lnTo>
                    <a:pt x="218" y="158"/>
                  </a:lnTo>
                  <a:lnTo>
                    <a:pt x="216" y="152"/>
                  </a:lnTo>
                  <a:lnTo>
                    <a:pt x="214" y="144"/>
                  </a:lnTo>
                  <a:lnTo>
                    <a:pt x="214" y="136"/>
                  </a:lnTo>
                  <a:lnTo>
                    <a:pt x="192" y="136"/>
                  </a:lnTo>
                  <a:lnTo>
                    <a:pt x="192" y="144"/>
                  </a:lnTo>
                  <a:lnTo>
                    <a:pt x="194" y="150"/>
                  </a:lnTo>
                  <a:lnTo>
                    <a:pt x="196" y="158"/>
                  </a:lnTo>
                  <a:lnTo>
                    <a:pt x="198" y="166"/>
                  </a:lnTo>
                  <a:lnTo>
                    <a:pt x="190" y="166"/>
                  </a:lnTo>
                  <a:lnTo>
                    <a:pt x="180" y="168"/>
                  </a:lnTo>
                  <a:lnTo>
                    <a:pt x="172" y="172"/>
                  </a:lnTo>
                  <a:lnTo>
                    <a:pt x="166" y="176"/>
                  </a:lnTo>
                  <a:lnTo>
                    <a:pt x="158" y="186"/>
                  </a:lnTo>
                  <a:lnTo>
                    <a:pt x="148" y="196"/>
                  </a:lnTo>
                  <a:lnTo>
                    <a:pt x="132" y="190"/>
                  </a:lnTo>
                  <a:lnTo>
                    <a:pt x="118" y="190"/>
                  </a:lnTo>
                  <a:lnTo>
                    <a:pt x="126" y="198"/>
                  </a:lnTo>
                  <a:lnTo>
                    <a:pt x="130" y="206"/>
                  </a:lnTo>
                  <a:lnTo>
                    <a:pt x="132" y="210"/>
                  </a:lnTo>
                  <a:lnTo>
                    <a:pt x="118" y="210"/>
                  </a:lnTo>
                  <a:lnTo>
                    <a:pt x="110" y="208"/>
                  </a:lnTo>
                  <a:lnTo>
                    <a:pt x="102" y="202"/>
                  </a:lnTo>
                  <a:lnTo>
                    <a:pt x="94" y="196"/>
                  </a:lnTo>
                  <a:lnTo>
                    <a:pt x="84" y="180"/>
                  </a:lnTo>
                  <a:lnTo>
                    <a:pt x="76" y="166"/>
                  </a:lnTo>
                  <a:lnTo>
                    <a:pt x="84" y="166"/>
                  </a:lnTo>
                  <a:lnTo>
                    <a:pt x="96" y="170"/>
                  </a:lnTo>
                  <a:lnTo>
                    <a:pt x="110" y="172"/>
                  </a:lnTo>
                  <a:lnTo>
                    <a:pt x="124" y="174"/>
                  </a:lnTo>
                  <a:lnTo>
                    <a:pt x="134" y="172"/>
                  </a:lnTo>
                  <a:lnTo>
                    <a:pt x="142" y="170"/>
                  </a:lnTo>
                  <a:lnTo>
                    <a:pt x="158" y="164"/>
                  </a:lnTo>
                  <a:lnTo>
                    <a:pt x="156" y="158"/>
                  </a:lnTo>
                  <a:lnTo>
                    <a:pt x="150" y="152"/>
                  </a:lnTo>
                  <a:lnTo>
                    <a:pt x="144" y="146"/>
                  </a:lnTo>
                  <a:lnTo>
                    <a:pt x="138" y="142"/>
                  </a:lnTo>
                  <a:lnTo>
                    <a:pt x="120" y="136"/>
                  </a:lnTo>
                  <a:lnTo>
                    <a:pt x="100" y="132"/>
                  </a:lnTo>
                  <a:lnTo>
                    <a:pt x="56" y="124"/>
                  </a:lnTo>
                  <a:lnTo>
                    <a:pt x="36" y="118"/>
                  </a:lnTo>
                  <a:lnTo>
                    <a:pt x="28" y="114"/>
                  </a:lnTo>
                  <a:lnTo>
                    <a:pt x="24" y="110"/>
                  </a:lnTo>
                  <a:lnTo>
                    <a:pt x="24" y="122"/>
                  </a:lnTo>
                  <a:lnTo>
                    <a:pt x="8" y="126"/>
                  </a:lnTo>
                  <a:lnTo>
                    <a:pt x="2" y="130"/>
                  </a:lnTo>
                  <a:lnTo>
                    <a:pt x="0" y="134"/>
                  </a:lnTo>
                  <a:lnTo>
                    <a:pt x="0" y="136"/>
                  </a:lnTo>
                  <a:lnTo>
                    <a:pt x="0" y="140"/>
                  </a:lnTo>
                  <a:lnTo>
                    <a:pt x="2" y="142"/>
                  </a:lnTo>
                  <a:lnTo>
                    <a:pt x="10" y="144"/>
                  </a:lnTo>
                  <a:lnTo>
                    <a:pt x="18" y="146"/>
                  </a:lnTo>
                  <a:lnTo>
                    <a:pt x="20" y="148"/>
                  </a:lnTo>
                  <a:lnTo>
                    <a:pt x="20" y="150"/>
                  </a:lnTo>
                  <a:lnTo>
                    <a:pt x="20" y="154"/>
                  </a:lnTo>
                  <a:lnTo>
                    <a:pt x="18" y="158"/>
                  </a:lnTo>
                  <a:lnTo>
                    <a:pt x="14" y="160"/>
                  </a:lnTo>
                  <a:lnTo>
                    <a:pt x="14" y="164"/>
                  </a:lnTo>
                  <a:lnTo>
                    <a:pt x="16" y="166"/>
                  </a:lnTo>
                  <a:lnTo>
                    <a:pt x="18" y="164"/>
                  </a:lnTo>
                  <a:lnTo>
                    <a:pt x="24" y="164"/>
                  </a:lnTo>
                  <a:lnTo>
                    <a:pt x="24" y="174"/>
                  </a:lnTo>
                  <a:lnTo>
                    <a:pt x="28" y="186"/>
                  </a:lnTo>
                  <a:lnTo>
                    <a:pt x="30" y="192"/>
                  </a:lnTo>
                  <a:lnTo>
                    <a:pt x="32" y="196"/>
                  </a:lnTo>
                  <a:lnTo>
                    <a:pt x="36" y="198"/>
                  </a:lnTo>
                  <a:lnTo>
                    <a:pt x="36" y="202"/>
                  </a:lnTo>
                  <a:lnTo>
                    <a:pt x="38" y="208"/>
                  </a:lnTo>
                  <a:lnTo>
                    <a:pt x="40" y="212"/>
                  </a:lnTo>
                  <a:lnTo>
                    <a:pt x="40" y="218"/>
                  </a:lnTo>
                  <a:lnTo>
                    <a:pt x="50" y="222"/>
                  </a:lnTo>
                  <a:lnTo>
                    <a:pt x="56" y="228"/>
                  </a:lnTo>
                  <a:lnTo>
                    <a:pt x="56" y="240"/>
                  </a:lnTo>
                  <a:lnTo>
                    <a:pt x="46" y="242"/>
                  </a:lnTo>
                  <a:lnTo>
                    <a:pt x="38" y="246"/>
                  </a:lnTo>
                  <a:lnTo>
                    <a:pt x="28" y="260"/>
                  </a:lnTo>
                  <a:lnTo>
                    <a:pt x="32" y="266"/>
                  </a:lnTo>
                  <a:lnTo>
                    <a:pt x="36" y="268"/>
                  </a:lnTo>
                  <a:lnTo>
                    <a:pt x="40" y="270"/>
                  </a:lnTo>
                  <a:lnTo>
                    <a:pt x="34" y="276"/>
                  </a:lnTo>
                  <a:lnTo>
                    <a:pt x="26" y="282"/>
                  </a:lnTo>
                  <a:lnTo>
                    <a:pt x="20" y="284"/>
                  </a:lnTo>
                  <a:lnTo>
                    <a:pt x="20" y="294"/>
                  </a:lnTo>
                  <a:lnTo>
                    <a:pt x="18" y="296"/>
                  </a:lnTo>
                  <a:lnTo>
                    <a:pt x="14" y="296"/>
                  </a:lnTo>
                  <a:lnTo>
                    <a:pt x="16" y="300"/>
                  </a:lnTo>
                  <a:lnTo>
                    <a:pt x="24" y="314"/>
                  </a:lnTo>
                  <a:lnTo>
                    <a:pt x="26" y="320"/>
                  </a:lnTo>
                  <a:lnTo>
                    <a:pt x="28" y="330"/>
                  </a:lnTo>
                  <a:lnTo>
                    <a:pt x="30" y="338"/>
                  </a:lnTo>
                  <a:lnTo>
                    <a:pt x="30" y="340"/>
                  </a:lnTo>
                  <a:lnTo>
                    <a:pt x="32" y="340"/>
                  </a:lnTo>
                  <a:lnTo>
                    <a:pt x="34" y="340"/>
                  </a:lnTo>
                  <a:lnTo>
                    <a:pt x="42" y="338"/>
                  </a:lnTo>
                  <a:lnTo>
                    <a:pt x="50" y="334"/>
                  </a:lnTo>
                  <a:lnTo>
                    <a:pt x="58" y="338"/>
                  </a:lnTo>
                  <a:lnTo>
                    <a:pt x="68" y="338"/>
                  </a:lnTo>
                  <a:lnTo>
                    <a:pt x="80" y="338"/>
                  </a:lnTo>
                  <a:lnTo>
                    <a:pt x="88" y="350"/>
                  </a:lnTo>
                  <a:lnTo>
                    <a:pt x="88" y="358"/>
                  </a:lnTo>
                  <a:lnTo>
                    <a:pt x="94" y="362"/>
                  </a:lnTo>
                  <a:lnTo>
                    <a:pt x="100" y="372"/>
                  </a:lnTo>
                  <a:lnTo>
                    <a:pt x="104" y="376"/>
                  </a:lnTo>
                  <a:lnTo>
                    <a:pt x="108" y="376"/>
                  </a:lnTo>
                  <a:lnTo>
                    <a:pt x="112" y="378"/>
                  </a:lnTo>
                  <a:lnTo>
                    <a:pt x="112" y="376"/>
                  </a:lnTo>
                  <a:lnTo>
                    <a:pt x="114" y="384"/>
                  </a:lnTo>
                  <a:lnTo>
                    <a:pt x="110" y="386"/>
                  </a:lnTo>
                  <a:lnTo>
                    <a:pt x="96" y="390"/>
                  </a:lnTo>
                  <a:lnTo>
                    <a:pt x="104" y="406"/>
                  </a:lnTo>
                  <a:lnTo>
                    <a:pt x="112" y="406"/>
                  </a:lnTo>
                  <a:lnTo>
                    <a:pt x="132" y="400"/>
                  </a:lnTo>
                  <a:lnTo>
                    <a:pt x="142" y="408"/>
                  </a:lnTo>
                  <a:lnTo>
                    <a:pt x="142" y="414"/>
                  </a:lnTo>
                  <a:lnTo>
                    <a:pt x="144" y="422"/>
                  </a:lnTo>
                  <a:lnTo>
                    <a:pt x="160" y="424"/>
                  </a:lnTo>
                  <a:lnTo>
                    <a:pt x="164" y="436"/>
                  </a:lnTo>
                  <a:lnTo>
                    <a:pt x="174" y="436"/>
                  </a:lnTo>
                  <a:lnTo>
                    <a:pt x="178" y="440"/>
                  </a:lnTo>
                  <a:lnTo>
                    <a:pt x="192" y="436"/>
                  </a:lnTo>
                  <a:lnTo>
                    <a:pt x="198" y="444"/>
                  </a:lnTo>
                  <a:lnTo>
                    <a:pt x="210" y="448"/>
                  </a:lnTo>
                  <a:lnTo>
                    <a:pt x="214" y="448"/>
                  </a:lnTo>
                  <a:lnTo>
                    <a:pt x="222" y="450"/>
                  </a:lnTo>
                  <a:lnTo>
                    <a:pt x="228" y="452"/>
                  </a:lnTo>
                  <a:lnTo>
                    <a:pt x="234" y="454"/>
                  </a:lnTo>
                  <a:lnTo>
                    <a:pt x="236" y="456"/>
                  </a:lnTo>
                  <a:lnTo>
                    <a:pt x="236" y="458"/>
                  </a:lnTo>
                  <a:lnTo>
                    <a:pt x="234" y="460"/>
                  </a:lnTo>
                  <a:lnTo>
                    <a:pt x="230" y="464"/>
                  </a:lnTo>
                  <a:lnTo>
                    <a:pt x="234" y="472"/>
                  </a:lnTo>
                  <a:lnTo>
                    <a:pt x="236" y="480"/>
                  </a:lnTo>
                  <a:lnTo>
                    <a:pt x="236" y="484"/>
                  </a:lnTo>
                  <a:lnTo>
                    <a:pt x="220" y="484"/>
                  </a:lnTo>
                  <a:lnTo>
                    <a:pt x="212" y="492"/>
                  </a:lnTo>
                  <a:lnTo>
                    <a:pt x="212" y="500"/>
                  </a:lnTo>
                  <a:lnTo>
                    <a:pt x="216" y="500"/>
                  </a:lnTo>
                  <a:lnTo>
                    <a:pt x="224" y="500"/>
                  </a:lnTo>
                  <a:lnTo>
                    <a:pt x="206" y="510"/>
                  </a:lnTo>
                  <a:lnTo>
                    <a:pt x="214" y="518"/>
                  </a:lnTo>
                  <a:lnTo>
                    <a:pt x="206" y="520"/>
                  </a:lnTo>
                  <a:lnTo>
                    <a:pt x="206" y="532"/>
                  </a:lnTo>
                  <a:lnTo>
                    <a:pt x="192" y="534"/>
                  </a:lnTo>
                  <a:lnTo>
                    <a:pt x="198" y="536"/>
                  </a:lnTo>
                  <a:lnTo>
                    <a:pt x="202" y="540"/>
                  </a:lnTo>
                  <a:lnTo>
                    <a:pt x="208" y="544"/>
                  </a:lnTo>
                  <a:lnTo>
                    <a:pt x="216" y="548"/>
                  </a:lnTo>
                  <a:lnTo>
                    <a:pt x="242" y="562"/>
                  </a:lnTo>
                  <a:lnTo>
                    <a:pt x="250" y="564"/>
                  </a:lnTo>
                  <a:lnTo>
                    <a:pt x="260" y="564"/>
                  </a:lnTo>
                  <a:lnTo>
                    <a:pt x="272" y="568"/>
                  </a:lnTo>
                  <a:lnTo>
                    <a:pt x="284" y="570"/>
                  </a:lnTo>
                  <a:lnTo>
                    <a:pt x="294" y="572"/>
                  </a:lnTo>
                  <a:lnTo>
                    <a:pt x="304" y="578"/>
                  </a:lnTo>
                  <a:lnTo>
                    <a:pt x="318" y="578"/>
                  </a:lnTo>
                  <a:lnTo>
                    <a:pt x="334" y="584"/>
                  </a:lnTo>
                  <a:lnTo>
                    <a:pt x="340" y="592"/>
                  </a:lnTo>
                  <a:lnTo>
                    <a:pt x="350" y="594"/>
                  </a:lnTo>
                  <a:lnTo>
                    <a:pt x="354" y="598"/>
                  </a:lnTo>
                  <a:lnTo>
                    <a:pt x="356" y="600"/>
                  </a:lnTo>
                  <a:lnTo>
                    <a:pt x="358" y="602"/>
                  </a:lnTo>
                  <a:lnTo>
                    <a:pt x="362" y="604"/>
                  </a:lnTo>
                  <a:lnTo>
                    <a:pt x="364" y="606"/>
                  </a:lnTo>
                  <a:lnTo>
                    <a:pt x="370" y="606"/>
                  </a:lnTo>
                  <a:lnTo>
                    <a:pt x="376" y="600"/>
                  </a:lnTo>
                  <a:lnTo>
                    <a:pt x="380" y="596"/>
                  </a:lnTo>
                  <a:lnTo>
                    <a:pt x="372" y="582"/>
                  </a:lnTo>
                  <a:lnTo>
                    <a:pt x="362" y="568"/>
                  </a:lnTo>
                  <a:lnTo>
                    <a:pt x="352" y="558"/>
                  </a:lnTo>
                  <a:lnTo>
                    <a:pt x="350" y="556"/>
                  </a:lnTo>
                  <a:lnTo>
                    <a:pt x="342" y="544"/>
                  </a:lnTo>
                  <a:lnTo>
                    <a:pt x="344" y="542"/>
                  </a:lnTo>
                  <a:lnTo>
                    <a:pt x="348" y="530"/>
                  </a:lnTo>
                  <a:lnTo>
                    <a:pt x="350" y="526"/>
                  </a:lnTo>
                  <a:lnTo>
                    <a:pt x="354" y="526"/>
                  </a:lnTo>
                  <a:lnTo>
                    <a:pt x="358" y="524"/>
                  </a:lnTo>
                  <a:lnTo>
                    <a:pt x="366" y="518"/>
                  </a:lnTo>
                  <a:lnTo>
                    <a:pt x="374" y="512"/>
                  </a:lnTo>
                  <a:lnTo>
                    <a:pt x="370" y="506"/>
                  </a:lnTo>
                  <a:lnTo>
                    <a:pt x="366" y="498"/>
                  </a:lnTo>
                  <a:lnTo>
                    <a:pt x="358" y="486"/>
                  </a:lnTo>
                  <a:lnTo>
                    <a:pt x="342" y="486"/>
                  </a:lnTo>
                  <a:lnTo>
                    <a:pt x="342" y="476"/>
                  </a:lnTo>
                  <a:lnTo>
                    <a:pt x="336" y="478"/>
                  </a:lnTo>
                  <a:lnTo>
                    <a:pt x="332" y="478"/>
                  </a:lnTo>
                  <a:lnTo>
                    <a:pt x="332" y="476"/>
                  </a:lnTo>
                  <a:lnTo>
                    <a:pt x="332" y="474"/>
                  </a:lnTo>
                  <a:lnTo>
                    <a:pt x="332" y="464"/>
                  </a:lnTo>
                  <a:lnTo>
                    <a:pt x="332" y="462"/>
                  </a:lnTo>
                  <a:lnTo>
                    <a:pt x="332" y="446"/>
                  </a:lnTo>
                  <a:lnTo>
                    <a:pt x="342" y="436"/>
                  </a:lnTo>
                  <a:lnTo>
                    <a:pt x="350" y="448"/>
                  </a:lnTo>
                  <a:lnTo>
                    <a:pt x="358" y="444"/>
                  </a:lnTo>
                  <a:lnTo>
                    <a:pt x="356" y="432"/>
                  </a:lnTo>
                  <a:lnTo>
                    <a:pt x="380" y="412"/>
                  </a:lnTo>
                  <a:lnTo>
                    <a:pt x="402" y="416"/>
                  </a:lnTo>
                  <a:lnTo>
                    <a:pt x="418" y="422"/>
                  </a:lnTo>
                  <a:lnTo>
                    <a:pt x="434" y="434"/>
                  </a:lnTo>
                  <a:lnTo>
                    <a:pt x="442" y="432"/>
                  </a:lnTo>
                  <a:lnTo>
                    <a:pt x="454" y="436"/>
                  </a:lnTo>
                  <a:lnTo>
                    <a:pt x="460" y="428"/>
                  </a:lnTo>
                  <a:lnTo>
                    <a:pt x="492" y="428"/>
                  </a:lnTo>
                  <a:lnTo>
                    <a:pt x="502" y="436"/>
                  </a:lnTo>
                  <a:lnTo>
                    <a:pt x="534" y="434"/>
                  </a:lnTo>
                  <a:lnTo>
                    <a:pt x="536" y="420"/>
                  </a:lnTo>
                  <a:lnTo>
                    <a:pt x="512" y="412"/>
                  </a:lnTo>
                  <a:lnTo>
                    <a:pt x="516" y="406"/>
                  </a:lnTo>
                  <a:lnTo>
                    <a:pt x="518" y="394"/>
                  </a:lnTo>
                  <a:lnTo>
                    <a:pt x="532" y="392"/>
                  </a:lnTo>
                  <a:lnTo>
                    <a:pt x="520" y="386"/>
                  </a:lnTo>
                  <a:lnTo>
                    <a:pt x="514" y="376"/>
                  </a:lnTo>
                  <a:lnTo>
                    <a:pt x="534" y="376"/>
                  </a:lnTo>
                  <a:lnTo>
                    <a:pt x="602" y="360"/>
                  </a:lnTo>
                  <a:lnTo>
                    <a:pt x="612" y="350"/>
                  </a:lnTo>
                  <a:lnTo>
                    <a:pt x="640" y="354"/>
                  </a:lnTo>
                  <a:lnTo>
                    <a:pt x="652" y="372"/>
                  </a:lnTo>
                  <a:lnTo>
                    <a:pt x="684" y="376"/>
                  </a:lnTo>
                  <a:lnTo>
                    <a:pt x="684" y="382"/>
                  </a:lnTo>
                  <a:lnTo>
                    <a:pt x="702" y="382"/>
                  </a:lnTo>
                  <a:lnTo>
                    <a:pt x="720" y="368"/>
                  </a:lnTo>
                  <a:lnTo>
                    <a:pt x="728" y="368"/>
                  </a:lnTo>
                  <a:lnTo>
                    <a:pt x="728" y="378"/>
                  </a:lnTo>
                  <a:lnTo>
                    <a:pt x="744" y="384"/>
                  </a:lnTo>
                  <a:lnTo>
                    <a:pt x="796" y="432"/>
                  </a:lnTo>
                  <a:lnTo>
                    <a:pt x="804" y="434"/>
                  </a:lnTo>
                  <a:lnTo>
                    <a:pt x="804" y="424"/>
                  </a:lnTo>
                  <a:lnTo>
                    <a:pt x="816" y="426"/>
                  </a:lnTo>
                  <a:lnTo>
                    <a:pt x="818" y="434"/>
                  </a:lnTo>
                  <a:lnTo>
                    <a:pt x="836" y="436"/>
                  </a:lnTo>
                  <a:lnTo>
                    <a:pt x="842" y="428"/>
                  </a:lnTo>
                  <a:lnTo>
                    <a:pt x="866" y="446"/>
                  </a:lnTo>
                  <a:lnTo>
                    <a:pt x="884" y="454"/>
                  </a:lnTo>
                  <a:lnTo>
                    <a:pt x="902" y="45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7" name="Freeform 238"/>
            <p:cNvSpPr/>
            <p:nvPr/>
          </p:nvSpPr>
          <p:spPr bwMode="auto">
            <a:xfrm>
              <a:off x="6109189" y="3386217"/>
              <a:ext cx="164895" cy="110178"/>
            </a:xfrm>
            <a:custGeom>
              <a:avLst/>
              <a:gdLst>
                <a:gd name="T0" fmla="*/ 0 w 112"/>
                <a:gd name="T1" fmla="*/ 2147483647 h 68"/>
                <a:gd name="T2" fmla="*/ 2147483647 w 112"/>
                <a:gd name="T3" fmla="*/ 2147483647 h 68"/>
                <a:gd name="T4" fmla="*/ 2147483647 w 112"/>
                <a:gd name="T5" fmla="*/ 2147483647 h 68"/>
                <a:gd name="T6" fmla="*/ 2147483647 w 112"/>
                <a:gd name="T7" fmla="*/ 2147483647 h 68"/>
                <a:gd name="T8" fmla="*/ 2147483647 w 112"/>
                <a:gd name="T9" fmla="*/ 2147483647 h 68"/>
                <a:gd name="T10" fmla="*/ 2147483647 w 112"/>
                <a:gd name="T11" fmla="*/ 2147483647 h 68"/>
                <a:gd name="T12" fmla="*/ 2147483647 w 112"/>
                <a:gd name="T13" fmla="*/ 0 h 68"/>
                <a:gd name="T14" fmla="*/ 2147483647 w 112"/>
                <a:gd name="T15" fmla="*/ 2147483647 h 68"/>
                <a:gd name="T16" fmla="*/ 2147483647 w 112"/>
                <a:gd name="T17" fmla="*/ 2147483647 h 68"/>
                <a:gd name="T18" fmla="*/ 2147483647 w 112"/>
                <a:gd name="T19" fmla="*/ 2147483647 h 68"/>
                <a:gd name="T20" fmla="*/ 2147483647 w 112"/>
                <a:gd name="T21" fmla="*/ 2147483647 h 68"/>
                <a:gd name="T22" fmla="*/ 2147483647 w 112"/>
                <a:gd name="T23" fmla="*/ 2147483647 h 68"/>
                <a:gd name="T24" fmla="*/ 2147483647 w 112"/>
                <a:gd name="T25" fmla="*/ 2147483647 h 68"/>
                <a:gd name="T26" fmla="*/ 2147483647 w 112"/>
                <a:gd name="T27" fmla="*/ 2147483647 h 68"/>
                <a:gd name="T28" fmla="*/ 2147483647 w 112"/>
                <a:gd name="T29" fmla="*/ 2147483647 h 68"/>
                <a:gd name="T30" fmla="*/ 2147483647 w 112"/>
                <a:gd name="T31" fmla="*/ 2147483647 h 68"/>
                <a:gd name="T32" fmla="*/ 2147483647 w 112"/>
                <a:gd name="T33" fmla="*/ 2147483647 h 68"/>
                <a:gd name="T34" fmla="*/ 2147483647 w 112"/>
                <a:gd name="T35" fmla="*/ 2147483647 h 68"/>
                <a:gd name="T36" fmla="*/ 2147483647 w 112"/>
                <a:gd name="T37" fmla="*/ 2147483647 h 68"/>
                <a:gd name="T38" fmla="*/ 2147483647 w 112"/>
                <a:gd name="T39" fmla="*/ 2147483647 h 68"/>
                <a:gd name="T40" fmla="*/ 2147483647 w 112"/>
                <a:gd name="T41" fmla="*/ 2147483647 h 68"/>
                <a:gd name="T42" fmla="*/ 2147483647 w 112"/>
                <a:gd name="T43" fmla="*/ 2147483647 h 68"/>
                <a:gd name="T44" fmla="*/ 2147483647 w 112"/>
                <a:gd name="T45" fmla="*/ 2147483647 h 68"/>
                <a:gd name="T46" fmla="*/ 2147483647 w 112"/>
                <a:gd name="T47" fmla="*/ 2147483647 h 68"/>
                <a:gd name="T48" fmla="*/ 2147483647 w 112"/>
                <a:gd name="T49" fmla="*/ 2147483647 h 68"/>
                <a:gd name="T50" fmla="*/ 2147483647 w 112"/>
                <a:gd name="T51" fmla="*/ 2147483647 h 68"/>
                <a:gd name="T52" fmla="*/ 2147483647 w 112"/>
                <a:gd name="T53" fmla="*/ 2147483647 h 68"/>
                <a:gd name="T54" fmla="*/ 2147483647 w 112"/>
                <a:gd name="T55" fmla="*/ 2147483647 h 68"/>
                <a:gd name="T56" fmla="*/ 2147483647 w 112"/>
                <a:gd name="T57" fmla="*/ 2147483647 h 68"/>
                <a:gd name="T58" fmla="*/ 2147483647 w 112"/>
                <a:gd name="T59" fmla="*/ 2147483647 h 68"/>
                <a:gd name="T60" fmla="*/ 2147483647 w 112"/>
                <a:gd name="T61" fmla="*/ 2147483647 h 68"/>
                <a:gd name="T62" fmla="*/ 2147483647 w 112"/>
                <a:gd name="T63" fmla="*/ 2147483647 h 68"/>
                <a:gd name="T64" fmla="*/ 2147483647 w 112"/>
                <a:gd name="T65" fmla="*/ 2147483647 h 68"/>
                <a:gd name="T66" fmla="*/ 2147483647 w 112"/>
                <a:gd name="T67" fmla="*/ 2147483647 h 68"/>
                <a:gd name="T68" fmla="*/ 2147483647 w 112"/>
                <a:gd name="T69" fmla="*/ 2147483647 h 68"/>
                <a:gd name="T70" fmla="*/ 2147483647 w 112"/>
                <a:gd name="T71" fmla="*/ 2147483647 h 68"/>
                <a:gd name="T72" fmla="*/ 2147483647 w 112"/>
                <a:gd name="T73" fmla="*/ 2147483647 h 68"/>
                <a:gd name="T74" fmla="*/ 2147483647 w 112"/>
                <a:gd name="T75" fmla="*/ 2147483647 h 68"/>
                <a:gd name="T76" fmla="*/ 2147483647 w 112"/>
                <a:gd name="T77" fmla="*/ 2147483647 h 68"/>
                <a:gd name="T78" fmla="*/ 2147483647 w 112"/>
                <a:gd name="T79" fmla="*/ 2147483647 h 68"/>
                <a:gd name="T80" fmla="*/ 2147483647 w 112"/>
                <a:gd name="T81" fmla="*/ 2147483647 h 68"/>
                <a:gd name="T82" fmla="*/ 2147483647 w 112"/>
                <a:gd name="T83" fmla="*/ 2147483647 h 68"/>
                <a:gd name="T84" fmla="*/ 2147483647 w 112"/>
                <a:gd name="T85" fmla="*/ 2147483647 h 68"/>
                <a:gd name="T86" fmla="*/ 2147483647 w 112"/>
                <a:gd name="T87" fmla="*/ 2147483647 h 68"/>
                <a:gd name="T88" fmla="*/ 2147483647 w 112"/>
                <a:gd name="T89" fmla="*/ 2147483647 h 68"/>
                <a:gd name="T90" fmla="*/ 2147483647 w 112"/>
                <a:gd name="T91" fmla="*/ 2147483647 h 68"/>
                <a:gd name="T92" fmla="*/ 0 w 112"/>
                <a:gd name="T93" fmla="*/ 2147483647 h 68"/>
                <a:gd name="T94" fmla="*/ 0 w 112"/>
                <a:gd name="T95" fmla="*/ 2147483647 h 6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12"/>
                <a:gd name="T145" fmla="*/ 0 h 68"/>
                <a:gd name="T146" fmla="*/ 112 w 112"/>
                <a:gd name="T147" fmla="*/ 68 h 6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12" h="68">
                  <a:moveTo>
                    <a:pt x="0" y="26"/>
                  </a:moveTo>
                  <a:lnTo>
                    <a:pt x="14" y="26"/>
                  </a:lnTo>
                  <a:lnTo>
                    <a:pt x="16" y="16"/>
                  </a:lnTo>
                  <a:lnTo>
                    <a:pt x="22" y="14"/>
                  </a:lnTo>
                  <a:lnTo>
                    <a:pt x="22" y="4"/>
                  </a:lnTo>
                  <a:lnTo>
                    <a:pt x="32" y="6"/>
                  </a:lnTo>
                  <a:lnTo>
                    <a:pt x="36" y="0"/>
                  </a:lnTo>
                  <a:lnTo>
                    <a:pt x="44" y="6"/>
                  </a:lnTo>
                  <a:lnTo>
                    <a:pt x="44" y="10"/>
                  </a:lnTo>
                  <a:lnTo>
                    <a:pt x="36" y="14"/>
                  </a:lnTo>
                  <a:lnTo>
                    <a:pt x="32" y="16"/>
                  </a:lnTo>
                  <a:lnTo>
                    <a:pt x="40" y="16"/>
                  </a:lnTo>
                  <a:lnTo>
                    <a:pt x="46" y="18"/>
                  </a:lnTo>
                  <a:lnTo>
                    <a:pt x="44" y="28"/>
                  </a:lnTo>
                  <a:lnTo>
                    <a:pt x="58" y="28"/>
                  </a:lnTo>
                  <a:lnTo>
                    <a:pt x="64" y="30"/>
                  </a:lnTo>
                  <a:lnTo>
                    <a:pt x="78" y="30"/>
                  </a:lnTo>
                  <a:lnTo>
                    <a:pt x="84" y="26"/>
                  </a:lnTo>
                  <a:lnTo>
                    <a:pt x="84" y="30"/>
                  </a:lnTo>
                  <a:lnTo>
                    <a:pt x="88" y="32"/>
                  </a:lnTo>
                  <a:lnTo>
                    <a:pt x="98" y="38"/>
                  </a:lnTo>
                  <a:lnTo>
                    <a:pt x="102" y="44"/>
                  </a:lnTo>
                  <a:lnTo>
                    <a:pt x="108" y="48"/>
                  </a:lnTo>
                  <a:lnTo>
                    <a:pt x="112" y="58"/>
                  </a:lnTo>
                  <a:lnTo>
                    <a:pt x="106" y="60"/>
                  </a:lnTo>
                  <a:lnTo>
                    <a:pt x="98" y="62"/>
                  </a:lnTo>
                  <a:lnTo>
                    <a:pt x="90" y="64"/>
                  </a:lnTo>
                  <a:lnTo>
                    <a:pt x="82" y="66"/>
                  </a:lnTo>
                  <a:lnTo>
                    <a:pt x="76" y="68"/>
                  </a:lnTo>
                  <a:lnTo>
                    <a:pt x="74" y="68"/>
                  </a:lnTo>
                  <a:lnTo>
                    <a:pt x="70" y="68"/>
                  </a:lnTo>
                  <a:lnTo>
                    <a:pt x="66" y="64"/>
                  </a:lnTo>
                  <a:lnTo>
                    <a:pt x="60" y="58"/>
                  </a:lnTo>
                  <a:lnTo>
                    <a:pt x="58" y="50"/>
                  </a:lnTo>
                  <a:lnTo>
                    <a:pt x="54" y="40"/>
                  </a:lnTo>
                  <a:lnTo>
                    <a:pt x="48" y="40"/>
                  </a:lnTo>
                  <a:lnTo>
                    <a:pt x="44" y="46"/>
                  </a:lnTo>
                  <a:lnTo>
                    <a:pt x="40" y="50"/>
                  </a:lnTo>
                  <a:lnTo>
                    <a:pt x="34" y="56"/>
                  </a:lnTo>
                  <a:lnTo>
                    <a:pt x="30" y="60"/>
                  </a:lnTo>
                  <a:lnTo>
                    <a:pt x="20" y="66"/>
                  </a:lnTo>
                  <a:lnTo>
                    <a:pt x="12" y="66"/>
                  </a:lnTo>
                  <a:lnTo>
                    <a:pt x="16" y="56"/>
                  </a:lnTo>
                  <a:lnTo>
                    <a:pt x="16" y="46"/>
                  </a:lnTo>
                  <a:lnTo>
                    <a:pt x="12" y="42"/>
                  </a:lnTo>
                  <a:lnTo>
                    <a:pt x="6" y="38"/>
                  </a:lnTo>
                  <a:lnTo>
                    <a:pt x="0" y="32"/>
                  </a:lnTo>
                  <a:lnTo>
                    <a:pt x="0"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8" name="Freeform 239"/>
            <p:cNvSpPr/>
            <p:nvPr/>
          </p:nvSpPr>
          <p:spPr bwMode="auto">
            <a:xfrm>
              <a:off x="5471520" y="3305243"/>
              <a:ext cx="161435" cy="73009"/>
            </a:xfrm>
            <a:custGeom>
              <a:avLst/>
              <a:gdLst>
                <a:gd name="T0" fmla="*/ 2147483647 w 110"/>
                <a:gd name="T1" fmla="*/ 2147483647 h 46"/>
                <a:gd name="T2" fmla="*/ 2147483647 w 110"/>
                <a:gd name="T3" fmla="*/ 2147483647 h 46"/>
                <a:gd name="T4" fmla="*/ 2147483647 w 110"/>
                <a:gd name="T5" fmla="*/ 2147483647 h 46"/>
                <a:gd name="T6" fmla="*/ 2147483647 w 110"/>
                <a:gd name="T7" fmla="*/ 2147483647 h 46"/>
                <a:gd name="T8" fmla="*/ 2147483647 w 110"/>
                <a:gd name="T9" fmla="*/ 2147483647 h 46"/>
                <a:gd name="T10" fmla="*/ 2147483647 w 110"/>
                <a:gd name="T11" fmla="*/ 2147483647 h 46"/>
                <a:gd name="T12" fmla="*/ 2147483647 w 110"/>
                <a:gd name="T13" fmla="*/ 2147483647 h 46"/>
                <a:gd name="T14" fmla="*/ 2147483647 w 110"/>
                <a:gd name="T15" fmla="*/ 2147483647 h 46"/>
                <a:gd name="T16" fmla="*/ 2147483647 w 110"/>
                <a:gd name="T17" fmla="*/ 2147483647 h 46"/>
                <a:gd name="T18" fmla="*/ 2147483647 w 110"/>
                <a:gd name="T19" fmla="*/ 2147483647 h 46"/>
                <a:gd name="T20" fmla="*/ 2147483647 w 110"/>
                <a:gd name="T21" fmla="*/ 2147483647 h 46"/>
                <a:gd name="T22" fmla="*/ 2147483647 w 110"/>
                <a:gd name="T23" fmla="*/ 2147483647 h 46"/>
                <a:gd name="T24" fmla="*/ 2147483647 w 110"/>
                <a:gd name="T25" fmla="*/ 2147483647 h 46"/>
                <a:gd name="T26" fmla="*/ 2147483647 w 110"/>
                <a:gd name="T27" fmla="*/ 2147483647 h 46"/>
                <a:gd name="T28" fmla="*/ 2147483647 w 110"/>
                <a:gd name="T29" fmla="*/ 2147483647 h 46"/>
                <a:gd name="T30" fmla="*/ 2147483647 w 110"/>
                <a:gd name="T31" fmla="*/ 2147483647 h 46"/>
                <a:gd name="T32" fmla="*/ 2147483647 w 110"/>
                <a:gd name="T33" fmla="*/ 2147483647 h 46"/>
                <a:gd name="T34" fmla="*/ 2147483647 w 110"/>
                <a:gd name="T35" fmla="*/ 2147483647 h 46"/>
                <a:gd name="T36" fmla="*/ 2147483647 w 110"/>
                <a:gd name="T37" fmla="*/ 2147483647 h 46"/>
                <a:gd name="T38" fmla="*/ 2147483647 w 110"/>
                <a:gd name="T39" fmla="*/ 2147483647 h 46"/>
                <a:gd name="T40" fmla="*/ 2147483647 w 110"/>
                <a:gd name="T41" fmla="*/ 2147483647 h 46"/>
                <a:gd name="T42" fmla="*/ 2147483647 w 110"/>
                <a:gd name="T43" fmla="*/ 2147483647 h 46"/>
                <a:gd name="T44" fmla="*/ 2147483647 w 110"/>
                <a:gd name="T45" fmla="*/ 2147483647 h 46"/>
                <a:gd name="T46" fmla="*/ 2147483647 w 110"/>
                <a:gd name="T47" fmla="*/ 2147483647 h 46"/>
                <a:gd name="T48" fmla="*/ 0 w 110"/>
                <a:gd name="T49" fmla="*/ 0 h 46"/>
                <a:gd name="T50" fmla="*/ 2147483647 w 110"/>
                <a:gd name="T51" fmla="*/ 2147483647 h 46"/>
                <a:gd name="T52" fmla="*/ 2147483647 w 110"/>
                <a:gd name="T53" fmla="*/ 2147483647 h 46"/>
                <a:gd name="T54" fmla="*/ 2147483647 w 110"/>
                <a:gd name="T55" fmla="*/ 2147483647 h 46"/>
                <a:gd name="T56" fmla="*/ 2147483647 w 110"/>
                <a:gd name="T57" fmla="*/ 2147483647 h 46"/>
                <a:gd name="T58" fmla="*/ 2147483647 w 110"/>
                <a:gd name="T59" fmla="*/ 2147483647 h 46"/>
                <a:gd name="T60" fmla="*/ 2147483647 w 110"/>
                <a:gd name="T61" fmla="*/ 2147483647 h 46"/>
                <a:gd name="T62" fmla="*/ 2147483647 w 110"/>
                <a:gd name="T63" fmla="*/ 2147483647 h 46"/>
                <a:gd name="T64" fmla="*/ 2147483647 w 110"/>
                <a:gd name="T65" fmla="*/ 2147483647 h 46"/>
                <a:gd name="T66" fmla="*/ 2147483647 w 110"/>
                <a:gd name="T67" fmla="*/ 2147483647 h 46"/>
                <a:gd name="T68" fmla="*/ 2147483647 w 110"/>
                <a:gd name="T69" fmla="*/ 2147483647 h 46"/>
                <a:gd name="T70" fmla="*/ 2147483647 w 110"/>
                <a:gd name="T71" fmla="*/ 2147483647 h 4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10"/>
                <a:gd name="T109" fmla="*/ 0 h 46"/>
                <a:gd name="T110" fmla="*/ 110 w 110"/>
                <a:gd name="T111" fmla="*/ 46 h 4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10" h="46">
                  <a:moveTo>
                    <a:pt x="36" y="36"/>
                  </a:moveTo>
                  <a:lnTo>
                    <a:pt x="44" y="34"/>
                  </a:lnTo>
                  <a:lnTo>
                    <a:pt x="50" y="34"/>
                  </a:lnTo>
                  <a:lnTo>
                    <a:pt x="60" y="36"/>
                  </a:lnTo>
                  <a:lnTo>
                    <a:pt x="64" y="40"/>
                  </a:lnTo>
                  <a:lnTo>
                    <a:pt x="66" y="42"/>
                  </a:lnTo>
                  <a:lnTo>
                    <a:pt x="66" y="44"/>
                  </a:lnTo>
                  <a:lnTo>
                    <a:pt x="78" y="44"/>
                  </a:lnTo>
                  <a:lnTo>
                    <a:pt x="86" y="44"/>
                  </a:lnTo>
                  <a:lnTo>
                    <a:pt x="88" y="38"/>
                  </a:lnTo>
                  <a:lnTo>
                    <a:pt x="96" y="42"/>
                  </a:lnTo>
                  <a:lnTo>
                    <a:pt x="100" y="46"/>
                  </a:lnTo>
                  <a:lnTo>
                    <a:pt x="110" y="46"/>
                  </a:lnTo>
                  <a:lnTo>
                    <a:pt x="106" y="40"/>
                  </a:lnTo>
                  <a:lnTo>
                    <a:pt x="104" y="36"/>
                  </a:lnTo>
                  <a:lnTo>
                    <a:pt x="108" y="32"/>
                  </a:lnTo>
                  <a:lnTo>
                    <a:pt x="98" y="30"/>
                  </a:lnTo>
                  <a:lnTo>
                    <a:pt x="92" y="22"/>
                  </a:lnTo>
                  <a:lnTo>
                    <a:pt x="76" y="16"/>
                  </a:lnTo>
                  <a:lnTo>
                    <a:pt x="62" y="16"/>
                  </a:lnTo>
                  <a:lnTo>
                    <a:pt x="52" y="10"/>
                  </a:lnTo>
                  <a:lnTo>
                    <a:pt x="40" y="8"/>
                  </a:lnTo>
                  <a:lnTo>
                    <a:pt x="30" y="6"/>
                  </a:lnTo>
                  <a:lnTo>
                    <a:pt x="18" y="2"/>
                  </a:lnTo>
                  <a:lnTo>
                    <a:pt x="0" y="0"/>
                  </a:lnTo>
                  <a:lnTo>
                    <a:pt x="6" y="4"/>
                  </a:lnTo>
                  <a:lnTo>
                    <a:pt x="12" y="8"/>
                  </a:lnTo>
                  <a:lnTo>
                    <a:pt x="20" y="12"/>
                  </a:lnTo>
                  <a:lnTo>
                    <a:pt x="24" y="14"/>
                  </a:lnTo>
                  <a:lnTo>
                    <a:pt x="30" y="16"/>
                  </a:lnTo>
                  <a:lnTo>
                    <a:pt x="32" y="20"/>
                  </a:lnTo>
                  <a:lnTo>
                    <a:pt x="34" y="24"/>
                  </a:lnTo>
                  <a:lnTo>
                    <a:pt x="34" y="26"/>
                  </a:lnTo>
                  <a:lnTo>
                    <a:pt x="36" y="30"/>
                  </a:lnTo>
                  <a:lnTo>
                    <a:pt x="36" y="32"/>
                  </a:lnTo>
                  <a:lnTo>
                    <a:pt x="36" y="3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09" name="Freeform 240"/>
            <p:cNvSpPr/>
            <p:nvPr/>
          </p:nvSpPr>
          <p:spPr bwMode="auto">
            <a:xfrm>
              <a:off x="5568381" y="3372942"/>
              <a:ext cx="74952" cy="67700"/>
            </a:xfrm>
            <a:custGeom>
              <a:avLst/>
              <a:gdLst>
                <a:gd name="T0" fmla="*/ 0 w 52"/>
                <a:gd name="T1" fmla="*/ 0 h 42"/>
                <a:gd name="T2" fmla="*/ 2147483647 w 52"/>
                <a:gd name="T3" fmla="*/ 0 h 42"/>
                <a:gd name="T4" fmla="*/ 2147483647 w 52"/>
                <a:gd name="T5" fmla="*/ 2147483647 h 42"/>
                <a:gd name="T6" fmla="*/ 2147483647 w 52"/>
                <a:gd name="T7" fmla="*/ 2147483647 h 42"/>
                <a:gd name="T8" fmla="*/ 2147483647 w 52"/>
                <a:gd name="T9" fmla="*/ 2147483647 h 42"/>
                <a:gd name="T10" fmla="*/ 2147483647 w 52"/>
                <a:gd name="T11" fmla="*/ 2147483647 h 42"/>
                <a:gd name="T12" fmla="*/ 2147483647 w 52"/>
                <a:gd name="T13" fmla="*/ 2147483647 h 42"/>
                <a:gd name="T14" fmla="*/ 2147483647 w 52"/>
                <a:gd name="T15" fmla="*/ 2147483647 h 42"/>
                <a:gd name="T16" fmla="*/ 2147483647 w 52"/>
                <a:gd name="T17" fmla="*/ 2147483647 h 42"/>
                <a:gd name="T18" fmla="*/ 2147483647 w 52"/>
                <a:gd name="T19" fmla="*/ 2147483647 h 42"/>
                <a:gd name="T20" fmla="*/ 2147483647 w 52"/>
                <a:gd name="T21" fmla="*/ 2147483647 h 42"/>
                <a:gd name="T22" fmla="*/ 2147483647 w 52"/>
                <a:gd name="T23" fmla="*/ 2147483647 h 42"/>
                <a:gd name="T24" fmla="*/ 2147483647 w 52"/>
                <a:gd name="T25" fmla="*/ 2147483647 h 42"/>
                <a:gd name="T26" fmla="*/ 2147483647 w 52"/>
                <a:gd name="T27" fmla="*/ 2147483647 h 42"/>
                <a:gd name="T28" fmla="*/ 2147483647 w 52"/>
                <a:gd name="T29" fmla="*/ 2147483647 h 42"/>
                <a:gd name="T30" fmla="*/ 2147483647 w 52"/>
                <a:gd name="T31" fmla="*/ 2147483647 h 42"/>
                <a:gd name="T32" fmla="*/ 2147483647 w 52"/>
                <a:gd name="T33" fmla="*/ 2147483647 h 42"/>
                <a:gd name="T34" fmla="*/ 2147483647 w 52"/>
                <a:gd name="T35" fmla="*/ 2147483647 h 42"/>
                <a:gd name="T36" fmla="*/ 2147483647 w 52"/>
                <a:gd name="T37" fmla="*/ 2147483647 h 42"/>
                <a:gd name="T38" fmla="*/ 2147483647 w 52"/>
                <a:gd name="T39" fmla="*/ 2147483647 h 42"/>
                <a:gd name="T40" fmla="*/ 0 w 52"/>
                <a:gd name="T41" fmla="*/ 0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2"/>
                <a:gd name="T64" fmla="*/ 0 h 42"/>
                <a:gd name="T65" fmla="*/ 52 w 52"/>
                <a:gd name="T66" fmla="*/ 42 h 4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2" h="42">
                  <a:moveTo>
                    <a:pt x="0" y="0"/>
                  </a:moveTo>
                  <a:lnTo>
                    <a:pt x="20" y="0"/>
                  </a:lnTo>
                  <a:lnTo>
                    <a:pt x="26" y="6"/>
                  </a:lnTo>
                  <a:lnTo>
                    <a:pt x="28" y="6"/>
                  </a:lnTo>
                  <a:lnTo>
                    <a:pt x="30" y="10"/>
                  </a:lnTo>
                  <a:lnTo>
                    <a:pt x="32" y="16"/>
                  </a:lnTo>
                  <a:lnTo>
                    <a:pt x="38" y="22"/>
                  </a:lnTo>
                  <a:lnTo>
                    <a:pt x="40" y="22"/>
                  </a:lnTo>
                  <a:lnTo>
                    <a:pt x="48" y="26"/>
                  </a:lnTo>
                  <a:lnTo>
                    <a:pt x="52" y="38"/>
                  </a:lnTo>
                  <a:lnTo>
                    <a:pt x="48" y="42"/>
                  </a:lnTo>
                  <a:lnTo>
                    <a:pt x="42" y="38"/>
                  </a:lnTo>
                  <a:lnTo>
                    <a:pt x="38" y="34"/>
                  </a:lnTo>
                  <a:lnTo>
                    <a:pt x="32" y="30"/>
                  </a:lnTo>
                  <a:lnTo>
                    <a:pt x="24" y="32"/>
                  </a:lnTo>
                  <a:lnTo>
                    <a:pt x="20" y="26"/>
                  </a:lnTo>
                  <a:lnTo>
                    <a:pt x="16" y="22"/>
                  </a:lnTo>
                  <a:lnTo>
                    <a:pt x="12" y="20"/>
                  </a:lnTo>
                  <a:lnTo>
                    <a:pt x="2" y="18"/>
                  </a:lnTo>
                  <a:lnTo>
                    <a:pt x="2" y="10"/>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0" name="Freeform 241"/>
            <p:cNvSpPr/>
            <p:nvPr/>
          </p:nvSpPr>
          <p:spPr bwMode="auto">
            <a:xfrm>
              <a:off x="5598362" y="3357013"/>
              <a:ext cx="113005" cy="92921"/>
            </a:xfrm>
            <a:custGeom>
              <a:avLst/>
              <a:gdLst>
                <a:gd name="T0" fmla="*/ 2147483647 w 78"/>
                <a:gd name="T1" fmla="*/ 2147483647 h 60"/>
                <a:gd name="T2" fmla="*/ 2147483647 w 78"/>
                <a:gd name="T3" fmla="*/ 2147483647 h 60"/>
                <a:gd name="T4" fmla="*/ 2147483647 w 78"/>
                <a:gd name="T5" fmla="*/ 2147483647 h 60"/>
                <a:gd name="T6" fmla="*/ 2147483647 w 78"/>
                <a:gd name="T7" fmla="*/ 2147483647 h 60"/>
                <a:gd name="T8" fmla="*/ 2147483647 w 78"/>
                <a:gd name="T9" fmla="*/ 2147483647 h 60"/>
                <a:gd name="T10" fmla="*/ 2147483647 w 78"/>
                <a:gd name="T11" fmla="*/ 2147483647 h 60"/>
                <a:gd name="T12" fmla="*/ 2147483647 w 78"/>
                <a:gd name="T13" fmla="*/ 0 h 60"/>
                <a:gd name="T14" fmla="*/ 2147483647 w 78"/>
                <a:gd name="T15" fmla="*/ 2147483647 h 60"/>
                <a:gd name="T16" fmla="*/ 2147483647 w 78"/>
                <a:gd name="T17" fmla="*/ 2147483647 h 60"/>
                <a:gd name="T18" fmla="*/ 2147483647 w 78"/>
                <a:gd name="T19" fmla="*/ 2147483647 h 60"/>
                <a:gd name="T20" fmla="*/ 2147483647 w 78"/>
                <a:gd name="T21" fmla="*/ 2147483647 h 60"/>
                <a:gd name="T22" fmla="*/ 2147483647 w 78"/>
                <a:gd name="T23" fmla="*/ 2147483647 h 60"/>
                <a:gd name="T24" fmla="*/ 2147483647 w 78"/>
                <a:gd name="T25" fmla="*/ 2147483647 h 60"/>
                <a:gd name="T26" fmla="*/ 2147483647 w 78"/>
                <a:gd name="T27" fmla="*/ 2147483647 h 60"/>
                <a:gd name="T28" fmla="*/ 0 w 78"/>
                <a:gd name="T29" fmla="*/ 2147483647 h 60"/>
                <a:gd name="T30" fmla="*/ 2147483647 w 78"/>
                <a:gd name="T31" fmla="*/ 2147483647 h 60"/>
                <a:gd name="T32" fmla="*/ 2147483647 w 78"/>
                <a:gd name="T33" fmla="*/ 2147483647 h 60"/>
                <a:gd name="T34" fmla="*/ 2147483647 w 78"/>
                <a:gd name="T35" fmla="*/ 2147483647 h 60"/>
                <a:gd name="T36" fmla="*/ 2147483647 w 78"/>
                <a:gd name="T37" fmla="*/ 2147483647 h 60"/>
                <a:gd name="T38" fmla="*/ 2147483647 w 78"/>
                <a:gd name="T39" fmla="*/ 2147483647 h 60"/>
                <a:gd name="T40" fmla="*/ 2147483647 w 78"/>
                <a:gd name="T41" fmla="*/ 2147483647 h 60"/>
                <a:gd name="T42" fmla="*/ 2147483647 w 78"/>
                <a:gd name="T43" fmla="*/ 2147483647 h 60"/>
                <a:gd name="T44" fmla="*/ 2147483647 w 78"/>
                <a:gd name="T45" fmla="*/ 2147483647 h 60"/>
                <a:gd name="T46" fmla="*/ 2147483647 w 78"/>
                <a:gd name="T47" fmla="*/ 2147483647 h 60"/>
                <a:gd name="T48" fmla="*/ 2147483647 w 78"/>
                <a:gd name="T49" fmla="*/ 2147483647 h 60"/>
                <a:gd name="T50" fmla="*/ 2147483647 w 78"/>
                <a:gd name="T51" fmla="*/ 2147483647 h 60"/>
                <a:gd name="T52" fmla="*/ 2147483647 w 78"/>
                <a:gd name="T53" fmla="*/ 2147483647 h 60"/>
                <a:gd name="T54" fmla="*/ 2147483647 w 78"/>
                <a:gd name="T55" fmla="*/ 2147483647 h 60"/>
                <a:gd name="T56" fmla="*/ 2147483647 w 78"/>
                <a:gd name="T57" fmla="*/ 2147483647 h 60"/>
                <a:gd name="T58" fmla="*/ 2147483647 w 78"/>
                <a:gd name="T59" fmla="*/ 2147483647 h 60"/>
                <a:gd name="T60" fmla="*/ 2147483647 w 78"/>
                <a:gd name="T61" fmla="*/ 2147483647 h 60"/>
                <a:gd name="T62" fmla="*/ 2147483647 w 78"/>
                <a:gd name="T63" fmla="*/ 2147483647 h 60"/>
                <a:gd name="T64" fmla="*/ 2147483647 w 78"/>
                <a:gd name="T65" fmla="*/ 2147483647 h 60"/>
                <a:gd name="T66" fmla="*/ 2147483647 w 78"/>
                <a:gd name="T67" fmla="*/ 2147483647 h 60"/>
                <a:gd name="T68" fmla="*/ 2147483647 w 78"/>
                <a:gd name="T69" fmla="*/ 2147483647 h 60"/>
                <a:gd name="T70" fmla="*/ 2147483647 w 78"/>
                <a:gd name="T71" fmla="*/ 2147483647 h 60"/>
                <a:gd name="T72" fmla="*/ 2147483647 w 78"/>
                <a:gd name="T73" fmla="*/ 2147483647 h 60"/>
                <a:gd name="T74" fmla="*/ 2147483647 w 78"/>
                <a:gd name="T75" fmla="*/ 2147483647 h 60"/>
                <a:gd name="T76" fmla="*/ 2147483647 w 78"/>
                <a:gd name="T77" fmla="*/ 2147483647 h 60"/>
                <a:gd name="T78" fmla="*/ 2147483647 w 78"/>
                <a:gd name="T79" fmla="*/ 2147483647 h 60"/>
                <a:gd name="T80" fmla="*/ 2147483647 w 78"/>
                <a:gd name="T81" fmla="*/ 2147483647 h 60"/>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78"/>
                <a:gd name="T124" fmla="*/ 0 h 60"/>
                <a:gd name="T125" fmla="*/ 78 w 78"/>
                <a:gd name="T126" fmla="*/ 60 h 60"/>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78" h="60">
                  <a:moveTo>
                    <a:pt x="52" y="2"/>
                  </a:moveTo>
                  <a:lnTo>
                    <a:pt x="48" y="6"/>
                  </a:lnTo>
                  <a:lnTo>
                    <a:pt x="42" y="12"/>
                  </a:lnTo>
                  <a:lnTo>
                    <a:pt x="36" y="12"/>
                  </a:lnTo>
                  <a:lnTo>
                    <a:pt x="32" y="8"/>
                  </a:lnTo>
                  <a:lnTo>
                    <a:pt x="28" y="6"/>
                  </a:lnTo>
                  <a:lnTo>
                    <a:pt x="22" y="0"/>
                  </a:lnTo>
                  <a:lnTo>
                    <a:pt x="18" y="4"/>
                  </a:lnTo>
                  <a:lnTo>
                    <a:pt x="20" y="8"/>
                  </a:lnTo>
                  <a:lnTo>
                    <a:pt x="24" y="14"/>
                  </a:lnTo>
                  <a:lnTo>
                    <a:pt x="20" y="14"/>
                  </a:lnTo>
                  <a:lnTo>
                    <a:pt x="14" y="14"/>
                  </a:lnTo>
                  <a:lnTo>
                    <a:pt x="10" y="10"/>
                  </a:lnTo>
                  <a:lnTo>
                    <a:pt x="2" y="6"/>
                  </a:lnTo>
                  <a:lnTo>
                    <a:pt x="0" y="12"/>
                  </a:lnTo>
                  <a:lnTo>
                    <a:pt x="6" y="18"/>
                  </a:lnTo>
                  <a:lnTo>
                    <a:pt x="8" y="18"/>
                  </a:lnTo>
                  <a:lnTo>
                    <a:pt x="10" y="24"/>
                  </a:lnTo>
                  <a:lnTo>
                    <a:pt x="12" y="28"/>
                  </a:lnTo>
                  <a:lnTo>
                    <a:pt x="14" y="30"/>
                  </a:lnTo>
                  <a:lnTo>
                    <a:pt x="20" y="34"/>
                  </a:lnTo>
                  <a:lnTo>
                    <a:pt x="28" y="38"/>
                  </a:lnTo>
                  <a:lnTo>
                    <a:pt x="32" y="50"/>
                  </a:lnTo>
                  <a:lnTo>
                    <a:pt x="36" y="46"/>
                  </a:lnTo>
                  <a:lnTo>
                    <a:pt x="42" y="42"/>
                  </a:lnTo>
                  <a:lnTo>
                    <a:pt x="46" y="38"/>
                  </a:lnTo>
                  <a:lnTo>
                    <a:pt x="54" y="38"/>
                  </a:lnTo>
                  <a:lnTo>
                    <a:pt x="54" y="44"/>
                  </a:lnTo>
                  <a:lnTo>
                    <a:pt x="56" y="46"/>
                  </a:lnTo>
                  <a:lnTo>
                    <a:pt x="56" y="52"/>
                  </a:lnTo>
                  <a:lnTo>
                    <a:pt x="58" y="54"/>
                  </a:lnTo>
                  <a:lnTo>
                    <a:pt x="60" y="56"/>
                  </a:lnTo>
                  <a:lnTo>
                    <a:pt x="64" y="56"/>
                  </a:lnTo>
                  <a:lnTo>
                    <a:pt x="68" y="60"/>
                  </a:lnTo>
                  <a:lnTo>
                    <a:pt x="72" y="28"/>
                  </a:lnTo>
                  <a:lnTo>
                    <a:pt x="78" y="28"/>
                  </a:lnTo>
                  <a:lnTo>
                    <a:pt x="64" y="18"/>
                  </a:lnTo>
                  <a:lnTo>
                    <a:pt x="62" y="14"/>
                  </a:lnTo>
                  <a:lnTo>
                    <a:pt x="56" y="8"/>
                  </a:lnTo>
                  <a:lnTo>
                    <a:pt x="56" y="6"/>
                  </a:lnTo>
                  <a:lnTo>
                    <a:pt x="52"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1" name="Freeform 267"/>
            <p:cNvSpPr/>
            <p:nvPr/>
          </p:nvSpPr>
          <p:spPr bwMode="auto">
            <a:xfrm>
              <a:off x="7933409" y="4637995"/>
              <a:ext cx="222550" cy="241594"/>
            </a:xfrm>
            <a:custGeom>
              <a:avLst/>
              <a:gdLst>
                <a:gd name="T0" fmla="*/ 2147483647 w 152"/>
                <a:gd name="T1" fmla="*/ 2147483647 h 154"/>
                <a:gd name="T2" fmla="*/ 0 w 152"/>
                <a:gd name="T3" fmla="*/ 2147483647 h 154"/>
                <a:gd name="T4" fmla="*/ 2147483647 w 152"/>
                <a:gd name="T5" fmla="*/ 2147483647 h 154"/>
                <a:gd name="T6" fmla="*/ 2147483647 w 152"/>
                <a:gd name="T7" fmla="*/ 2147483647 h 154"/>
                <a:gd name="T8" fmla="*/ 2147483647 w 152"/>
                <a:gd name="T9" fmla="*/ 2147483647 h 154"/>
                <a:gd name="T10" fmla="*/ 2147483647 w 152"/>
                <a:gd name="T11" fmla="*/ 2147483647 h 154"/>
                <a:gd name="T12" fmla="*/ 2147483647 w 152"/>
                <a:gd name="T13" fmla="*/ 2147483647 h 154"/>
                <a:gd name="T14" fmla="*/ 2147483647 w 152"/>
                <a:gd name="T15" fmla="*/ 2147483647 h 154"/>
                <a:gd name="T16" fmla="*/ 2147483647 w 152"/>
                <a:gd name="T17" fmla="*/ 2147483647 h 154"/>
                <a:gd name="T18" fmla="*/ 2147483647 w 152"/>
                <a:gd name="T19" fmla="*/ 2147483647 h 154"/>
                <a:gd name="T20" fmla="*/ 2147483647 w 152"/>
                <a:gd name="T21" fmla="*/ 2147483647 h 154"/>
                <a:gd name="T22" fmla="*/ 2147483647 w 152"/>
                <a:gd name="T23" fmla="*/ 2147483647 h 154"/>
                <a:gd name="T24" fmla="*/ 2147483647 w 152"/>
                <a:gd name="T25" fmla="*/ 2147483647 h 154"/>
                <a:gd name="T26" fmla="*/ 2147483647 w 152"/>
                <a:gd name="T27" fmla="*/ 2147483647 h 154"/>
                <a:gd name="T28" fmla="*/ 2147483647 w 152"/>
                <a:gd name="T29" fmla="*/ 2147483647 h 154"/>
                <a:gd name="T30" fmla="*/ 2147483647 w 152"/>
                <a:gd name="T31" fmla="*/ 2147483647 h 154"/>
                <a:gd name="T32" fmla="*/ 2147483647 w 152"/>
                <a:gd name="T33" fmla="*/ 2147483647 h 154"/>
                <a:gd name="T34" fmla="*/ 2147483647 w 152"/>
                <a:gd name="T35" fmla="*/ 2147483647 h 154"/>
                <a:gd name="T36" fmla="*/ 2147483647 w 152"/>
                <a:gd name="T37" fmla="*/ 2147483647 h 154"/>
                <a:gd name="T38" fmla="*/ 2147483647 w 152"/>
                <a:gd name="T39" fmla="*/ 2147483647 h 154"/>
                <a:gd name="T40" fmla="*/ 2147483647 w 152"/>
                <a:gd name="T41" fmla="*/ 2147483647 h 154"/>
                <a:gd name="T42" fmla="*/ 2147483647 w 152"/>
                <a:gd name="T43" fmla="*/ 2147483647 h 154"/>
                <a:gd name="T44" fmla="*/ 2147483647 w 152"/>
                <a:gd name="T45" fmla="*/ 2147483647 h 154"/>
                <a:gd name="T46" fmla="*/ 2147483647 w 152"/>
                <a:gd name="T47" fmla="*/ 2147483647 h 154"/>
                <a:gd name="T48" fmla="*/ 2147483647 w 152"/>
                <a:gd name="T49" fmla="*/ 2147483647 h 154"/>
                <a:gd name="T50" fmla="*/ 2147483647 w 152"/>
                <a:gd name="T51" fmla="*/ 2147483647 h 154"/>
                <a:gd name="T52" fmla="*/ 2147483647 w 152"/>
                <a:gd name="T53" fmla="*/ 2147483647 h 154"/>
                <a:gd name="T54" fmla="*/ 2147483647 w 152"/>
                <a:gd name="T55" fmla="*/ 2147483647 h 154"/>
                <a:gd name="T56" fmla="*/ 2147483647 w 152"/>
                <a:gd name="T57" fmla="*/ 2147483647 h 154"/>
                <a:gd name="T58" fmla="*/ 2147483647 w 152"/>
                <a:gd name="T59" fmla="*/ 2147483647 h 154"/>
                <a:gd name="T60" fmla="*/ 2147483647 w 152"/>
                <a:gd name="T61" fmla="*/ 2147483647 h 154"/>
                <a:gd name="T62" fmla="*/ 2147483647 w 152"/>
                <a:gd name="T63" fmla="*/ 2147483647 h 154"/>
                <a:gd name="T64" fmla="*/ 2147483647 w 152"/>
                <a:gd name="T65" fmla="*/ 2147483647 h 154"/>
                <a:gd name="T66" fmla="*/ 2147483647 w 152"/>
                <a:gd name="T67" fmla="*/ 2147483647 h 154"/>
                <a:gd name="T68" fmla="*/ 2147483647 w 152"/>
                <a:gd name="T69" fmla="*/ 2147483647 h 154"/>
                <a:gd name="T70" fmla="*/ 2147483647 w 152"/>
                <a:gd name="T71" fmla="*/ 2147483647 h 154"/>
                <a:gd name="T72" fmla="*/ 2147483647 w 152"/>
                <a:gd name="T73" fmla="*/ 2147483647 h 154"/>
                <a:gd name="T74" fmla="*/ 2147483647 w 152"/>
                <a:gd name="T75" fmla="*/ 0 h 15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52"/>
                <a:gd name="T115" fmla="*/ 0 h 154"/>
                <a:gd name="T116" fmla="*/ 152 w 152"/>
                <a:gd name="T117" fmla="*/ 154 h 15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52" h="154">
                  <a:moveTo>
                    <a:pt x="4" y="0"/>
                  </a:moveTo>
                  <a:lnTo>
                    <a:pt x="4" y="76"/>
                  </a:lnTo>
                  <a:lnTo>
                    <a:pt x="0" y="80"/>
                  </a:lnTo>
                  <a:lnTo>
                    <a:pt x="0" y="84"/>
                  </a:lnTo>
                  <a:lnTo>
                    <a:pt x="4" y="88"/>
                  </a:lnTo>
                  <a:lnTo>
                    <a:pt x="4" y="126"/>
                  </a:lnTo>
                  <a:lnTo>
                    <a:pt x="14" y="130"/>
                  </a:lnTo>
                  <a:lnTo>
                    <a:pt x="24" y="130"/>
                  </a:lnTo>
                  <a:lnTo>
                    <a:pt x="28" y="130"/>
                  </a:lnTo>
                  <a:lnTo>
                    <a:pt x="32" y="126"/>
                  </a:lnTo>
                  <a:lnTo>
                    <a:pt x="36" y="122"/>
                  </a:lnTo>
                  <a:lnTo>
                    <a:pt x="38" y="118"/>
                  </a:lnTo>
                  <a:lnTo>
                    <a:pt x="32" y="118"/>
                  </a:lnTo>
                  <a:lnTo>
                    <a:pt x="42" y="118"/>
                  </a:lnTo>
                  <a:lnTo>
                    <a:pt x="42" y="110"/>
                  </a:lnTo>
                  <a:lnTo>
                    <a:pt x="42" y="104"/>
                  </a:lnTo>
                  <a:lnTo>
                    <a:pt x="46" y="98"/>
                  </a:lnTo>
                  <a:lnTo>
                    <a:pt x="52" y="98"/>
                  </a:lnTo>
                  <a:lnTo>
                    <a:pt x="68" y="98"/>
                  </a:lnTo>
                  <a:lnTo>
                    <a:pt x="82" y="106"/>
                  </a:lnTo>
                  <a:lnTo>
                    <a:pt x="86" y="110"/>
                  </a:lnTo>
                  <a:lnTo>
                    <a:pt x="88" y="114"/>
                  </a:lnTo>
                  <a:lnTo>
                    <a:pt x="90" y="120"/>
                  </a:lnTo>
                  <a:lnTo>
                    <a:pt x="92" y="126"/>
                  </a:lnTo>
                  <a:lnTo>
                    <a:pt x="90" y="124"/>
                  </a:lnTo>
                  <a:lnTo>
                    <a:pt x="92" y="130"/>
                  </a:lnTo>
                  <a:lnTo>
                    <a:pt x="96" y="134"/>
                  </a:lnTo>
                  <a:lnTo>
                    <a:pt x="98" y="138"/>
                  </a:lnTo>
                  <a:lnTo>
                    <a:pt x="104" y="142"/>
                  </a:lnTo>
                  <a:lnTo>
                    <a:pt x="120" y="146"/>
                  </a:lnTo>
                  <a:lnTo>
                    <a:pt x="132" y="150"/>
                  </a:lnTo>
                  <a:lnTo>
                    <a:pt x="136" y="152"/>
                  </a:lnTo>
                  <a:lnTo>
                    <a:pt x="138" y="154"/>
                  </a:lnTo>
                  <a:lnTo>
                    <a:pt x="142" y="154"/>
                  </a:lnTo>
                  <a:lnTo>
                    <a:pt x="148" y="154"/>
                  </a:lnTo>
                  <a:lnTo>
                    <a:pt x="150" y="152"/>
                  </a:lnTo>
                  <a:lnTo>
                    <a:pt x="152" y="150"/>
                  </a:lnTo>
                  <a:lnTo>
                    <a:pt x="150" y="146"/>
                  </a:lnTo>
                  <a:lnTo>
                    <a:pt x="148" y="142"/>
                  </a:lnTo>
                  <a:lnTo>
                    <a:pt x="144" y="138"/>
                  </a:lnTo>
                  <a:lnTo>
                    <a:pt x="142" y="134"/>
                  </a:lnTo>
                  <a:lnTo>
                    <a:pt x="136" y="132"/>
                  </a:lnTo>
                  <a:lnTo>
                    <a:pt x="132" y="130"/>
                  </a:lnTo>
                  <a:lnTo>
                    <a:pt x="130" y="122"/>
                  </a:lnTo>
                  <a:lnTo>
                    <a:pt x="128" y="120"/>
                  </a:lnTo>
                  <a:lnTo>
                    <a:pt x="124" y="118"/>
                  </a:lnTo>
                  <a:lnTo>
                    <a:pt x="122" y="118"/>
                  </a:lnTo>
                  <a:lnTo>
                    <a:pt x="118" y="116"/>
                  </a:lnTo>
                  <a:lnTo>
                    <a:pt x="114" y="108"/>
                  </a:lnTo>
                  <a:lnTo>
                    <a:pt x="112" y="104"/>
                  </a:lnTo>
                  <a:lnTo>
                    <a:pt x="112" y="98"/>
                  </a:lnTo>
                  <a:lnTo>
                    <a:pt x="108" y="98"/>
                  </a:lnTo>
                  <a:lnTo>
                    <a:pt x="102" y="94"/>
                  </a:lnTo>
                  <a:lnTo>
                    <a:pt x="96" y="84"/>
                  </a:lnTo>
                  <a:lnTo>
                    <a:pt x="102" y="84"/>
                  </a:lnTo>
                  <a:lnTo>
                    <a:pt x="112" y="84"/>
                  </a:lnTo>
                  <a:lnTo>
                    <a:pt x="118" y="84"/>
                  </a:lnTo>
                  <a:lnTo>
                    <a:pt x="122" y="82"/>
                  </a:lnTo>
                  <a:lnTo>
                    <a:pt x="124" y="80"/>
                  </a:lnTo>
                  <a:lnTo>
                    <a:pt x="126" y="76"/>
                  </a:lnTo>
                  <a:lnTo>
                    <a:pt x="122" y="74"/>
                  </a:lnTo>
                  <a:lnTo>
                    <a:pt x="116" y="72"/>
                  </a:lnTo>
                  <a:lnTo>
                    <a:pt x="104" y="66"/>
                  </a:lnTo>
                  <a:lnTo>
                    <a:pt x="96" y="62"/>
                  </a:lnTo>
                  <a:lnTo>
                    <a:pt x="94" y="60"/>
                  </a:lnTo>
                  <a:lnTo>
                    <a:pt x="90" y="58"/>
                  </a:lnTo>
                  <a:lnTo>
                    <a:pt x="86" y="58"/>
                  </a:lnTo>
                  <a:lnTo>
                    <a:pt x="82" y="58"/>
                  </a:lnTo>
                  <a:lnTo>
                    <a:pt x="82" y="56"/>
                  </a:lnTo>
                  <a:lnTo>
                    <a:pt x="80" y="52"/>
                  </a:lnTo>
                  <a:lnTo>
                    <a:pt x="80" y="46"/>
                  </a:lnTo>
                  <a:lnTo>
                    <a:pt x="80" y="44"/>
                  </a:lnTo>
                  <a:lnTo>
                    <a:pt x="78" y="38"/>
                  </a:lnTo>
                  <a:lnTo>
                    <a:pt x="56" y="22"/>
                  </a:lnTo>
                  <a:lnTo>
                    <a:pt x="32" y="12"/>
                  </a:lnTo>
                  <a:lnTo>
                    <a:pt x="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2" name="Freeform 268"/>
            <p:cNvSpPr/>
            <p:nvPr/>
          </p:nvSpPr>
          <p:spPr bwMode="auto">
            <a:xfrm>
              <a:off x="6864476" y="4401710"/>
              <a:ext cx="257144" cy="325224"/>
            </a:xfrm>
            <a:custGeom>
              <a:avLst/>
              <a:gdLst>
                <a:gd name="T0" fmla="*/ 2147483647 w 176"/>
                <a:gd name="T1" fmla="*/ 2147483647 h 206"/>
                <a:gd name="T2" fmla="*/ 2147483647 w 176"/>
                <a:gd name="T3" fmla="*/ 2147483647 h 206"/>
                <a:gd name="T4" fmla="*/ 2147483647 w 176"/>
                <a:gd name="T5" fmla="*/ 2147483647 h 206"/>
                <a:gd name="T6" fmla="*/ 0 w 176"/>
                <a:gd name="T7" fmla="*/ 2147483647 h 206"/>
                <a:gd name="T8" fmla="*/ 2147483647 w 176"/>
                <a:gd name="T9" fmla="*/ 0 h 206"/>
                <a:gd name="T10" fmla="*/ 2147483647 w 176"/>
                <a:gd name="T11" fmla="*/ 0 h 206"/>
                <a:gd name="T12" fmla="*/ 2147483647 w 176"/>
                <a:gd name="T13" fmla="*/ 2147483647 h 206"/>
                <a:gd name="T14" fmla="*/ 2147483647 w 176"/>
                <a:gd name="T15" fmla="*/ 2147483647 h 206"/>
                <a:gd name="T16" fmla="*/ 2147483647 w 176"/>
                <a:gd name="T17" fmla="*/ 2147483647 h 206"/>
                <a:gd name="T18" fmla="*/ 2147483647 w 176"/>
                <a:gd name="T19" fmla="*/ 2147483647 h 206"/>
                <a:gd name="T20" fmla="*/ 2147483647 w 176"/>
                <a:gd name="T21" fmla="*/ 2147483647 h 206"/>
                <a:gd name="T22" fmla="*/ 2147483647 w 176"/>
                <a:gd name="T23" fmla="*/ 2147483647 h 206"/>
                <a:gd name="T24" fmla="*/ 2147483647 w 176"/>
                <a:gd name="T25" fmla="*/ 2147483647 h 206"/>
                <a:gd name="T26" fmla="*/ 2147483647 w 176"/>
                <a:gd name="T27" fmla="*/ 2147483647 h 206"/>
                <a:gd name="T28" fmla="*/ 2147483647 w 176"/>
                <a:gd name="T29" fmla="*/ 2147483647 h 206"/>
                <a:gd name="T30" fmla="*/ 2147483647 w 176"/>
                <a:gd name="T31" fmla="*/ 2147483647 h 206"/>
                <a:gd name="T32" fmla="*/ 2147483647 w 176"/>
                <a:gd name="T33" fmla="*/ 2147483647 h 206"/>
                <a:gd name="T34" fmla="*/ 2147483647 w 176"/>
                <a:gd name="T35" fmla="*/ 2147483647 h 206"/>
                <a:gd name="T36" fmla="*/ 2147483647 w 176"/>
                <a:gd name="T37" fmla="*/ 2147483647 h 206"/>
                <a:gd name="T38" fmla="*/ 2147483647 w 176"/>
                <a:gd name="T39" fmla="*/ 2147483647 h 206"/>
                <a:gd name="T40" fmla="*/ 2147483647 w 176"/>
                <a:gd name="T41" fmla="*/ 2147483647 h 206"/>
                <a:gd name="T42" fmla="*/ 2147483647 w 176"/>
                <a:gd name="T43" fmla="*/ 2147483647 h 206"/>
                <a:gd name="T44" fmla="*/ 2147483647 w 176"/>
                <a:gd name="T45" fmla="*/ 2147483647 h 206"/>
                <a:gd name="T46" fmla="*/ 2147483647 w 176"/>
                <a:gd name="T47" fmla="*/ 2147483647 h 206"/>
                <a:gd name="T48" fmla="*/ 2147483647 w 176"/>
                <a:gd name="T49" fmla="*/ 2147483647 h 206"/>
                <a:gd name="T50" fmla="*/ 2147483647 w 176"/>
                <a:gd name="T51" fmla="*/ 2147483647 h 206"/>
                <a:gd name="T52" fmla="*/ 2147483647 w 176"/>
                <a:gd name="T53" fmla="*/ 2147483647 h 206"/>
                <a:gd name="T54" fmla="*/ 2147483647 w 176"/>
                <a:gd name="T55" fmla="*/ 2147483647 h 206"/>
                <a:gd name="T56" fmla="*/ 2147483647 w 176"/>
                <a:gd name="T57" fmla="*/ 2147483647 h 206"/>
                <a:gd name="T58" fmla="*/ 2147483647 w 176"/>
                <a:gd name="T59" fmla="*/ 2147483647 h 206"/>
                <a:gd name="T60" fmla="*/ 2147483647 w 176"/>
                <a:gd name="T61" fmla="*/ 2147483647 h 206"/>
                <a:gd name="T62" fmla="*/ 2147483647 w 176"/>
                <a:gd name="T63" fmla="*/ 2147483647 h 206"/>
                <a:gd name="T64" fmla="*/ 2147483647 w 176"/>
                <a:gd name="T65" fmla="*/ 2147483647 h 206"/>
                <a:gd name="T66" fmla="*/ 2147483647 w 176"/>
                <a:gd name="T67" fmla="*/ 2147483647 h 206"/>
                <a:gd name="T68" fmla="*/ 2147483647 w 176"/>
                <a:gd name="T69" fmla="*/ 2147483647 h 206"/>
                <a:gd name="T70" fmla="*/ 2147483647 w 176"/>
                <a:gd name="T71" fmla="*/ 2147483647 h 206"/>
                <a:gd name="T72" fmla="*/ 2147483647 w 176"/>
                <a:gd name="T73" fmla="*/ 2147483647 h 206"/>
                <a:gd name="T74" fmla="*/ 2147483647 w 176"/>
                <a:gd name="T75" fmla="*/ 2147483647 h 206"/>
                <a:gd name="T76" fmla="*/ 2147483647 w 176"/>
                <a:gd name="T77" fmla="*/ 2147483647 h 206"/>
                <a:gd name="T78" fmla="*/ 2147483647 w 176"/>
                <a:gd name="T79" fmla="*/ 2147483647 h 206"/>
                <a:gd name="T80" fmla="*/ 2147483647 w 176"/>
                <a:gd name="T81" fmla="*/ 2147483647 h 206"/>
                <a:gd name="T82" fmla="*/ 2147483647 w 176"/>
                <a:gd name="T83" fmla="*/ 2147483647 h 206"/>
                <a:gd name="T84" fmla="*/ 2147483647 w 176"/>
                <a:gd name="T85" fmla="*/ 2147483647 h 206"/>
                <a:gd name="T86" fmla="*/ 2147483647 w 176"/>
                <a:gd name="T87" fmla="*/ 2147483647 h 20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76"/>
                <a:gd name="T133" fmla="*/ 0 h 206"/>
                <a:gd name="T134" fmla="*/ 176 w 176"/>
                <a:gd name="T135" fmla="*/ 206 h 20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76" h="206">
                  <a:moveTo>
                    <a:pt x="42" y="54"/>
                  </a:moveTo>
                  <a:lnTo>
                    <a:pt x="36" y="46"/>
                  </a:lnTo>
                  <a:lnTo>
                    <a:pt x="32" y="38"/>
                  </a:lnTo>
                  <a:lnTo>
                    <a:pt x="22" y="28"/>
                  </a:lnTo>
                  <a:lnTo>
                    <a:pt x="16" y="24"/>
                  </a:lnTo>
                  <a:lnTo>
                    <a:pt x="6" y="14"/>
                  </a:lnTo>
                  <a:lnTo>
                    <a:pt x="2" y="10"/>
                  </a:lnTo>
                  <a:lnTo>
                    <a:pt x="0" y="4"/>
                  </a:lnTo>
                  <a:lnTo>
                    <a:pt x="0" y="2"/>
                  </a:lnTo>
                  <a:lnTo>
                    <a:pt x="4" y="0"/>
                  </a:lnTo>
                  <a:lnTo>
                    <a:pt x="8" y="0"/>
                  </a:lnTo>
                  <a:lnTo>
                    <a:pt x="10" y="0"/>
                  </a:lnTo>
                  <a:lnTo>
                    <a:pt x="10" y="4"/>
                  </a:lnTo>
                  <a:lnTo>
                    <a:pt x="18" y="6"/>
                  </a:lnTo>
                  <a:lnTo>
                    <a:pt x="34" y="6"/>
                  </a:lnTo>
                  <a:lnTo>
                    <a:pt x="36" y="6"/>
                  </a:lnTo>
                  <a:lnTo>
                    <a:pt x="40" y="8"/>
                  </a:lnTo>
                  <a:lnTo>
                    <a:pt x="44" y="14"/>
                  </a:lnTo>
                  <a:lnTo>
                    <a:pt x="48" y="20"/>
                  </a:lnTo>
                  <a:lnTo>
                    <a:pt x="52" y="28"/>
                  </a:lnTo>
                  <a:lnTo>
                    <a:pt x="60" y="32"/>
                  </a:lnTo>
                  <a:lnTo>
                    <a:pt x="62" y="34"/>
                  </a:lnTo>
                  <a:lnTo>
                    <a:pt x="64" y="36"/>
                  </a:lnTo>
                  <a:lnTo>
                    <a:pt x="70" y="38"/>
                  </a:lnTo>
                  <a:lnTo>
                    <a:pt x="74" y="42"/>
                  </a:lnTo>
                  <a:lnTo>
                    <a:pt x="82" y="52"/>
                  </a:lnTo>
                  <a:lnTo>
                    <a:pt x="88" y="58"/>
                  </a:lnTo>
                  <a:lnTo>
                    <a:pt x="90" y="62"/>
                  </a:lnTo>
                  <a:lnTo>
                    <a:pt x="92" y="64"/>
                  </a:lnTo>
                  <a:lnTo>
                    <a:pt x="98" y="62"/>
                  </a:lnTo>
                  <a:lnTo>
                    <a:pt x="100" y="66"/>
                  </a:lnTo>
                  <a:lnTo>
                    <a:pt x="108" y="72"/>
                  </a:lnTo>
                  <a:lnTo>
                    <a:pt x="118" y="80"/>
                  </a:lnTo>
                  <a:lnTo>
                    <a:pt x="120" y="82"/>
                  </a:lnTo>
                  <a:lnTo>
                    <a:pt x="122" y="86"/>
                  </a:lnTo>
                  <a:lnTo>
                    <a:pt x="124" y="84"/>
                  </a:lnTo>
                  <a:lnTo>
                    <a:pt x="128" y="82"/>
                  </a:lnTo>
                  <a:lnTo>
                    <a:pt x="128" y="86"/>
                  </a:lnTo>
                  <a:lnTo>
                    <a:pt x="126" y="90"/>
                  </a:lnTo>
                  <a:lnTo>
                    <a:pt x="124" y="94"/>
                  </a:lnTo>
                  <a:lnTo>
                    <a:pt x="140" y="94"/>
                  </a:lnTo>
                  <a:lnTo>
                    <a:pt x="140" y="102"/>
                  </a:lnTo>
                  <a:lnTo>
                    <a:pt x="136" y="114"/>
                  </a:lnTo>
                  <a:lnTo>
                    <a:pt x="138" y="118"/>
                  </a:lnTo>
                  <a:lnTo>
                    <a:pt x="142" y="120"/>
                  </a:lnTo>
                  <a:lnTo>
                    <a:pt x="146" y="122"/>
                  </a:lnTo>
                  <a:lnTo>
                    <a:pt x="152" y="122"/>
                  </a:lnTo>
                  <a:lnTo>
                    <a:pt x="152" y="134"/>
                  </a:lnTo>
                  <a:lnTo>
                    <a:pt x="152" y="136"/>
                  </a:lnTo>
                  <a:lnTo>
                    <a:pt x="152" y="138"/>
                  </a:lnTo>
                  <a:lnTo>
                    <a:pt x="156" y="138"/>
                  </a:lnTo>
                  <a:lnTo>
                    <a:pt x="158" y="138"/>
                  </a:lnTo>
                  <a:lnTo>
                    <a:pt x="160" y="140"/>
                  </a:lnTo>
                  <a:lnTo>
                    <a:pt x="162" y="144"/>
                  </a:lnTo>
                  <a:lnTo>
                    <a:pt x="172" y="150"/>
                  </a:lnTo>
                  <a:lnTo>
                    <a:pt x="174" y="152"/>
                  </a:lnTo>
                  <a:lnTo>
                    <a:pt x="176" y="158"/>
                  </a:lnTo>
                  <a:lnTo>
                    <a:pt x="174" y="192"/>
                  </a:lnTo>
                  <a:lnTo>
                    <a:pt x="174" y="204"/>
                  </a:lnTo>
                  <a:lnTo>
                    <a:pt x="170" y="206"/>
                  </a:lnTo>
                  <a:lnTo>
                    <a:pt x="164" y="206"/>
                  </a:lnTo>
                  <a:lnTo>
                    <a:pt x="160" y="204"/>
                  </a:lnTo>
                  <a:lnTo>
                    <a:pt x="154" y="206"/>
                  </a:lnTo>
                  <a:lnTo>
                    <a:pt x="152" y="206"/>
                  </a:lnTo>
                  <a:lnTo>
                    <a:pt x="148" y="206"/>
                  </a:lnTo>
                  <a:lnTo>
                    <a:pt x="146" y="204"/>
                  </a:lnTo>
                  <a:lnTo>
                    <a:pt x="144" y="198"/>
                  </a:lnTo>
                  <a:lnTo>
                    <a:pt x="140" y="192"/>
                  </a:lnTo>
                  <a:lnTo>
                    <a:pt x="132" y="186"/>
                  </a:lnTo>
                  <a:lnTo>
                    <a:pt x="124" y="180"/>
                  </a:lnTo>
                  <a:lnTo>
                    <a:pt x="118" y="176"/>
                  </a:lnTo>
                  <a:lnTo>
                    <a:pt x="112" y="168"/>
                  </a:lnTo>
                  <a:lnTo>
                    <a:pt x="104" y="160"/>
                  </a:lnTo>
                  <a:lnTo>
                    <a:pt x="98" y="150"/>
                  </a:lnTo>
                  <a:lnTo>
                    <a:pt x="96" y="144"/>
                  </a:lnTo>
                  <a:lnTo>
                    <a:pt x="94" y="138"/>
                  </a:lnTo>
                  <a:lnTo>
                    <a:pt x="88" y="126"/>
                  </a:lnTo>
                  <a:lnTo>
                    <a:pt x="82" y="114"/>
                  </a:lnTo>
                  <a:lnTo>
                    <a:pt x="76" y="104"/>
                  </a:lnTo>
                  <a:lnTo>
                    <a:pt x="66" y="94"/>
                  </a:lnTo>
                  <a:lnTo>
                    <a:pt x="64" y="88"/>
                  </a:lnTo>
                  <a:lnTo>
                    <a:pt x="64" y="82"/>
                  </a:lnTo>
                  <a:lnTo>
                    <a:pt x="62" y="76"/>
                  </a:lnTo>
                  <a:lnTo>
                    <a:pt x="60" y="70"/>
                  </a:lnTo>
                  <a:lnTo>
                    <a:pt x="54" y="66"/>
                  </a:lnTo>
                  <a:lnTo>
                    <a:pt x="48" y="62"/>
                  </a:lnTo>
                  <a:lnTo>
                    <a:pt x="42" y="58"/>
                  </a:lnTo>
                  <a:lnTo>
                    <a:pt x="40" y="54"/>
                  </a:lnTo>
                  <a:lnTo>
                    <a:pt x="42" y="5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3" name="Freeform 269"/>
            <p:cNvSpPr/>
            <p:nvPr/>
          </p:nvSpPr>
          <p:spPr bwMode="auto">
            <a:xfrm>
              <a:off x="7194266" y="4449498"/>
              <a:ext cx="234082" cy="230974"/>
            </a:xfrm>
            <a:custGeom>
              <a:avLst/>
              <a:gdLst>
                <a:gd name="T0" fmla="*/ 2147483647 w 160"/>
                <a:gd name="T1" fmla="*/ 2147483647 h 146"/>
                <a:gd name="T2" fmla="*/ 2147483647 w 160"/>
                <a:gd name="T3" fmla="*/ 0 h 146"/>
                <a:gd name="T4" fmla="*/ 2147483647 w 160"/>
                <a:gd name="T5" fmla="*/ 2147483647 h 146"/>
                <a:gd name="T6" fmla="*/ 2147483647 w 160"/>
                <a:gd name="T7" fmla="*/ 2147483647 h 146"/>
                <a:gd name="T8" fmla="*/ 2147483647 w 160"/>
                <a:gd name="T9" fmla="*/ 2147483647 h 146"/>
                <a:gd name="T10" fmla="*/ 2147483647 w 160"/>
                <a:gd name="T11" fmla="*/ 2147483647 h 146"/>
                <a:gd name="T12" fmla="*/ 2147483647 w 160"/>
                <a:gd name="T13" fmla="*/ 2147483647 h 146"/>
                <a:gd name="T14" fmla="*/ 2147483647 w 160"/>
                <a:gd name="T15" fmla="*/ 2147483647 h 146"/>
                <a:gd name="T16" fmla="*/ 2147483647 w 160"/>
                <a:gd name="T17" fmla="*/ 2147483647 h 146"/>
                <a:gd name="T18" fmla="*/ 2147483647 w 160"/>
                <a:gd name="T19" fmla="*/ 2147483647 h 146"/>
                <a:gd name="T20" fmla="*/ 2147483647 w 160"/>
                <a:gd name="T21" fmla="*/ 2147483647 h 146"/>
                <a:gd name="T22" fmla="*/ 2147483647 w 160"/>
                <a:gd name="T23" fmla="*/ 2147483647 h 146"/>
                <a:gd name="T24" fmla="*/ 2147483647 w 160"/>
                <a:gd name="T25" fmla="*/ 2147483647 h 146"/>
                <a:gd name="T26" fmla="*/ 2147483647 w 160"/>
                <a:gd name="T27" fmla="*/ 2147483647 h 146"/>
                <a:gd name="T28" fmla="*/ 2147483647 w 160"/>
                <a:gd name="T29" fmla="*/ 2147483647 h 146"/>
                <a:gd name="T30" fmla="*/ 2147483647 w 160"/>
                <a:gd name="T31" fmla="*/ 2147483647 h 146"/>
                <a:gd name="T32" fmla="*/ 0 w 160"/>
                <a:gd name="T33" fmla="*/ 2147483647 h 146"/>
                <a:gd name="T34" fmla="*/ 2147483647 w 160"/>
                <a:gd name="T35" fmla="*/ 2147483647 h 146"/>
                <a:gd name="T36" fmla="*/ 2147483647 w 160"/>
                <a:gd name="T37" fmla="*/ 2147483647 h 146"/>
                <a:gd name="T38" fmla="*/ 2147483647 w 160"/>
                <a:gd name="T39" fmla="*/ 2147483647 h 146"/>
                <a:gd name="T40" fmla="*/ 2147483647 w 160"/>
                <a:gd name="T41" fmla="*/ 2147483647 h 146"/>
                <a:gd name="T42" fmla="*/ 2147483647 w 160"/>
                <a:gd name="T43" fmla="*/ 2147483647 h 146"/>
                <a:gd name="T44" fmla="*/ 2147483647 w 160"/>
                <a:gd name="T45" fmla="*/ 2147483647 h 146"/>
                <a:gd name="T46" fmla="*/ 2147483647 w 160"/>
                <a:gd name="T47" fmla="*/ 2147483647 h 146"/>
                <a:gd name="T48" fmla="*/ 2147483647 w 160"/>
                <a:gd name="T49" fmla="*/ 2147483647 h 146"/>
                <a:gd name="T50" fmla="*/ 2147483647 w 160"/>
                <a:gd name="T51" fmla="*/ 2147483647 h 146"/>
                <a:gd name="T52" fmla="*/ 2147483647 w 160"/>
                <a:gd name="T53" fmla="*/ 2147483647 h 146"/>
                <a:gd name="T54" fmla="*/ 2147483647 w 160"/>
                <a:gd name="T55" fmla="*/ 2147483647 h 146"/>
                <a:gd name="T56" fmla="*/ 2147483647 w 160"/>
                <a:gd name="T57" fmla="*/ 2147483647 h 146"/>
                <a:gd name="T58" fmla="*/ 2147483647 w 160"/>
                <a:gd name="T59" fmla="*/ 2147483647 h 146"/>
                <a:gd name="T60" fmla="*/ 2147483647 w 160"/>
                <a:gd name="T61" fmla="*/ 2147483647 h 146"/>
                <a:gd name="T62" fmla="*/ 2147483647 w 160"/>
                <a:gd name="T63" fmla="*/ 2147483647 h 146"/>
                <a:gd name="T64" fmla="*/ 2147483647 w 160"/>
                <a:gd name="T65" fmla="*/ 2147483647 h 146"/>
                <a:gd name="T66" fmla="*/ 2147483647 w 160"/>
                <a:gd name="T67" fmla="*/ 2147483647 h 146"/>
                <a:gd name="T68" fmla="*/ 2147483647 w 160"/>
                <a:gd name="T69" fmla="*/ 2147483647 h 146"/>
                <a:gd name="T70" fmla="*/ 2147483647 w 160"/>
                <a:gd name="T71" fmla="*/ 2147483647 h 146"/>
                <a:gd name="T72" fmla="*/ 2147483647 w 160"/>
                <a:gd name="T73" fmla="*/ 2147483647 h 146"/>
                <a:gd name="T74" fmla="*/ 2147483647 w 160"/>
                <a:gd name="T75" fmla="*/ 2147483647 h 146"/>
                <a:gd name="T76" fmla="*/ 2147483647 w 160"/>
                <a:gd name="T77" fmla="*/ 2147483647 h 146"/>
                <a:gd name="T78" fmla="*/ 2147483647 w 160"/>
                <a:gd name="T79" fmla="*/ 2147483647 h 146"/>
                <a:gd name="T80" fmla="*/ 2147483647 w 160"/>
                <a:gd name="T81" fmla="*/ 2147483647 h 146"/>
                <a:gd name="T82" fmla="*/ 2147483647 w 160"/>
                <a:gd name="T83" fmla="*/ 2147483647 h 146"/>
                <a:gd name="T84" fmla="*/ 2147483647 w 160"/>
                <a:gd name="T85" fmla="*/ 2147483647 h 146"/>
                <a:gd name="T86" fmla="*/ 2147483647 w 160"/>
                <a:gd name="T87" fmla="*/ 2147483647 h 146"/>
                <a:gd name="T88" fmla="*/ 2147483647 w 160"/>
                <a:gd name="T89" fmla="*/ 2147483647 h 146"/>
                <a:gd name="T90" fmla="*/ 2147483647 w 160"/>
                <a:gd name="T91" fmla="*/ 2147483647 h 146"/>
                <a:gd name="T92" fmla="*/ 2147483647 w 160"/>
                <a:gd name="T93" fmla="*/ 2147483647 h 146"/>
                <a:gd name="T94" fmla="*/ 2147483647 w 160"/>
                <a:gd name="T95" fmla="*/ 2147483647 h 146"/>
                <a:gd name="T96" fmla="*/ 2147483647 w 160"/>
                <a:gd name="T97" fmla="*/ 2147483647 h 146"/>
                <a:gd name="T98" fmla="*/ 2147483647 w 160"/>
                <a:gd name="T99" fmla="*/ 2147483647 h 146"/>
                <a:gd name="T100" fmla="*/ 2147483647 w 160"/>
                <a:gd name="T101" fmla="*/ 2147483647 h 146"/>
                <a:gd name="T102" fmla="*/ 2147483647 w 160"/>
                <a:gd name="T103" fmla="*/ 2147483647 h 14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60"/>
                <a:gd name="T157" fmla="*/ 0 h 146"/>
                <a:gd name="T158" fmla="*/ 160 w 160"/>
                <a:gd name="T159" fmla="*/ 146 h 14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60" h="146">
                  <a:moveTo>
                    <a:pt x="136" y="4"/>
                  </a:moveTo>
                  <a:lnTo>
                    <a:pt x="126" y="2"/>
                  </a:lnTo>
                  <a:lnTo>
                    <a:pt x="120" y="0"/>
                  </a:lnTo>
                  <a:lnTo>
                    <a:pt x="114" y="0"/>
                  </a:lnTo>
                  <a:lnTo>
                    <a:pt x="108" y="0"/>
                  </a:lnTo>
                  <a:lnTo>
                    <a:pt x="102" y="4"/>
                  </a:lnTo>
                  <a:lnTo>
                    <a:pt x="96" y="8"/>
                  </a:lnTo>
                  <a:lnTo>
                    <a:pt x="92" y="14"/>
                  </a:lnTo>
                  <a:lnTo>
                    <a:pt x="88" y="26"/>
                  </a:lnTo>
                  <a:lnTo>
                    <a:pt x="84" y="40"/>
                  </a:lnTo>
                  <a:lnTo>
                    <a:pt x="84" y="48"/>
                  </a:lnTo>
                  <a:lnTo>
                    <a:pt x="82" y="52"/>
                  </a:lnTo>
                  <a:lnTo>
                    <a:pt x="78" y="52"/>
                  </a:lnTo>
                  <a:lnTo>
                    <a:pt x="74" y="50"/>
                  </a:lnTo>
                  <a:lnTo>
                    <a:pt x="70" y="48"/>
                  </a:lnTo>
                  <a:lnTo>
                    <a:pt x="66" y="44"/>
                  </a:lnTo>
                  <a:lnTo>
                    <a:pt x="62" y="42"/>
                  </a:lnTo>
                  <a:lnTo>
                    <a:pt x="58" y="42"/>
                  </a:lnTo>
                  <a:lnTo>
                    <a:pt x="56" y="44"/>
                  </a:lnTo>
                  <a:lnTo>
                    <a:pt x="50" y="50"/>
                  </a:lnTo>
                  <a:lnTo>
                    <a:pt x="42" y="52"/>
                  </a:lnTo>
                  <a:lnTo>
                    <a:pt x="40" y="54"/>
                  </a:lnTo>
                  <a:lnTo>
                    <a:pt x="34" y="56"/>
                  </a:lnTo>
                  <a:lnTo>
                    <a:pt x="28" y="54"/>
                  </a:lnTo>
                  <a:lnTo>
                    <a:pt x="22" y="52"/>
                  </a:lnTo>
                  <a:lnTo>
                    <a:pt x="16" y="50"/>
                  </a:lnTo>
                  <a:lnTo>
                    <a:pt x="14" y="48"/>
                  </a:lnTo>
                  <a:lnTo>
                    <a:pt x="14" y="46"/>
                  </a:lnTo>
                  <a:lnTo>
                    <a:pt x="14" y="36"/>
                  </a:lnTo>
                  <a:lnTo>
                    <a:pt x="14" y="34"/>
                  </a:lnTo>
                  <a:lnTo>
                    <a:pt x="8" y="38"/>
                  </a:lnTo>
                  <a:lnTo>
                    <a:pt x="4" y="44"/>
                  </a:lnTo>
                  <a:lnTo>
                    <a:pt x="2" y="52"/>
                  </a:lnTo>
                  <a:lnTo>
                    <a:pt x="0" y="60"/>
                  </a:lnTo>
                  <a:lnTo>
                    <a:pt x="2" y="66"/>
                  </a:lnTo>
                  <a:lnTo>
                    <a:pt x="4" y="72"/>
                  </a:lnTo>
                  <a:lnTo>
                    <a:pt x="4" y="74"/>
                  </a:lnTo>
                  <a:lnTo>
                    <a:pt x="2" y="78"/>
                  </a:lnTo>
                  <a:lnTo>
                    <a:pt x="4" y="82"/>
                  </a:lnTo>
                  <a:lnTo>
                    <a:pt x="8" y="86"/>
                  </a:lnTo>
                  <a:lnTo>
                    <a:pt x="10" y="86"/>
                  </a:lnTo>
                  <a:lnTo>
                    <a:pt x="10" y="92"/>
                  </a:lnTo>
                  <a:lnTo>
                    <a:pt x="16" y="94"/>
                  </a:lnTo>
                  <a:lnTo>
                    <a:pt x="18" y="96"/>
                  </a:lnTo>
                  <a:lnTo>
                    <a:pt x="18" y="98"/>
                  </a:lnTo>
                  <a:lnTo>
                    <a:pt x="18" y="102"/>
                  </a:lnTo>
                  <a:lnTo>
                    <a:pt x="16" y="106"/>
                  </a:lnTo>
                  <a:lnTo>
                    <a:pt x="16" y="108"/>
                  </a:lnTo>
                  <a:lnTo>
                    <a:pt x="18" y="112"/>
                  </a:lnTo>
                  <a:lnTo>
                    <a:pt x="18" y="110"/>
                  </a:lnTo>
                  <a:lnTo>
                    <a:pt x="18" y="116"/>
                  </a:lnTo>
                  <a:lnTo>
                    <a:pt x="20" y="120"/>
                  </a:lnTo>
                  <a:lnTo>
                    <a:pt x="24" y="124"/>
                  </a:lnTo>
                  <a:lnTo>
                    <a:pt x="28" y="126"/>
                  </a:lnTo>
                  <a:lnTo>
                    <a:pt x="34" y="126"/>
                  </a:lnTo>
                  <a:lnTo>
                    <a:pt x="42" y="128"/>
                  </a:lnTo>
                  <a:lnTo>
                    <a:pt x="46" y="130"/>
                  </a:lnTo>
                  <a:lnTo>
                    <a:pt x="44" y="134"/>
                  </a:lnTo>
                  <a:lnTo>
                    <a:pt x="48" y="134"/>
                  </a:lnTo>
                  <a:lnTo>
                    <a:pt x="54" y="134"/>
                  </a:lnTo>
                  <a:lnTo>
                    <a:pt x="56" y="132"/>
                  </a:lnTo>
                  <a:lnTo>
                    <a:pt x="62" y="130"/>
                  </a:lnTo>
                  <a:lnTo>
                    <a:pt x="66" y="130"/>
                  </a:lnTo>
                  <a:lnTo>
                    <a:pt x="72" y="130"/>
                  </a:lnTo>
                  <a:lnTo>
                    <a:pt x="78" y="132"/>
                  </a:lnTo>
                  <a:lnTo>
                    <a:pt x="82" y="134"/>
                  </a:lnTo>
                  <a:lnTo>
                    <a:pt x="88" y="134"/>
                  </a:lnTo>
                  <a:lnTo>
                    <a:pt x="88" y="140"/>
                  </a:lnTo>
                  <a:lnTo>
                    <a:pt x="88" y="144"/>
                  </a:lnTo>
                  <a:lnTo>
                    <a:pt x="88" y="146"/>
                  </a:lnTo>
                  <a:lnTo>
                    <a:pt x="90" y="146"/>
                  </a:lnTo>
                  <a:lnTo>
                    <a:pt x="98" y="144"/>
                  </a:lnTo>
                  <a:lnTo>
                    <a:pt x="106" y="142"/>
                  </a:lnTo>
                  <a:lnTo>
                    <a:pt x="112" y="138"/>
                  </a:lnTo>
                  <a:lnTo>
                    <a:pt x="120" y="138"/>
                  </a:lnTo>
                  <a:lnTo>
                    <a:pt x="120" y="134"/>
                  </a:lnTo>
                  <a:lnTo>
                    <a:pt x="118" y="134"/>
                  </a:lnTo>
                  <a:lnTo>
                    <a:pt x="116" y="130"/>
                  </a:lnTo>
                  <a:lnTo>
                    <a:pt x="116" y="126"/>
                  </a:lnTo>
                  <a:lnTo>
                    <a:pt x="118" y="124"/>
                  </a:lnTo>
                  <a:lnTo>
                    <a:pt x="122" y="120"/>
                  </a:lnTo>
                  <a:lnTo>
                    <a:pt x="122" y="114"/>
                  </a:lnTo>
                  <a:lnTo>
                    <a:pt x="122" y="108"/>
                  </a:lnTo>
                  <a:lnTo>
                    <a:pt x="120" y="106"/>
                  </a:lnTo>
                  <a:lnTo>
                    <a:pt x="122" y="100"/>
                  </a:lnTo>
                  <a:lnTo>
                    <a:pt x="126" y="94"/>
                  </a:lnTo>
                  <a:lnTo>
                    <a:pt x="132" y="92"/>
                  </a:lnTo>
                  <a:lnTo>
                    <a:pt x="136" y="82"/>
                  </a:lnTo>
                  <a:lnTo>
                    <a:pt x="138" y="72"/>
                  </a:lnTo>
                  <a:lnTo>
                    <a:pt x="142" y="60"/>
                  </a:lnTo>
                  <a:lnTo>
                    <a:pt x="144" y="58"/>
                  </a:lnTo>
                  <a:lnTo>
                    <a:pt x="148" y="56"/>
                  </a:lnTo>
                  <a:lnTo>
                    <a:pt x="154" y="56"/>
                  </a:lnTo>
                  <a:lnTo>
                    <a:pt x="160" y="56"/>
                  </a:lnTo>
                  <a:lnTo>
                    <a:pt x="160" y="52"/>
                  </a:lnTo>
                  <a:lnTo>
                    <a:pt x="150" y="46"/>
                  </a:lnTo>
                  <a:lnTo>
                    <a:pt x="146" y="40"/>
                  </a:lnTo>
                  <a:lnTo>
                    <a:pt x="144" y="34"/>
                  </a:lnTo>
                  <a:lnTo>
                    <a:pt x="146" y="32"/>
                  </a:lnTo>
                  <a:lnTo>
                    <a:pt x="148" y="28"/>
                  </a:lnTo>
                  <a:lnTo>
                    <a:pt x="142" y="26"/>
                  </a:lnTo>
                  <a:lnTo>
                    <a:pt x="138" y="22"/>
                  </a:lnTo>
                  <a:lnTo>
                    <a:pt x="138" y="14"/>
                  </a:lnTo>
                  <a:lnTo>
                    <a:pt x="136" y="8"/>
                  </a:lnTo>
                  <a:lnTo>
                    <a:pt x="13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4" name="Freeform 270"/>
            <p:cNvSpPr/>
            <p:nvPr/>
          </p:nvSpPr>
          <p:spPr bwMode="auto">
            <a:xfrm>
              <a:off x="7190806" y="4879590"/>
              <a:ext cx="930560" cy="816377"/>
            </a:xfrm>
            <a:custGeom>
              <a:avLst/>
              <a:gdLst>
                <a:gd name="T0" fmla="*/ 2147483647 w 636"/>
                <a:gd name="T1" fmla="*/ 2147483647 h 516"/>
                <a:gd name="T2" fmla="*/ 2147483647 w 636"/>
                <a:gd name="T3" fmla="*/ 2147483647 h 516"/>
                <a:gd name="T4" fmla="*/ 2147483647 w 636"/>
                <a:gd name="T5" fmla="*/ 2147483647 h 516"/>
                <a:gd name="T6" fmla="*/ 2147483647 w 636"/>
                <a:gd name="T7" fmla="*/ 2147483647 h 516"/>
                <a:gd name="T8" fmla="*/ 2147483647 w 636"/>
                <a:gd name="T9" fmla="*/ 2147483647 h 516"/>
                <a:gd name="T10" fmla="*/ 2147483647 w 636"/>
                <a:gd name="T11" fmla="*/ 2147483647 h 516"/>
                <a:gd name="T12" fmla="*/ 2147483647 w 636"/>
                <a:gd name="T13" fmla="*/ 2147483647 h 516"/>
                <a:gd name="T14" fmla="*/ 2147483647 w 636"/>
                <a:gd name="T15" fmla="*/ 2147483647 h 516"/>
                <a:gd name="T16" fmla="*/ 2147483647 w 636"/>
                <a:gd name="T17" fmla="*/ 2147483647 h 516"/>
                <a:gd name="T18" fmla="*/ 2147483647 w 636"/>
                <a:gd name="T19" fmla="*/ 2147483647 h 516"/>
                <a:gd name="T20" fmla="*/ 2147483647 w 636"/>
                <a:gd name="T21" fmla="*/ 2147483647 h 516"/>
                <a:gd name="T22" fmla="*/ 2147483647 w 636"/>
                <a:gd name="T23" fmla="*/ 2147483647 h 516"/>
                <a:gd name="T24" fmla="*/ 2147483647 w 636"/>
                <a:gd name="T25" fmla="*/ 2147483647 h 516"/>
                <a:gd name="T26" fmla="*/ 2147483647 w 636"/>
                <a:gd name="T27" fmla="*/ 2147483647 h 516"/>
                <a:gd name="T28" fmla="*/ 2147483647 w 636"/>
                <a:gd name="T29" fmla="*/ 2147483647 h 516"/>
                <a:gd name="T30" fmla="*/ 2147483647 w 636"/>
                <a:gd name="T31" fmla="*/ 2147483647 h 516"/>
                <a:gd name="T32" fmla="*/ 2147483647 w 636"/>
                <a:gd name="T33" fmla="*/ 2147483647 h 516"/>
                <a:gd name="T34" fmla="*/ 2147483647 w 636"/>
                <a:gd name="T35" fmla="*/ 2147483647 h 516"/>
                <a:gd name="T36" fmla="*/ 2147483647 w 636"/>
                <a:gd name="T37" fmla="*/ 2147483647 h 516"/>
                <a:gd name="T38" fmla="*/ 2147483647 w 636"/>
                <a:gd name="T39" fmla="*/ 2147483647 h 516"/>
                <a:gd name="T40" fmla="*/ 2147483647 w 636"/>
                <a:gd name="T41" fmla="*/ 2147483647 h 516"/>
                <a:gd name="T42" fmla="*/ 2147483647 w 636"/>
                <a:gd name="T43" fmla="*/ 0 h 516"/>
                <a:gd name="T44" fmla="*/ 2147483647 w 636"/>
                <a:gd name="T45" fmla="*/ 2147483647 h 516"/>
                <a:gd name="T46" fmla="*/ 2147483647 w 636"/>
                <a:gd name="T47" fmla="*/ 2147483647 h 516"/>
                <a:gd name="T48" fmla="*/ 2147483647 w 636"/>
                <a:gd name="T49" fmla="*/ 2147483647 h 516"/>
                <a:gd name="T50" fmla="*/ 2147483647 w 636"/>
                <a:gd name="T51" fmla="*/ 2147483647 h 516"/>
                <a:gd name="T52" fmla="*/ 2147483647 w 636"/>
                <a:gd name="T53" fmla="*/ 2147483647 h 516"/>
                <a:gd name="T54" fmla="*/ 2147483647 w 636"/>
                <a:gd name="T55" fmla="*/ 2147483647 h 516"/>
                <a:gd name="T56" fmla="*/ 2147483647 w 636"/>
                <a:gd name="T57" fmla="*/ 2147483647 h 516"/>
                <a:gd name="T58" fmla="*/ 2147483647 w 636"/>
                <a:gd name="T59" fmla="*/ 2147483647 h 516"/>
                <a:gd name="T60" fmla="*/ 2147483647 w 636"/>
                <a:gd name="T61" fmla="*/ 2147483647 h 516"/>
                <a:gd name="T62" fmla="*/ 2147483647 w 636"/>
                <a:gd name="T63" fmla="*/ 2147483647 h 516"/>
                <a:gd name="T64" fmla="*/ 2147483647 w 636"/>
                <a:gd name="T65" fmla="*/ 2147483647 h 516"/>
                <a:gd name="T66" fmla="*/ 2147483647 w 636"/>
                <a:gd name="T67" fmla="*/ 2147483647 h 516"/>
                <a:gd name="T68" fmla="*/ 2147483647 w 636"/>
                <a:gd name="T69" fmla="*/ 2147483647 h 516"/>
                <a:gd name="T70" fmla="*/ 2147483647 w 636"/>
                <a:gd name="T71" fmla="*/ 2147483647 h 516"/>
                <a:gd name="T72" fmla="*/ 2147483647 w 636"/>
                <a:gd name="T73" fmla="*/ 2147483647 h 516"/>
                <a:gd name="T74" fmla="*/ 2147483647 w 636"/>
                <a:gd name="T75" fmla="*/ 2147483647 h 516"/>
                <a:gd name="T76" fmla="*/ 2147483647 w 636"/>
                <a:gd name="T77" fmla="*/ 2147483647 h 516"/>
                <a:gd name="T78" fmla="*/ 2147483647 w 636"/>
                <a:gd name="T79" fmla="*/ 2147483647 h 516"/>
                <a:gd name="T80" fmla="*/ 2147483647 w 636"/>
                <a:gd name="T81" fmla="*/ 2147483647 h 516"/>
                <a:gd name="T82" fmla="*/ 2147483647 w 636"/>
                <a:gd name="T83" fmla="*/ 2147483647 h 516"/>
                <a:gd name="T84" fmla="*/ 2147483647 w 636"/>
                <a:gd name="T85" fmla="*/ 2147483647 h 516"/>
                <a:gd name="T86" fmla="*/ 2147483647 w 636"/>
                <a:gd name="T87" fmla="*/ 2147483647 h 516"/>
                <a:gd name="T88" fmla="*/ 2147483647 w 636"/>
                <a:gd name="T89" fmla="*/ 2147483647 h 516"/>
                <a:gd name="T90" fmla="*/ 2147483647 w 636"/>
                <a:gd name="T91" fmla="*/ 2147483647 h 516"/>
                <a:gd name="T92" fmla="*/ 2147483647 w 636"/>
                <a:gd name="T93" fmla="*/ 2147483647 h 516"/>
                <a:gd name="T94" fmla="*/ 2147483647 w 636"/>
                <a:gd name="T95" fmla="*/ 2147483647 h 516"/>
                <a:gd name="T96" fmla="*/ 2147483647 w 636"/>
                <a:gd name="T97" fmla="*/ 2147483647 h 516"/>
                <a:gd name="T98" fmla="*/ 2147483647 w 636"/>
                <a:gd name="T99" fmla="*/ 2147483647 h 516"/>
                <a:gd name="T100" fmla="*/ 0 w 636"/>
                <a:gd name="T101" fmla="*/ 2147483647 h 516"/>
                <a:gd name="T102" fmla="*/ 2147483647 w 636"/>
                <a:gd name="T103" fmla="*/ 2147483647 h 516"/>
                <a:gd name="T104" fmla="*/ 2147483647 w 636"/>
                <a:gd name="T105" fmla="*/ 2147483647 h 516"/>
                <a:gd name="T106" fmla="*/ 2147483647 w 636"/>
                <a:gd name="T107" fmla="*/ 2147483647 h 516"/>
                <a:gd name="T108" fmla="*/ 2147483647 w 636"/>
                <a:gd name="T109" fmla="*/ 2147483647 h 516"/>
                <a:gd name="T110" fmla="*/ 2147483647 w 636"/>
                <a:gd name="T111" fmla="*/ 2147483647 h 516"/>
                <a:gd name="T112" fmla="*/ 2147483647 w 636"/>
                <a:gd name="T113" fmla="*/ 2147483647 h 516"/>
                <a:gd name="T114" fmla="*/ 2147483647 w 636"/>
                <a:gd name="T115" fmla="*/ 2147483647 h 516"/>
                <a:gd name="T116" fmla="*/ 2147483647 w 636"/>
                <a:gd name="T117" fmla="*/ 2147483647 h 516"/>
                <a:gd name="T118" fmla="*/ 2147483647 w 636"/>
                <a:gd name="T119" fmla="*/ 2147483647 h 5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636"/>
                <a:gd name="T181" fmla="*/ 0 h 516"/>
                <a:gd name="T182" fmla="*/ 636 w 636"/>
                <a:gd name="T183" fmla="*/ 516 h 51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636" h="516">
                  <a:moveTo>
                    <a:pt x="180" y="138"/>
                  </a:moveTo>
                  <a:lnTo>
                    <a:pt x="186" y="132"/>
                  </a:lnTo>
                  <a:lnTo>
                    <a:pt x="188" y="130"/>
                  </a:lnTo>
                  <a:lnTo>
                    <a:pt x="188" y="124"/>
                  </a:lnTo>
                  <a:lnTo>
                    <a:pt x="190" y="118"/>
                  </a:lnTo>
                  <a:lnTo>
                    <a:pt x="194" y="112"/>
                  </a:lnTo>
                  <a:lnTo>
                    <a:pt x="198" y="108"/>
                  </a:lnTo>
                  <a:lnTo>
                    <a:pt x="202" y="106"/>
                  </a:lnTo>
                  <a:lnTo>
                    <a:pt x="204" y="112"/>
                  </a:lnTo>
                  <a:lnTo>
                    <a:pt x="206" y="114"/>
                  </a:lnTo>
                  <a:lnTo>
                    <a:pt x="210" y="116"/>
                  </a:lnTo>
                  <a:lnTo>
                    <a:pt x="212" y="114"/>
                  </a:lnTo>
                  <a:lnTo>
                    <a:pt x="212" y="112"/>
                  </a:lnTo>
                  <a:lnTo>
                    <a:pt x="214" y="110"/>
                  </a:lnTo>
                  <a:lnTo>
                    <a:pt x="212" y="106"/>
                  </a:lnTo>
                  <a:lnTo>
                    <a:pt x="212" y="100"/>
                  </a:lnTo>
                  <a:lnTo>
                    <a:pt x="220" y="100"/>
                  </a:lnTo>
                  <a:lnTo>
                    <a:pt x="226" y="100"/>
                  </a:lnTo>
                  <a:lnTo>
                    <a:pt x="226" y="92"/>
                  </a:lnTo>
                  <a:lnTo>
                    <a:pt x="230" y="86"/>
                  </a:lnTo>
                  <a:lnTo>
                    <a:pt x="232" y="82"/>
                  </a:lnTo>
                  <a:lnTo>
                    <a:pt x="236" y="80"/>
                  </a:lnTo>
                  <a:lnTo>
                    <a:pt x="240" y="78"/>
                  </a:lnTo>
                  <a:lnTo>
                    <a:pt x="242" y="72"/>
                  </a:lnTo>
                  <a:lnTo>
                    <a:pt x="244" y="68"/>
                  </a:lnTo>
                  <a:lnTo>
                    <a:pt x="248" y="64"/>
                  </a:lnTo>
                  <a:lnTo>
                    <a:pt x="262" y="58"/>
                  </a:lnTo>
                  <a:lnTo>
                    <a:pt x="270" y="56"/>
                  </a:lnTo>
                  <a:lnTo>
                    <a:pt x="276" y="54"/>
                  </a:lnTo>
                  <a:lnTo>
                    <a:pt x="284" y="62"/>
                  </a:lnTo>
                  <a:lnTo>
                    <a:pt x="288" y="66"/>
                  </a:lnTo>
                  <a:lnTo>
                    <a:pt x="288" y="72"/>
                  </a:lnTo>
                  <a:lnTo>
                    <a:pt x="288" y="74"/>
                  </a:lnTo>
                  <a:lnTo>
                    <a:pt x="286" y="76"/>
                  </a:lnTo>
                  <a:lnTo>
                    <a:pt x="290" y="74"/>
                  </a:lnTo>
                  <a:lnTo>
                    <a:pt x="294" y="72"/>
                  </a:lnTo>
                  <a:lnTo>
                    <a:pt x="298" y="74"/>
                  </a:lnTo>
                  <a:lnTo>
                    <a:pt x="302" y="74"/>
                  </a:lnTo>
                  <a:lnTo>
                    <a:pt x="306" y="72"/>
                  </a:lnTo>
                  <a:lnTo>
                    <a:pt x="310" y="70"/>
                  </a:lnTo>
                  <a:lnTo>
                    <a:pt x="308" y="62"/>
                  </a:lnTo>
                  <a:lnTo>
                    <a:pt x="310" y="56"/>
                  </a:lnTo>
                  <a:lnTo>
                    <a:pt x="314" y="54"/>
                  </a:lnTo>
                  <a:lnTo>
                    <a:pt x="320" y="50"/>
                  </a:lnTo>
                  <a:lnTo>
                    <a:pt x="326" y="48"/>
                  </a:lnTo>
                  <a:lnTo>
                    <a:pt x="324" y="44"/>
                  </a:lnTo>
                  <a:lnTo>
                    <a:pt x="322" y="42"/>
                  </a:lnTo>
                  <a:lnTo>
                    <a:pt x="324" y="38"/>
                  </a:lnTo>
                  <a:lnTo>
                    <a:pt x="326" y="34"/>
                  </a:lnTo>
                  <a:lnTo>
                    <a:pt x="334" y="28"/>
                  </a:lnTo>
                  <a:lnTo>
                    <a:pt x="344" y="26"/>
                  </a:lnTo>
                  <a:lnTo>
                    <a:pt x="354" y="26"/>
                  </a:lnTo>
                  <a:lnTo>
                    <a:pt x="358" y="24"/>
                  </a:lnTo>
                  <a:lnTo>
                    <a:pt x="360" y="24"/>
                  </a:lnTo>
                  <a:lnTo>
                    <a:pt x="362" y="20"/>
                  </a:lnTo>
                  <a:lnTo>
                    <a:pt x="364" y="16"/>
                  </a:lnTo>
                  <a:lnTo>
                    <a:pt x="364" y="12"/>
                  </a:lnTo>
                  <a:lnTo>
                    <a:pt x="358" y="10"/>
                  </a:lnTo>
                  <a:lnTo>
                    <a:pt x="358" y="8"/>
                  </a:lnTo>
                  <a:lnTo>
                    <a:pt x="358" y="2"/>
                  </a:lnTo>
                  <a:lnTo>
                    <a:pt x="362" y="2"/>
                  </a:lnTo>
                  <a:lnTo>
                    <a:pt x="364" y="4"/>
                  </a:lnTo>
                  <a:lnTo>
                    <a:pt x="368" y="6"/>
                  </a:lnTo>
                  <a:lnTo>
                    <a:pt x="366" y="10"/>
                  </a:lnTo>
                  <a:lnTo>
                    <a:pt x="368" y="10"/>
                  </a:lnTo>
                  <a:lnTo>
                    <a:pt x="372" y="12"/>
                  </a:lnTo>
                  <a:lnTo>
                    <a:pt x="374" y="12"/>
                  </a:lnTo>
                  <a:lnTo>
                    <a:pt x="384" y="14"/>
                  </a:lnTo>
                  <a:lnTo>
                    <a:pt x="390" y="18"/>
                  </a:lnTo>
                  <a:lnTo>
                    <a:pt x="398" y="22"/>
                  </a:lnTo>
                  <a:lnTo>
                    <a:pt x="408" y="22"/>
                  </a:lnTo>
                  <a:lnTo>
                    <a:pt x="414" y="22"/>
                  </a:lnTo>
                  <a:lnTo>
                    <a:pt x="416" y="18"/>
                  </a:lnTo>
                  <a:lnTo>
                    <a:pt x="418" y="24"/>
                  </a:lnTo>
                  <a:lnTo>
                    <a:pt x="422" y="26"/>
                  </a:lnTo>
                  <a:lnTo>
                    <a:pt x="424" y="22"/>
                  </a:lnTo>
                  <a:lnTo>
                    <a:pt x="424" y="20"/>
                  </a:lnTo>
                  <a:lnTo>
                    <a:pt x="428" y="20"/>
                  </a:lnTo>
                  <a:lnTo>
                    <a:pt x="432" y="22"/>
                  </a:lnTo>
                  <a:lnTo>
                    <a:pt x="434" y="26"/>
                  </a:lnTo>
                  <a:lnTo>
                    <a:pt x="432" y="30"/>
                  </a:lnTo>
                  <a:lnTo>
                    <a:pt x="428" y="36"/>
                  </a:lnTo>
                  <a:lnTo>
                    <a:pt x="422" y="40"/>
                  </a:lnTo>
                  <a:lnTo>
                    <a:pt x="416" y="42"/>
                  </a:lnTo>
                  <a:lnTo>
                    <a:pt x="416" y="48"/>
                  </a:lnTo>
                  <a:lnTo>
                    <a:pt x="416" y="50"/>
                  </a:lnTo>
                  <a:lnTo>
                    <a:pt x="418" y="52"/>
                  </a:lnTo>
                  <a:lnTo>
                    <a:pt x="420" y="54"/>
                  </a:lnTo>
                  <a:lnTo>
                    <a:pt x="422" y="54"/>
                  </a:lnTo>
                  <a:lnTo>
                    <a:pt x="424" y="52"/>
                  </a:lnTo>
                  <a:lnTo>
                    <a:pt x="426" y="54"/>
                  </a:lnTo>
                  <a:lnTo>
                    <a:pt x="428" y="54"/>
                  </a:lnTo>
                  <a:lnTo>
                    <a:pt x="426" y="58"/>
                  </a:lnTo>
                  <a:lnTo>
                    <a:pt x="422" y="60"/>
                  </a:lnTo>
                  <a:lnTo>
                    <a:pt x="420" y="60"/>
                  </a:lnTo>
                  <a:lnTo>
                    <a:pt x="418" y="56"/>
                  </a:lnTo>
                  <a:lnTo>
                    <a:pt x="418" y="54"/>
                  </a:lnTo>
                  <a:lnTo>
                    <a:pt x="410" y="60"/>
                  </a:lnTo>
                  <a:lnTo>
                    <a:pt x="406" y="64"/>
                  </a:lnTo>
                  <a:lnTo>
                    <a:pt x="404" y="70"/>
                  </a:lnTo>
                  <a:lnTo>
                    <a:pt x="404" y="76"/>
                  </a:lnTo>
                  <a:lnTo>
                    <a:pt x="408" y="80"/>
                  </a:lnTo>
                  <a:lnTo>
                    <a:pt x="410" y="84"/>
                  </a:lnTo>
                  <a:lnTo>
                    <a:pt x="414" y="86"/>
                  </a:lnTo>
                  <a:lnTo>
                    <a:pt x="424" y="90"/>
                  </a:lnTo>
                  <a:lnTo>
                    <a:pt x="430" y="92"/>
                  </a:lnTo>
                  <a:lnTo>
                    <a:pt x="434" y="96"/>
                  </a:lnTo>
                  <a:lnTo>
                    <a:pt x="442" y="104"/>
                  </a:lnTo>
                  <a:lnTo>
                    <a:pt x="456" y="108"/>
                  </a:lnTo>
                  <a:lnTo>
                    <a:pt x="458" y="110"/>
                  </a:lnTo>
                  <a:lnTo>
                    <a:pt x="462" y="116"/>
                  </a:lnTo>
                  <a:lnTo>
                    <a:pt x="464" y="120"/>
                  </a:lnTo>
                  <a:lnTo>
                    <a:pt x="466" y="122"/>
                  </a:lnTo>
                  <a:lnTo>
                    <a:pt x="468" y="122"/>
                  </a:lnTo>
                  <a:lnTo>
                    <a:pt x="472" y="122"/>
                  </a:lnTo>
                  <a:lnTo>
                    <a:pt x="476" y="120"/>
                  </a:lnTo>
                  <a:lnTo>
                    <a:pt x="480" y="116"/>
                  </a:lnTo>
                  <a:lnTo>
                    <a:pt x="484" y="110"/>
                  </a:lnTo>
                  <a:lnTo>
                    <a:pt x="486" y="104"/>
                  </a:lnTo>
                  <a:lnTo>
                    <a:pt x="490" y="92"/>
                  </a:lnTo>
                  <a:lnTo>
                    <a:pt x="494" y="84"/>
                  </a:lnTo>
                  <a:lnTo>
                    <a:pt x="498" y="76"/>
                  </a:lnTo>
                  <a:lnTo>
                    <a:pt x="500" y="64"/>
                  </a:lnTo>
                  <a:lnTo>
                    <a:pt x="502" y="52"/>
                  </a:lnTo>
                  <a:lnTo>
                    <a:pt x="504" y="42"/>
                  </a:lnTo>
                  <a:lnTo>
                    <a:pt x="510" y="32"/>
                  </a:lnTo>
                  <a:lnTo>
                    <a:pt x="514" y="24"/>
                  </a:lnTo>
                  <a:lnTo>
                    <a:pt x="520" y="6"/>
                  </a:lnTo>
                  <a:lnTo>
                    <a:pt x="522" y="0"/>
                  </a:lnTo>
                  <a:lnTo>
                    <a:pt x="524" y="0"/>
                  </a:lnTo>
                  <a:lnTo>
                    <a:pt x="528" y="0"/>
                  </a:lnTo>
                  <a:lnTo>
                    <a:pt x="532" y="0"/>
                  </a:lnTo>
                  <a:lnTo>
                    <a:pt x="534" y="4"/>
                  </a:lnTo>
                  <a:lnTo>
                    <a:pt x="532" y="12"/>
                  </a:lnTo>
                  <a:lnTo>
                    <a:pt x="532" y="20"/>
                  </a:lnTo>
                  <a:lnTo>
                    <a:pt x="532" y="26"/>
                  </a:lnTo>
                  <a:lnTo>
                    <a:pt x="536" y="44"/>
                  </a:lnTo>
                  <a:lnTo>
                    <a:pt x="538" y="56"/>
                  </a:lnTo>
                  <a:lnTo>
                    <a:pt x="540" y="60"/>
                  </a:lnTo>
                  <a:lnTo>
                    <a:pt x="542" y="62"/>
                  </a:lnTo>
                  <a:lnTo>
                    <a:pt x="546" y="62"/>
                  </a:lnTo>
                  <a:lnTo>
                    <a:pt x="548" y="60"/>
                  </a:lnTo>
                  <a:lnTo>
                    <a:pt x="552" y="68"/>
                  </a:lnTo>
                  <a:lnTo>
                    <a:pt x="558" y="76"/>
                  </a:lnTo>
                  <a:lnTo>
                    <a:pt x="554" y="82"/>
                  </a:lnTo>
                  <a:lnTo>
                    <a:pt x="556" y="90"/>
                  </a:lnTo>
                  <a:lnTo>
                    <a:pt x="554" y="100"/>
                  </a:lnTo>
                  <a:lnTo>
                    <a:pt x="556" y="106"/>
                  </a:lnTo>
                  <a:lnTo>
                    <a:pt x="558" y="110"/>
                  </a:lnTo>
                  <a:lnTo>
                    <a:pt x="560" y="118"/>
                  </a:lnTo>
                  <a:lnTo>
                    <a:pt x="560" y="124"/>
                  </a:lnTo>
                  <a:lnTo>
                    <a:pt x="562" y="132"/>
                  </a:lnTo>
                  <a:lnTo>
                    <a:pt x="564" y="136"/>
                  </a:lnTo>
                  <a:lnTo>
                    <a:pt x="564" y="144"/>
                  </a:lnTo>
                  <a:lnTo>
                    <a:pt x="564" y="148"/>
                  </a:lnTo>
                  <a:lnTo>
                    <a:pt x="568" y="152"/>
                  </a:lnTo>
                  <a:lnTo>
                    <a:pt x="576" y="158"/>
                  </a:lnTo>
                  <a:lnTo>
                    <a:pt x="584" y="162"/>
                  </a:lnTo>
                  <a:lnTo>
                    <a:pt x="592" y="168"/>
                  </a:lnTo>
                  <a:lnTo>
                    <a:pt x="594" y="174"/>
                  </a:lnTo>
                  <a:lnTo>
                    <a:pt x="594" y="178"/>
                  </a:lnTo>
                  <a:lnTo>
                    <a:pt x="596" y="182"/>
                  </a:lnTo>
                  <a:lnTo>
                    <a:pt x="598" y="186"/>
                  </a:lnTo>
                  <a:lnTo>
                    <a:pt x="598" y="200"/>
                  </a:lnTo>
                  <a:lnTo>
                    <a:pt x="598" y="206"/>
                  </a:lnTo>
                  <a:lnTo>
                    <a:pt x="600" y="208"/>
                  </a:lnTo>
                  <a:lnTo>
                    <a:pt x="602" y="208"/>
                  </a:lnTo>
                  <a:lnTo>
                    <a:pt x="604" y="208"/>
                  </a:lnTo>
                  <a:lnTo>
                    <a:pt x="604" y="206"/>
                  </a:lnTo>
                  <a:lnTo>
                    <a:pt x="612" y="216"/>
                  </a:lnTo>
                  <a:lnTo>
                    <a:pt x="614" y="220"/>
                  </a:lnTo>
                  <a:lnTo>
                    <a:pt x="614" y="228"/>
                  </a:lnTo>
                  <a:lnTo>
                    <a:pt x="616" y="232"/>
                  </a:lnTo>
                  <a:lnTo>
                    <a:pt x="618" y="234"/>
                  </a:lnTo>
                  <a:lnTo>
                    <a:pt x="620" y="236"/>
                  </a:lnTo>
                  <a:lnTo>
                    <a:pt x="622" y="238"/>
                  </a:lnTo>
                  <a:lnTo>
                    <a:pt x="632" y="250"/>
                  </a:lnTo>
                  <a:lnTo>
                    <a:pt x="634" y="258"/>
                  </a:lnTo>
                  <a:lnTo>
                    <a:pt x="636" y="264"/>
                  </a:lnTo>
                  <a:lnTo>
                    <a:pt x="634" y="270"/>
                  </a:lnTo>
                  <a:lnTo>
                    <a:pt x="632" y="276"/>
                  </a:lnTo>
                  <a:lnTo>
                    <a:pt x="630" y="280"/>
                  </a:lnTo>
                  <a:lnTo>
                    <a:pt x="630" y="288"/>
                  </a:lnTo>
                  <a:lnTo>
                    <a:pt x="630" y="300"/>
                  </a:lnTo>
                  <a:lnTo>
                    <a:pt x="630" y="312"/>
                  </a:lnTo>
                  <a:lnTo>
                    <a:pt x="626" y="322"/>
                  </a:lnTo>
                  <a:lnTo>
                    <a:pt x="624" y="328"/>
                  </a:lnTo>
                  <a:lnTo>
                    <a:pt x="620" y="336"/>
                  </a:lnTo>
                  <a:lnTo>
                    <a:pt x="608" y="352"/>
                  </a:lnTo>
                  <a:lnTo>
                    <a:pt x="600" y="370"/>
                  </a:lnTo>
                  <a:lnTo>
                    <a:pt x="598" y="376"/>
                  </a:lnTo>
                  <a:lnTo>
                    <a:pt x="594" y="378"/>
                  </a:lnTo>
                  <a:lnTo>
                    <a:pt x="590" y="382"/>
                  </a:lnTo>
                  <a:lnTo>
                    <a:pt x="586" y="384"/>
                  </a:lnTo>
                  <a:lnTo>
                    <a:pt x="582" y="390"/>
                  </a:lnTo>
                  <a:lnTo>
                    <a:pt x="578" y="394"/>
                  </a:lnTo>
                  <a:lnTo>
                    <a:pt x="566" y="402"/>
                  </a:lnTo>
                  <a:lnTo>
                    <a:pt x="558" y="408"/>
                  </a:lnTo>
                  <a:lnTo>
                    <a:pt x="552" y="416"/>
                  </a:lnTo>
                  <a:lnTo>
                    <a:pt x="548" y="424"/>
                  </a:lnTo>
                  <a:lnTo>
                    <a:pt x="542" y="432"/>
                  </a:lnTo>
                  <a:lnTo>
                    <a:pt x="522" y="454"/>
                  </a:lnTo>
                  <a:lnTo>
                    <a:pt x="510" y="466"/>
                  </a:lnTo>
                  <a:lnTo>
                    <a:pt x="500" y="480"/>
                  </a:lnTo>
                  <a:lnTo>
                    <a:pt x="498" y="482"/>
                  </a:lnTo>
                  <a:lnTo>
                    <a:pt x="496" y="486"/>
                  </a:lnTo>
                  <a:lnTo>
                    <a:pt x="496" y="488"/>
                  </a:lnTo>
                  <a:lnTo>
                    <a:pt x="494" y="490"/>
                  </a:lnTo>
                  <a:lnTo>
                    <a:pt x="484" y="490"/>
                  </a:lnTo>
                  <a:lnTo>
                    <a:pt x="476" y="490"/>
                  </a:lnTo>
                  <a:lnTo>
                    <a:pt x="468" y="492"/>
                  </a:lnTo>
                  <a:lnTo>
                    <a:pt x="462" y="492"/>
                  </a:lnTo>
                  <a:lnTo>
                    <a:pt x="454" y="496"/>
                  </a:lnTo>
                  <a:lnTo>
                    <a:pt x="448" y="500"/>
                  </a:lnTo>
                  <a:lnTo>
                    <a:pt x="442" y="504"/>
                  </a:lnTo>
                  <a:lnTo>
                    <a:pt x="438" y="506"/>
                  </a:lnTo>
                  <a:lnTo>
                    <a:pt x="434" y="508"/>
                  </a:lnTo>
                  <a:lnTo>
                    <a:pt x="432" y="512"/>
                  </a:lnTo>
                  <a:lnTo>
                    <a:pt x="428" y="514"/>
                  </a:lnTo>
                  <a:lnTo>
                    <a:pt x="426" y="516"/>
                  </a:lnTo>
                  <a:lnTo>
                    <a:pt x="420" y="506"/>
                  </a:lnTo>
                  <a:lnTo>
                    <a:pt x="416" y="494"/>
                  </a:lnTo>
                  <a:lnTo>
                    <a:pt x="412" y="494"/>
                  </a:lnTo>
                  <a:lnTo>
                    <a:pt x="410" y="496"/>
                  </a:lnTo>
                  <a:lnTo>
                    <a:pt x="408" y="500"/>
                  </a:lnTo>
                  <a:lnTo>
                    <a:pt x="386" y="514"/>
                  </a:lnTo>
                  <a:lnTo>
                    <a:pt x="380" y="510"/>
                  </a:lnTo>
                  <a:lnTo>
                    <a:pt x="378" y="504"/>
                  </a:lnTo>
                  <a:lnTo>
                    <a:pt x="370" y="504"/>
                  </a:lnTo>
                  <a:lnTo>
                    <a:pt x="364" y="504"/>
                  </a:lnTo>
                  <a:lnTo>
                    <a:pt x="358" y="500"/>
                  </a:lnTo>
                  <a:lnTo>
                    <a:pt x="354" y="494"/>
                  </a:lnTo>
                  <a:lnTo>
                    <a:pt x="348" y="488"/>
                  </a:lnTo>
                  <a:lnTo>
                    <a:pt x="346" y="482"/>
                  </a:lnTo>
                  <a:lnTo>
                    <a:pt x="346" y="478"/>
                  </a:lnTo>
                  <a:lnTo>
                    <a:pt x="350" y="474"/>
                  </a:lnTo>
                  <a:lnTo>
                    <a:pt x="352" y="470"/>
                  </a:lnTo>
                  <a:lnTo>
                    <a:pt x="354" y="464"/>
                  </a:lnTo>
                  <a:lnTo>
                    <a:pt x="352" y="458"/>
                  </a:lnTo>
                  <a:lnTo>
                    <a:pt x="348" y="454"/>
                  </a:lnTo>
                  <a:lnTo>
                    <a:pt x="344" y="452"/>
                  </a:lnTo>
                  <a:lnTo>
                    <a:pt x="340" y="448"/>
                  </a:lnTo>
                  <a:lnTo>
                    <a:pt x="346" y="440"/>
                  </a:lnTo>
                  <a:lnTo>
                    <a:pt x="346" y="436"/>
                  </a:lnTo>
                  <a:lnTo>
                    <a:pt x="348" y="432"/>
                  </a:lnTo>
                  <a:lnTo>
                    <a:pt x="346" y="428"/>
                  </a:lnTo>
                  <a:lnTo>
                    <a:pt x="342" y="428"/>
                  </a:lnTo>
                  <a:lnTo>
                    <a:pt x="340" y="430"/>
                  </a:lnTo>
                  <a:lnTo>
                    <a:pt x="336" y="436"/>
                  </a:lnTo>
                  <a:lnTo>
                    <a:pt x="332" y="442"/>
                  </a:lnTo>
                  <a:lnTo>
                    <a:pt x="330" y="444"/>
                  </a:lnTo>
                  <a:lnTo>
                    <a:pt x="326" y="444"/>
                  </a:lnTo>
                  <a:lnTo>
                    <a:pt x="324" y="444"/>
                  </a:lnTo>
                  <a:lnTo>
                    <a:pt x="322" y="442"/>
                  </a:lnTo>
                  <a:lnTo>
                    <a:pt x="324" y="438"/>
                  </a:lnTo>
                  <a:lnTo>
                    <a:pt x="328" y="438"/>
                  </a:lnTo>
                  <a:lnTo>
                    <a:pt x="332" y="436"/>
                  </a:lnTo>
                  <a:lnTo>
                    <a:pt x="346" y="420"/>
                  </a:lnTo>
                  <a:lnTo>
                    <a:pt x="352" y="412"/>
                  </a:lnTo>
                  <a:lnTo>
                    <a:pt x="356" y="404"/>
                  </a:lnTo>
                  <a:lnTo>
                    <a:pt x="350" y="404"/>
                  </a:lnTo>
                  <a:lnTo>
                    <a:pt x="342" y="404"/>
                  </a:lnTo>
                  <a:lnTo>
                    <a:pt x="340" y="410"/>
                  </a:lnTo>
                  <a:lnTo>
                    <a:pt x="338" y="416"/>
                  </a:lnTo>
                  <a:lnTo>
                    <a:pt x="332" y="416"/>
                  </a:lnTo>
                  <a:lnTo>
                    <a:pt x="326" y="418"/>
                  </a:lnTo>
                  <a:lnTo>
                    <a:pt x="318" y="424"/>
                  </a:lnTo>
                  <a:lnTo>
                    <a:pt x="312" y="432"/>
                  </a:lnTo>
                  <a:lnTo>
                    <a:pt x="310" y="438"/>
                  </a:lnTo>
                  <a:lnTo>
                    <a:pt x="304" y="438"/>
                  </a:lnTo>
                  <a:lnTo>
                    <a:pt x="304" y="436"/>
                  </a:lnTo>
                  <a:lnTo>
                    <a:pt x="304" y="434"/>
                  </a:lnTo>
                  <a:lnTo>
                    <a:pt x="304" y="426"/>
                  </a:lnTo>
                  <a:lnTo>
                    <a:pt x="306" y="418"/>
                  </a:lnTo>
                  <a:lnTo>
                    <a:pt x="304" y="410"/>
                  </a:lnTo>
                  <a:lnTo>
                    <a:pt x="304" y="406"/>
                  </a:lnTo>
                  <a:lnTo>
                    <a:pt x="302" y="400"/>
                  </a:lnTo>
                  <a:lnTo>
                    <a:pt x="300" y="392"/>
                  </a:lnTo>
                  <a:lnTo>
                    <a:pt x="286" y="388"/>
                  </a:lnTo>
                  <a:lnTo>
                    <a:pt x="276" y="384"/>
                  </a:lnTo>
                  <a:lnTo>
                    <a:pt x="270" y="382"/>
                  </a:lnTo>
                  <a:lnTo>
                    <a:pt x="268" y="380"/>
                  </a:lnTo>
                  <a:lnTo>
                    <a:pt x="264" y="378"/>
                  </a:lnTo>
                  <a:lnTo>
                    <a:pt x="232" y="378"/>
                  </a:lnTo>
                  <a:lnTo>
                    <a:pt x="208" y="392"/>
                  </a:lnTo>
                  <a:lnTo>
                    <a:pt x="176" y="392"/>
                  </a:lnTo>
                  <a:lnTo>
                    <a:pt x="164" y="398"/>
                  </a:lnTo>
                  <a:lnTo>
                    <a:pt x="150" y="406"/>
                  </a:lnTo>
                  <a:lnTo>
                    <a:pt x="134" y="416"/>
                  </a:lnTo>
                  <a:lnTo>
                    <a:pt x="122" y="420"/>
                  </a:lnTo>
                  <a:lnTo>
                    <a:pt x="108" y="422"/>
                  </a:lnTo>
                  <a:lnTo>
                    <a:pt x="92" y="422"/>
                  </a:lnTo>
                  <a:lnTo>
                    <a:pt x="84" y="424"/>
                  </a:lnTo>
                  <a:lnTo>
                    <a:pt x="74" y="426"/>
                  </a:lnTo>
                  <a:lnTo>
                    <a:pt x="58" y="432"/>
                  </a:lnTo>
                  <a:lnTo>
                    <a:pt x="42" y="438"/>
                  </a:lnTo>
                  <a:lnTo>
                    <a:pt x="32" y="440"/>
                  </a:lnTo>
                  <a:lnTo>
                    <a:pt x="24" y="440"/>
                  </a:lnTo>
                  <a:lnTo>
                    <a:pt x="18" y="440"/>
                  </a:lnTo>
                  <a:lnTo>
                    <a:pt x="14" y="436"/>
                  </a:lnTo>
                  <a:lnTo>
                    <a:pt x="6" y="430"/>
                  </a:lnTo>
                  <a:lnTo>
                    <a:pt x="4" y="428"/>
                  </a:lnTo>
                  <a:lnTo>
                    <a:pt x="2" y="428"/>
                  </a:lnTo>
                  <a:lnTo>
                    <a:pt x="0" y="426"/>
                  </a:lnTo>
                  <a:lnTo>
                    <a:pt x="0" y="422"/>
                  </a:lnTo>
                  <a:lnTo>
                    <a:pt x="0" y="420"/>
                  </a:lnTo>
                  <a:lnTo>
                    <a:pt x="2" y="416"/>
                  </a:lnTo>
                  <a:lnTo>
                    <a:pt x="4" y="414"/>
                  </a:lnTo>
                  <a:lnTo>
                    <a:pt x="10" y="412"/>
                  </a:lnTo>
                  <a:lnTo>
                    <a:pt x="16" y="408"/>
                  </a:lnTo>
                  <a:lnTo>
                    <a:pt x="24" y="394"/>
                  </a:lnTo>
                  <a:lnTo>
                    <a:pt x="30" y="380"/>
                  </a:lnTo>
                  <a:lnTo>
                    <a:pt x="28" y="376"/>
                  </a:lnTo>
                  <a:lnTo>
                    <a:pt x="26" y="372"/>
                  </a:lnTo>
                  <a:lnTo>
                    <a:pt x="26" y="362"/>
                  </a:lnTo>
                  <a:lnTo>
                    <a:pt x="26" y="328"/>
                  </a:lnTo>
                  <a:lnTo>
                    <a:pt x="26" y="316"/>
                  </a:lnTo>
                  <a:lnTo>
                    <a:pt x="26" y="304"/>
                  </a:lnTo>
                  <a:lnTo>
                    <a:pt x="24" y="296"/>
                  </a:lnTo>
                  <a:lnTo>
                    <a:pt x="20" y="288"/>
                  </a:lnTo>
                  <a:lnTo>
                    <a:pt x="16" y="280"/>
                  </a:lnTo>
                  <a:lnTo>
                    <a:pt x="16" y="276"/>
                  </a:lnTo>
                  <a:lnTo>
                    <a:pt x="20" y="280"/>
                  </a:lnTo>
                  <a:lnTo>
                    <a:pt x="20" y="284"/>
                  </a:lnTo>
                  <a:lnTo>
                    <a:pt x="26" y="284"/>
                  </a:lnTo>
                  <a:lnTo>
                    <a:pt x="24" y="278"/>
                  </a:lnTo>
                  <a:lnTo>
                    <a:pt x="24" y="272"/>
                  </a:lnTo>
                  <a:lnTo>
                    <a:pt x="28" y="276"/>
                  </a:lnTo>
                  <a:lnTo>
                    <a:pt x="28" y="280"/>
                  </a:lnTo>
                  <a:lnTo>
                    <a:pt x="30" y="278"/>
                  </a:lnTo>
                  <a:lnTo>
                    <a:pt x="30" y="276"/>
                  </a:lnTo>
                  <a:lnTo>
                    <a:pt x="32" y="272"/>
                  </a:lnTo>
                  <a:lnTo>
                    <a:pt x="28" y="256"/>
                  </a:lnTo>
                  <a:lnTo>
                    <a:pt x="36" y="236"/>
                  </a:lnTo>
                  <a:lnTo>
                    <a:pt x="38" y="226"/>
                  </a:lnTo>
                  <a:lnTo>
                    <a:pt x="40" y="214"/>
                  </a:lnTo>
                  <a:lnTo>
                    <a:pt x="40" y="208"/>
                  </a:lnTo>
                  <a:lnTo>
                    <a:pt x="44" y="202"/>
                  </a:lnTo>
                  <a:lnTo>
                    <a:pt x="46" y="206"/>
                  </a:lnTo>
                  <a:lnTo>
                    <a:pt x="48" y="208"/>
                  </a:lnTo>
                  <a:lnTo>
                    <a:pt x="48" y="210"/>
                  </a:lnTo>
                  <a:lnTo>
                    <a:pt x="52" y="208"/>
                  </a:lnTo>
                  <a:lnTo>
                    <a:pt x="54" y="206"/>
                  </a:lnTo>
                  <a:lnTo>
                    <a:pt x="56" y="202"/>
                  </a:lnTo>
                  <a:lnTo>
                    <a:pt x="58" y="198"/>
                  </a:lnTo>
                  <a:lnTo>
                    <a:pt x="62" y="196"/>
                  </a:lnTo>
                  <a:lnTo>
                    <a:pt x="70" y="194"/>
                  </a:lnTo>
                  <a:lnTo>
                    <a:pt x="76" y="190"/>
                  </a:lnTo>
                  <a:lnTo>
                    <a:pt x="78" y="188"/>
                  </a:lnTo>
                  <a:lnTo>
                    <a:pt x="82" y="186"/>
                  </a:lnTo>
                  <a:lnTo>
                    <a:pt x="86" y="182"/>
                  </a:lnTo>
                  <a:lnTo>
                    <a:pt x="94" y="178"/>
                  </a:lnTo>
                  <a:lnTo>
                    <a:pt x="102" y="176"/>
                  </a:lnTo>
                  <a:lnTo>
                    <a:pt x="110" y="174"/>
                  </a:lnTo>
                  <a:lnTo>
                    <a:pt x="118" y="172"/>
                  </a:lnTo>
                  <a:lnTo>
                    <a:pt x="128" y="168"/>
                  </a:lnTo>
                  <a:lnTo>
                    <a:pt x="138" y="166"/>
                  </a:lnTo>
                  <a:lnTo>
                    <a:pt x="146" y="166"/>
                  </a:lnTo>
                  <a:lnTo>
                    <a:pt x="156" y="164"/>
                  </a:lnTo>
                  <a:lnTo>
                    <a:pt x="162" y="162"/>
                  </a:lnTo>
                  <a:lnTo>
                    <a:pt x="168" y="152"/>
                  </a:lnTo>
                  <a:lnTo>
                    <a:pt x="180" y="1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5" name="Freeform 272"/>
            <p:cNvSpPr/>
            <p:nvPr/>
          </p:nvSpPr>
          <p:spPr bwMode="auto">
            <a:xfrm>
              <a:off x="7515983" y="4807908"/>
              <a:ext cx="94555" cy="58407"/>
            </a:xfrm>
            <a:custGeom>
              <a:avLst/>
              <a:gdLst>
                <a:gd name="T0" fmla="*/ 2147483647 w 64"/>
                <a:gd name="T1" fmla="*/ 0 h 38"/>
                <a:gd name="T2" fmla="*/ 2147483647 w 64"/>
                <a:gd name="T3" fmla="*/ 2147483647 h 38"/>
                <a:gd name="T4" fmla="*/ 2147483647 w 64"/>
                <a:gd name="T5" fmla="*/ 2147483647 h 38"/>
                <a:gd name="T6" fmla="*/ 2147483647 w 64"/>
                <a:gd name="T7" fmla="*/ 2147483647 h 38"/>
                <a:gd name="T8" fmla="*/ 2147483647 w 64"/>
                <a:gd name="T9" fmla="*/ 2147483647 h 38"/>
                <a:gd name="T10" fmla="*/ 2147483647 w 64"/>
                <a:gd name="T11" fmla="*/ 2147483647 h 38"/>
                <a:gd name="T12" fmla="*/ 2147483647 w 64"/>
                <a:gd name="T13" fmla="*/ 2147483647 h 38"/>
                <a:gd name="T14" fmla="*/ 2147483647 w 64"/>
                <a:gd name="T15" fmla="*/ 2147483647 h 38"/>
                <a:gd name="T16" fmla="*/ 2147483647 w 64"/>
                <a:gd name="T17" fmla="*/ 2147483647 h 38"/>
                <a:gd name="T18" fmla="*/ 0 w 64"/>
                <a:gd name="T19" fmla="*/ 2147483647 h 38"/>
                <a:gd name="T20" fmla="*/ 0 w 64"/>
                <a:gd name="T21" fmla="*/ 2147483647 h 38"/>
                <a:gd name="T22" fmla="*/ 0 w 64"/>
                <a:gd name="T23" fmla="*/ 2147483647 h 38"/>
                <a:gd name="T24" fmla="*/ 2147483647 w 64"/>
                <a:gd name="T25" fmla="*/ 2147483647 h 38"/>
                <a:gd name="T26" fmla="*/ 2147483647 w 64"/>
                <a:gd name="T27" fmla="*/ 2147483647 h 38"/>
                <a:gd name="T28" fmla="*/ 2147483647 w 64"/>
                <a:gd name="T29" fmla="*/ 2147483647 h 38"/>
                <a:gd name="T30" fmla="*/ 2147483647 w 64"/>
                <a:gd name="T31" fmla="*/ 2147483647 h 38"/>
                <a:gd name="T32" fmla="*/ 2147483647 w 64"/>
                <a:gd name="T33" fmla="*/ 2147483647 h 38"/>
                <a:gd name="T34" fmla="*/ 2147483647 w 64"/>
                <a:gd name="T35" fmla="*/ 2147483647 h 38"/>
                <a:gd name="T36" fmla="*/ 2147483647 w 64"/>
                <a:gd name="T37" fmla="*/ 2147483647 h 38"/>
                <a:gd name="T38" fmla="*/ 2147483647 w 64"/>
                <a:gd name="T39" fmla="*/ 2147483647 h 38"/>
                <a:gd name="T40" fmla="*/ 2147483647 w 64"/>
                <a:gd name="T41" fmla="*/ 0 h 38"/>
                <a:gd name="T42" fmla="*/ 2147483647 w 64"/>
                <a:gd name="T43" fmla="*/ 0 h 38"/>
                <a:gd name="T44" fmla="*/ 2147483647 w 64"/>
                <a:gd name="T45" fmla="*/ 2147483647 h 38"/>
                <a:gd name="T46" fmla="*/ 2147483647 w 64"/>
                <a:gd name="T47" fmla="*/ 0 h 3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64"/>
                <a:gd name="T73" fmla="*/ 0 h 38"/>
                <a:gd name="T74" fmla="*/ 64 w 64"/>
                <a:gd name="T75" fmla="*/ 38 h 38"/>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64" h="38">
                  <a:moveTo>
                    <a:pt x="64" y="0"/>
                  </a:moveTo>
                  <a:lnTo>
                    <a:pt x="52" y="10"/>
                  </a:lnTo>
                  <a:lnTo>
                    <a:pt x="36" y="16"/>
                  </a:lnTo>
                  <a:lnTo>
                    <a:pt x="32" y="18"/>
                  </a:lnTo>
                  <a:lnTo>
                    <a:pt x="28" y="20"/>
                  </a:lnTo>
                  <a:lnTo>
                    <a:pt x="22" y="28"/>
                  </a:lnTo>
                  <a:lnTo>
                    <a:pt x="14" y="36"/>
                  </a:lnTo>
                  <a:lnTo>
                    <a:pt x="8" y="38"/>
                  </a:lnTo>
                  <a:lnTo>
                    <a:pt x="2" y="38"/>
                  </a:lnTo>
                  <a:lnTo>
                    <a:pt x="0" y="38"/>
                  </a:lnTo>
                  <a:lnTo>
                    <a:pt x="0" y="34"/>
                  </a:lnTo>
                  <a:lnTo>
                    <a:pt x="0" y="30"/>
                  </a:lnTo>
                  <a:lnTo>
                    <a:pt x="2" y="26"/>
                  </a:lnTo>
                  <a:lnTo>
                    <a:pt x="10" y="20"/>
                  </a:lnTo>
                  <a:lnTo>
                    <a:pt x="26" y="14"/>
                  </a:lnTo>
                  <a:lnTo>
                    <a:pt x="28" y="12"/>
                  </a:lnTo>
                  <a:lnTo>
                    <a:pt x="30" y="8"/>
                  </a:lnTo>
                  <a:lnTo>
                    <a:pt x="32" y="6"/>
                  </a:lnTo>
                  <a:lnTo>
                    <a:pt x="36" y="4"/>
                  </a:lnTo>
                  <a:lnTo>
                    <a:pt x="46" y="2"/>
                  </a:lnTo>
                  <a:lnTo>
                    <a:pt x="54" y="0"/>
                  </a:lnTo>
                  <a:lnTo>
                    <a:pt x="64" y="0"/>
                  </a:lnTo>
                  <a:lnTo>
                    <a:pt x="64" y="2"/>
                  </a:lnTo>
                  <a:lnTo>
                    <a:pt x="6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6" name="Freeform 273"/>
            <p:cNvSpPr/>
            <p:nvPr/>
          </p:nvSpPr>
          <p:spPr bwMode="auto">
            <a:xfrm>
              <a:off x="7437572" y="4799943"/>
              <a:ext cx="72646" cy="15929"/>
            </a:xfrm>
            <a:custGeom>
              <a:avLst/>
              <a:gdLst>
                <a:gd name="T0" fmla="*/ 2147483647 w 50"/>
                <a:gd name="T1" fmla="*/ 2147483647 h 10"/>
                <a:gd name="T2" fmla="*/ 2147483647 w 50"/>
                <a:gd name="T3" fmla="*/ 2147483647 h 10"/>
                <a:gd name="T4" fmla="*/ 2147483647 w 50"/>
                <a:gd name="T5" fmla="*/ 2147483647 h 10"/>
                <a:gd name="T6" fmla="*/ 2147483647 w 50"/>
                <a:gd name="T7" fmla="*/ 2147483647 h 10"/>
                <a:gd name="T8" fmla="*/ 2147483647 w 50"/>
                <a:gd name="T9" fmla="*/ 2147483647 h 10"/>
                <a:gd name="T10" fmla="*/ 2147483647 w 50"/>
                <a:gd name="T11" fmla="*/ 2147483647 h 10"/>
                <a:gd name="T12" fmla="*/ 2147483647 w 50"/>
                <a:gd name="T13" fmla="*/ 2147483647 h 10"/>
                <a:gd name="T14" fmla="*/ 0 w 50"/>
                <a:gd name="T15" fmla="*/ 2147483647 h 10"/>
                <a:gd name="T16" fmla="*/ 2147483647 w 50"/>
                <a:gd name="T17" fmla="*/ 2147483647 h 10"/>
                <a:gd name="T18" fmla="*/ 2147483647 w 50"/>
                <a:gd name="T19" fmla="*/ 0 h 10"/>
                <a:gd name="T20" fmla="*/ 2147483647 w 50"/>
                <a:gd name="T21" fmla="*/ 2147483647 h 10"/>
                <a:gd name="T22" fmla="*/ 2147483647 w 50"/>
                <a:gd name="T23" fmla="*/ 2147483647 h 10"/>
                <a:gd name="T24" fmla="*/ 2147483647 w 50"/>
                <a:gd name="T25" fmla="*/ 2147483647 h 10"/>
                <a:gd name="T26" fmla="*/ 2147483647 w 50"/>
                <a:gd name="T27" fmla="*/ 2147483647 h 10"/>
                <a:gd name="T28" fmla="*/ 2147483647 w 50"/>
                <a:gd name="T29" fmla="*/ 2147483647 h 10"/>
                <a:gd name="T30" fmla="*/ 2147483647 w 50"/>
                <a:gd name="T31" fmla="*/ 2147483647 h 10"/>
                <a:gd name="T32" fmla="*/ 2147483647 w 50"/>
                <a:gd name="T33" fmla="*/ 2147483647 h 10"/>
                <a:gd name="T34" fmla="*/ 2147483647 w 50"/>
                <a:gd name="T35" fmla="*/ 2147483647 h 10"/>
                <a:gd name="T36" fmla="*/ 2147483647 w 50"/>
                <a:gd name="T37" fmla="*/ 2147483647 h 10"/>
                <a:gd name="T38" fmla="*/ 2147483647 w 50"/>
                <a:gd name="T39" fmla="*/ 2147483647 h 1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0"/>
                <a:gd name="T61" fmla="*/ 0 h 10"/>
                <a:gd name="T62" fmla="*/ 50 w 50"/>
                <a:gd name="T63" fmla="*/ 10 h 1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0" h="10">
                  <a:moveTo>
                    <a:pt x="40" y="8"/>
                  </a:moveTo>
                  <a:lnTo>
                    <a:pt x="34" y="10"/>
                  </a:lnTo>
                  <a:lnTo>
                    <a:pt x="28" y="10"/>
                  </a:lnTo>
                  <a:lnTo>
                    <a:pt x="22" y="8"/>
                  </a:lnTo>
                  <a:lnTo>
                    <a:pt x="10" y="10"/>
                  </a:lnTo>
                  <a:lnTo>
                    <a:pt x="4" y="10"/>
                  </a:lnTo>
                  <a:lnTo>
                    <a:pt x="2" y="8"/>
                  </a:lnTo>
                  <a:lnTo>
                    <a:pt x="0" y="4"/>
                  </a:lnTo>
                  <a:lnTo>
                    <a:pt x="6" y="2"/>
                  </a:lnTo>
                  <a:lnTo>
                    <a:pt x="12" y="0"/>
                  </a:lnTo>
                  <a:lnTo>
                    <a:pt x="18" y="2"/>
                  </a:lnTo>
                  <a:lnTo>
                    <a:pt x="24" y="4"/>
                  </a:lnTo>
                  <a:lnTo>
                    <a:pt x="28" y="6"/>
                  </a:lnTo>
                  <a:lnTo>
                    <a:pt x="34" y="8"/>
                  </a:lnTo>
                  <a:lnTo>
                    <a:pt x="42" y="6"/>
                  </a:lnTo>
                  <a:lnTo>
                    <a:pt x="50" y="4"/>
                  </a:lnTo>
                  <a:lnTo>
                    <a:pt x="46" y="8"/>
                  </a:lnTo>
                  <a:lnTo>
                    <a:pt x="44" y="10"/>
                  </a:lnTo>
                  <a:lnTo>
                    <a:pt x="38" y="10"/>
                  </a:lnTo>
                  <a:lnTo>
                    <a:pt x="4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7" name="Freeform 274"/>
            <p:cNvSpPr/>
            <p:nvPr/>
          </p:nvSpPr>
          <p:spPr bwMode="auto">
            <a:xfrm>
              <a:off x="7105476" y="4737554"/>
              <a:ext cx="235234" cy="78319"/>
            </a:xfrm>
            <a:custGeom>
              <a:avLst/>
              <a:gdLst>
                <a:gd name="T0" fmla="*/ 2147483647 w 162"/>
                <a:gd name="T1" fmla="*/ 2147483647 h 50"/>
                <a:gd name="T2" fmla="*/ 0 w 162"/>
                <a:gd name="T3" fmla="*/ 2147483647 h 50"/>
                <a:gd name="T4" fmla="*/ 2147483647 w 162"/>
                <a:gd name="T5" fmla="*/ 2147483647 h 50"/>
                <a:gd name="T6" fmla="*/ 2147483647 w 162"/>
                <a:gd name="T7" fmla="*/ 2147483647 h 50"/>
                <a:gd name="T8" fmla="*/ 2147483647 w 162"/>
                <a:gd name="T9" fmla="*/ 2147483647 h 50"/>
                <a:gd name="T10" fmla="*/ 2147483647 w 162"/>
                <a:gd name="T11" fmla="*/ 0 h 50"/>
                <a:gd name="T12" fmla="*/ 2147483647 w 162"/>
                <a:gd name="T13" fmla="*/ 2147483647 h 50"/>
                <a:gd name="T14" fmla="*/ 2147483647 w 162"/>
                <a:gd name="T15" fmla="*/ 2147483647 h 50"/>
                <a:gd name="T16" fmla="*/ 2147483647 w 162"/>
                <a:gd name="T17" fmla="*/ 2147483647 h 50"/>
                <a:gd name="T18" fmla="*/ 2147483647 w 162"/>
                <a:gd name="T19" fmla="*/ 2147483647 h 50"/>
                <a:gd name="T20" fmla="*/ 2147483647 w 162"/>
                <a:gd name="T21" fmla="*/ 2147483647 h 50"/>
                <a:gd name="T22" fmla="*/ 2147483647 w 162"/>
                <a:gd name="T23" fmla="*/ 2147483647 h 50"/>
                <a:gd name="T24" fmla="*/ 2147483647 w 162"/>
                <a:gd name="T25" fmla="*/ 2147483647 h 50"/>
                <a:gd name="T26" fmla="*/ 2147483647 w 162"/>
                <a:gd name="T27" fmla="*/ 2147483647 h 50"/>
                <a:gd name="T28" fmla="*/ 2147483647 w 162"/>
                <a:gd name="T29" fmla="*/ 2147483647 h 50"/>
                <a:gd name="T30" fmla="*/ 2147483647 w 162"/>
                <a:gd name="T31" fmla="*/ 2147483647 h 50"/>
                <a:gd name="T32" fmla="*/ 2147483647 w 162"/>
                <a:gd name="T33" fmla="*/ 2147483647 h 50"/>
                <a:gd name="T34" fmla="*/ 2147483647 w 162"/>
                <a:gd name="T35" fmla="*/ 2147483647 h 50"/>
                <a:gd name="T36" fmla="*/ 2147483647 w 162"/>
                <a:gd name="T37" fmla="*/ 2147483647 h 50"/>
                <a:gd name="T38" fmla="*/ 2147483647 w 162"/>
                <a:gd name="T39" fmla="*/ 2147483647 h 50"/>
                <a:gd name="T40" fmla="*/ 2147483647 w 162"/>
                <a:gd name="T41" fmla="*/ 2147483647 h 50"/>
                <a:gd name="T42" fmla="*/ 2147483647 w 162"/>
                <a:gd name="T43" fmla="*/ 2147483647 h 50"/>
                <a:gd name="T44" fmla="*/ 2147483647 w 162"/>
                <a:gd name="T45" fmla="*/ 2147483647 h 50"/>
                <a:gd name="T46" fmla="*/ 2147483647 w 162"/>
                <a:gd name="T47" fmla="*/ 2147483647 h 50"/>
                <a:gd name="T48" fmla="*/ 2147483647 w 162"/>
                <a:gd name="T49" fmla="*/ 2147483647 h 50"/>
                <a:gd name="T50" fmla="*/ 2147483647 w 162"/>
                <a:gd name="T51" fmla="*/ 2147483647 h 50"/>
                <a:gd name="T52" fmla="*/ 2147483647 w 162"/>
                <a:gd name="T53" fmla="*/ 2147483647 h 50"/>
                <a:gd name="T54" fmla="*/ 2147483647 w 162"/>
                <a:gd name="T55" fmla="*/ 2147483647 h 50"/>
                <a:gd name="T56" fmla="*/ 2147483647 w 162"/>
                <a:gd name="T57" fmla="*/ 2147483647 h 50"/>
                <a:gd name="T58" fmla="*/ 2147483647 w 162"/>
                <a:gd name="T59" fmla="*/ 2147483647 h 50"/>
                <a:gd name="T60" fmla="*/ 2147483647 w 162"/>
                <a:gd name="T61" fmla="*/ 2147483647 h 50"/>
                <a:gd name="T62" fmla="*/ 2147483647 w 162"/>
                <a:gd name="T63" fmla="*/ 2147483647 h 50"/>
                <a:gd name="T64" fmla="*/ 2147483647 w 162"/>
                <a:gd name="T65" fmla="*/ 2147483647 h 50"/>
                <a:gd name="T66" fmla="*/ 2147483647 w 162"/>
                <a:gd name="T67" fmla="*/ 2147483647 h 5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62"/>
                <a:gd name="T103" fmla="*/ 0 h 50"/>
                <a:gd name="T104" fmla="*/ 162 w 162"/>
                <a:gd name="T105" fmla="*/ 50 h 5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62" h="50">
                  <a:moveTo>
                    <a:pt x="16" y="16"/>
                  </a:moveTo>
                  <a:lnTo>
                    <a:pt x="8" y="16"/>
                  </a:lnTo>
                  <a:lnTo>
                    <a:pt x="4" y="14"/>
                  </a:lnTo>
                  <a:lnTo>
                    <a:pt x="0" y="12"/>
                  </a:lnTo>
                  <a:lnTo>
                    <a:pt x="4" y="10"/>
                  </a:lnTo>
                  <a:lnTo>
                    <a:pt x="8" y="10"/>
                  </a:lnTo>
                  <a:lnTo>
                    <a:pt x="10" y="8"/>
                  </a:lnTo>
                  <a:lnTo>
                    <a:pt x="10" y="6"/>
                  </a:lnTo>
                  <a:lnTo>
                    <a:pt x="10" y="4"/>
                  </a:lnTo>
                  <a:lnTo>
                    <a:pt x="10" y="2"/>
                  </a:lnTo>
                  <a:lnTo>
                    <a:pt x="12" y="0"/>
                  </a:lnTo>
                  <a:lnTo>
                    <a:pt x="16" y="0"/>
                  </a:lnTo>
                  <a:lnTo>
                    <a:pt x="22" y="2"/>
                  </a:lnTo>
                  <a:lnTo>
                    <a:pt x="36" y="2"/>
                  </a:lnTo>
                  <a:lnTo>
                    <a:pt x="48" y="4"/>
                  </a:lnTo>
                  <a:lnTo>
                    <a:pt x="50" y="6"/>
                  </a:lnTo>
                  <a:lnTo>
                    <a:pt x="52" y="8"/>
                  </a:lnTo>
                  <a:lnTo>
                    <a:pt x="54" y="12"/>
                  </a:lnTo>
                  <a:lnTo>
                    <a:pt x="56" y="14"/>
                  </a:lnTo>
                  <a:lnTo>
                    <a:pt x="62" y="16"/>
                  </a:lnTo>
                  <a:lnTo>
                    <a:pt x="70" y="16"/>
                  </a:lnTo>
                  <a:lnTo>
                    <a:pt x="78" y="14"/>
                  </a:lnTo>
                  <a:lnTo>
                    <a:pt x="84" y="12"/>
                  </a:lnTo>
                  <a:lnTo>
                    <a:pt x="88" y="10"/>
                  </a:lnTo>
                  <a:lnTo>
                    <a:pt x="90" y="8"/>
                  </a:lnTo>
                  <a:lnTo>
                    <a:pt x="92" y="10"/>
                  </a:lnTo>
                  <a:lnTo>
                    <a:pt x="94" y="10"/>
                  </a:lnTo>
                  <a:lnTo>
                    <a:pt x="100" y="12"/>
                  </a:lnTo>
                  <a:lnTo>
                    <a:pt x="102" y="16"/>
                  </a:lnTo>
                  <a:lnTo>
                    <a:pt x="106" y="16"/>
                  </a:lnTo>
                  <a:lnTo>
                    <a:pt x="114" y="18"/>
                  </a:lnTo>
                  <a:lnTo>
                    <a:pt x="118" y="20"/>
                  </a:lnTo>
                  <a:lnTo>
                    <a:pt x="118" y="22"/>
                  </a:lnTo>
                  <a:lnTo>
                    <a:pt x="118" y="30"/>
                  </a:lnTo>
                  <a:lnTo>
                    <a:pt x="124" y="32"/>
                  </a:lnTo>
                  <a:lnTo>
                    <a:pt x="132" y="32"/>
                  </a:lnTo>
                  <a:lnTo>
                    <a:pt x="146" y="34"/>
                  </a:lnTo>
                  <a:lnTo>
                    <a:pt x="150" y="36"/>
                  </a:lnTo>
                  <a:lnTo>
                    <a:pt x="162" y="40"/>
                  </a:lnTo>
                  <a:lnTo>
                    <a:pt x="162" y="42"/>
                  </a:lnTo>
                  <a:lnTo>
                    <a:pt x="160" y="46"/>
                  </a:lnTo>
                  <a:lnTo>
                    <a:pt x="156" y="48"/>
                  </a:lnTo>
                  <a:lnTo>
                    <a:pt x="152" y="48"/>
                  </a:lnTo>
                  <a:lnTo>
                    <a:pt x="150" y="46"/>
                  </a:lnTo>
                  <a:lnTo>
                    <a:pt x="146" y="40"/>
                  </a:lnTo>
                  <a:lnTo>
                    <a:pt x="144" y="46"/>
                  </a:lnTo>
                  <a:lnTo>
                    <a:pt x="144" y="48"/>
                  </a:lnTo>
                  <a:lnTo>
                    <a:pt x="142" y="50"/>
                  </a:lnTo>
                  <a:lnTo>
                    <a:pt x="136" y="48"/>
                  </a:lnTo>
                  <a:lnTo>
                    <a:pt x="130" y="46"/>
                  </a:lnTo>
                  <a:lnTo>
                    <a:pt x="126" y="44"/>
                  </a:lnTo>
                  <a:lnTo>
                    <a:pt x="118" y="42"/>
                  </a:lnTo>
                  <a:lnTo>
                    <a:pt x="92" y="42"/>
                  </a:lnTo>
                  <a:lnTo>
                    <a:pt x="90" y="40"/>
                  </a:lnTo>
                  <a:lnTo>
                    <a:pt x="84" y="40"/>
                  </a:lnTo>
                  <a:lnTo>
                    <a:pt x="82" y="38"/>
                  </a:lnTo>
                  <a:lnTo>
                    <a:pt x="80" y="36"/>
                  </a:lnTo>
                  <a:lnTo>
                    <a:pt x="74" y="34"/>
                  </a:lnTo>
                  <a:lnTo>
                    <a:pt x="64" y="32"/>
                  </a:lnTo>
                  <a:lnTo>
                    <a:pt x="56" y="32"/>
                  </a:lnTo>
                  <a:lnTo>
                    <a:pt x="48" y="32"/>
                  </a:lnTo>
                  <a:lnTo>
                    <a:pt x="40" y="32"/>
                  </a:lnTo>
                  <a:lnTo>
                    <a:pt x="36" y="32"/>
                  </a:lnTo>
                  <a:lnTo>
                    <a:pt x="36" y="30"/>
                  </a:lnTo>
                  <a:lnTo>
                    <a:pt x="32" y="26"/>
                  </a:lnTo>
                  <a:lnTo>
                    <a:pt x="24" y="26"/>
                  </a:lnTo>
                  <a:lnTo>
                    <a:pt x="20" y="26"/>
                  </a:lnTo>
                  <a:lnTo>
                    <a:pt x="18" y="22"/>
                  </a:lnTo>
                  <a:lnTo>
                    <a:pt x="16" y="1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8" name="Freeform 275"/>
            <p:cNvSpPr/>
            <p:nvPr/>
          </p:nvSpPr>
          <p:spPr bwMode="auto">
            <a:xfrm>
              <a:off x="7105476" y="4610119"/>
              <a:ext cx="33440" cy="41151"/>
            </a:xfrm>
            <a:custGeom>
              <a:avLst/>
              <a:gdLst>
                <a:gd name="T0" fmla="*/ 0 w 24"/>
                <a:gd name="T1" fmla="*/ 2147483647 h 26"/>
                <a:gd name="T2" fmla="*/ 2147483647 w 24"/>
                <a:gd name="T3" fmla="*/ 2147483647 h 26"/>
                <a:gd name="T4" fmla="*/ 2147483647 w 24"/>
                <a:gd name="T5" fmla="*/ 2147483647 h 26"/>
                <a:gd name="T6" fmla="*/ 2147483647 w 24"/>
                <a:gd name="T7" fmla="*/ 0 h 26"/>
                <a:gd name="T8" fmla="*/ 2147483647 w 24"/>
                <a:gd name="T9" fmla="*/ 0 h 26"/>
                <a:gd name="T10" fmla="*/ 2147483647 w 24"/>
                <a:gd name="T11" fmla="*/ 2147483647 h 26"/>
                <a:gd name="T12" fmla="*/ 2147483647 w 24"/>
                <a:gd name="T13" fmla="*/ 2147483647 h 26"/>
                <a:gd name="T14" fmla="*/ 2147483647 w 24"/>
                <a:gd name="T15" fmla="*/ 2147483647 h 26"/>
                <a:gd name="T16" fmla="*/ 2147483647 w 24"/>
                <a:gd name="T17" fmla="*/ 2147483647 h 26"/>
                <a:gd name="T18" fmla="*/ 2147483647 w 24"/>
                <a:gd name="T19" fmla="*/ 2147483647 h 26"/>
                <a:gd name="T20" fmla="*/ 2147483647 w 24"/>
                <a:gd name="T21" fmla="*/ 2147483647 h 26"/>
                <a:gd name="T22" fmla="*/ 2147483647 w 24"/>
                <a:gd name="T23" fmla="*/ 2147483647 h 26"/>
                <a:gd name="T24" fmla="*/ 2147483647 w 24"/>
                <a:gd name="T25" fmla="*/ 2147483647 h 26"/>
                <a:gd name="T26" fmla="*/ 2147483647 w 24"/>
                <a:gd name="T27" fmla="*/ 2147483647 h 26"/>
                <a:gd name="T28" fmla="*/ 2147483647 w 24"/>
                <a:gd name="T29" fmla="*/ 2147483647 h 26"/>
                <a:gd name="T30" fmla="*/ 2147483647 w 24"/>
                <a:gd name="T31" fmla="*/ 2147483647 h 26"/>
                <a:gd name="T32" fmla="*/ 2147483647 w 24"/>
                <a:gd name="T33" fmla="*/ 2147483647 h 26"/>
                <a:gd name="T34" fmla="*/ 2147483647 w 24"/>
                <a:gd name="T35" fmla="*/ 2147483647 h 26"/>
                <a:gd name="T36" fmla="*/ 0 w 24"/>
                <a:gd name="T37" fmla="*/ 2147483647 h 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26"/>
                <a:gd name="T59" fmla="*/ 24 w 24"/>
                <a:gd name="T60" fmla="*/ 26 h 2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26">
                  <a:moveTo>
                    <a:pt x="0" y="6"/>
                  </a:moveTo>
                  <a:lnTo>
                    <a:pt x="4" y="4"/>
                  </a:lnTo>
                  <a:lnTo>
                    <a:pt x="6" y="2"/>
                  </a:lnTo>
                  <a:lnTo>
                    <a:pt x="10" y="0"/>
                  </a:lnTo>
                  <a:lnTo>
                    <a:pt x="12" y="0"/>
                  </a:lnTo>
                  <a:lnTo>
                    <a:pt x="14" y="2"/>
                  </a:lnTo>
                  <a:lnTo>
                    <a:pt x="14" y="6"/>
                  </a:lnTo>
                  <a:lnTo>
                    <a:pt x="18" y="12"/>
                  </a:lnTo>
                  <a:lnTo>
                    <a:pt x="24" y="18"/>
                  </a:lnTo>
                  <a:lnTo>
                    <a:pt x="24" y="24"/>
                  </a:lnTo>
                  <a:lnTo>
                    <a:pt x="22" y="26"/>
                  </a:lnTo>
                  <a:lnTo>
                    <a:pt x="14" y="22"/>
                  </a:lnTo>
                  <a:lnTo>
                    <a:pt x="12" y="18"/>
                  </a:lnTo>
                  <a:lnTo>
                    <a:pt x="10" y="16"/>
                  </a:lnTo>
                  <a:lnTo>
                    <a:pt x="12" y="12"/>
                  </a:lnTo>
                  <a:lnTo>
                    <a:pt x="12" y="10"/>
                  </a:lnTo>
                  <a:lnTo>
                    <a:pt x="6" y="8"/>
                  </a:lnTo>
                  <a:lnTo>
                    <a:pt x="2" y="6"/>
                  </a:lnTo>
                  <a:lnTo>
                    <a:pt x="0"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19" name="Freeform 276"/>
            <p:cNvSpPr/>
            <p:nvPr/>
          </p:nvSpPr>
          <p:spPr bwMode="auto">
            <a:xfrm>
              <a:off x="7159672" y="4639322"/>
              <a:ext cx="17296" cy="15929"/>
            </a:xfrm>
            <a:custGeom>
              <a:avLst/>
              <a:gdLst>
                <a:gd name="T0" fmla="*/ 2147483647 w 12"/>
                <a:gd name="T1" fmla="*/ 2147483647 h 10"/>
                <a:gd name="T2" fmla="*/ 2147483647 w 12"/>
                <a:gd name="T3" fmla="*/ 2147483647 h 10"/>
                <a:gd name="T4" fmla="*/ 2147483647 w 12"/>
                <a:gd name="T5" fmla="*/ 2147483647 h 10"/>
                <a:gd name="T6" fmla="*/ 2147483647 w 12"/>
                <a:gd name="T7" fmla="*/ 2147483647 h 10"/>
                <a:gd name="T8" fmla="*/ 2147483647 w 12"/>
                <a:gd name="T9" fmla="*/ 2147483647 h 10"/>
                <a:gd name="T10" fmla="*/ 0 w 12"/>
                <a:gd name="T11" fmla="*/ 2147483647 h 10"/>
                <a:gd name="T12" fmla="*/ 2147483647 w 12"/>
                <a:gd name="T13" fmla="*/ 2147483647 h 10"/>
                <a:gd name="T14" fmla="*/ 2147483647 w 12"/>
                <a:gd name="T15" fmla="*/ 0 h 10"/>
                <a:gd name="T16" fmla="*/ 2147483647 w 12"/>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
                <a:gd name="T28" fmla="*/ 0 h 10"/>
                <a:gd name="T29" fmla="*/ 12 w 12"/>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 h="10">
                  <a:moveTo>
                    <a:pt x="12" y="2"/>
                  </a:moveTo>
                  <a:lnTo>
                    <a:pt x="10" y="6"/>
                  </a:lnTo>
                  <a:lnTo>
                    <a:pt x="10" y="10"/>
                  </a:lnTo>
                  <a:lnTo>
                    <a:pt x="4" y="10"/>
                  </a:lnTo>
                  <a:lnTo>
                    <a:pt x="2" y="8"/>
                  </a:lnTo>
                  <a:lnTo>
                    <a:pt x="0" y="4"/>
                  </a:lnTo>
                  <a:lnTo>
                    <a:pt x="2" y="2"/>
                  </a:lnTo>
                  <a:lnTo>
                    <a:pt x="4" y="0"/>
                  </a:lnTo>
                  <a:lnTo>
                    <a:pt x="12"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0" name="Freeform 277"/>
            <p:cNvSpPr/>
            <p:nvPr/>
          </p:nvSpPr>
          <p:spPr bwMode="auto">
            <a:xfrm>
              <a:off x="6948653" y="4592862"/>
              <a:ext cx="13837" cy="17257"/>
            </a:xfrm>
            <a:custGeom>
              <a:avLst/>
              <a:gdLst>
                <a:gd name="T0" fmla="*/ 2147483647 w 10"/>
                <a:gd name="T1" fmla="*/ 0 h 12"/>
                <a:gd name="T2" fmla="*/ 2147483647 w 10"/>
                <a:gd name="T3" fmla="*/ 2147483647 h 12"/>
                <a:gd name="T4" fmla="*/ 2147483647 w 10"/>
                <a:gd name="T5" fmla="*/ 2147483647 h 12"/>
                <a:gd name="T6" fmla="*/ 2147483647 w 10"/>
                <a:gd name="T7" fmla="*/ 2147483647 h 12"/>
                <a:gd name="T8" fmla="*/ 2147483647 w 10"/>
                <a:gd name="T9" fmla="*/ 2147483647 h 12"/>
                <a:gd name="T10" fmla="*/ 2147483647 w 10"/>
                <a:gd name="T11" fmla="*/ 2147483647 h 12"/>
                <a:gd name="T12" fmla="*/ 2147483647 w 10"/>
                <a:gd name="T13" fmla="*/ 2147483647 h 12"/>
                <a:gd name="T14" fmla="*/ 0 w 10"/>
                <a:gd name="T15" fmla="*/ 2147483647 h 12"/>
                <a:gd name="T16" fmla="*/ 2147483647 w 10"/>
                <a:gd name="T17" fmla="*/ 0 h 12"/>
                <a:gd name="T18" fmla="*/ 2147483647 w 10"/>
                <a:gd name="T19" fmla="*/ 0 h 12"/>
                <a:gd name="T20" fmla="*/ 2147483647 w 10"/>
                <a:gd name="T21" fmla="*/ 0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
                <a:gd name="T34" fmla="*/ 0 h 12"/>
                <a:gd name="T35" fmla="*/ 10 w 10"/>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 h="12">
                  <a:moveTo>
                    <a:pt x="6" y="0"/>
                  </a:moveTo>
                  <a:lnTo>
                    <a:pt x="6" y="6"/>
                  </a:lnTo>
                  <a:lnTo>
                    <a:pt x="10" y="8"/>
                  </a:lnTo>
                  <a:lnTo>
                    <a:pt x="10" y="12"/>
                  </a:lnTo>
                  <a:lnTo>
                    <a:pt x="6" y="12"/>
                  </a:lnTo>
                  <a:lnTo>
                    <a:pt x="4" y="10"/>
                  </a:lnTo>
                  <a:lnTo>
                    <a:pt x="2" y="8"/>
                  </a:lnTo>
                  <a:lnTo>
                    <a:pt x="0" y="4"/>
                  </a:lnTo>
                  <a:lnTo>
                    <a:pt x="2" y="0"/>
                  </a:lnTo>
                  <a:lnTo>
                    <a:pt x="4" y="0"/>
                  </a:lnTo>
                  <a:lnTo>
                    <a:pt x="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1" name="Freeform 278"/>
            <p:cNvSpPr/>
            <p:nvPr/>
          </p:nvSpPr>
          <p:spPr bwMode="auto">
            <a:xfrm>
              <a:off x="6917519" y="4522508"/>
              <a:ext cx="17296" cy="22567"/>
            </a:xfrm>
            <a:custGeom>
              <a:avLst/>
              <a:gdLst>
                <a:gd name="T0" fmla="*/ 2147483647 w 12"/>
                <a:gd name="T1" fmla="*/ 2147483647 h 14"/>
                <a:gd name="T2" fmla="*/ 2147483647 w 12"/>
                <a:gd name="T3" fmla="*/ 2147483647 h 14"/>
                <a:gd name="T4" fmla="*/ 2147483647 w 12"/>
                <a:gd name="T5" fmla="*/ 2147483647 h 14"/>
                <a:gd name="T6" fmla="*/ 2147483647 w 12"/>
                <a:gd name="T7" fmla="*/ 2147483647 h 14"/>
                <a:gd name="T8" fmla="*/ 0 w 12"/>
                <a:gd name="T9" fmla="*/ 2147483647 h 14"/>
                <a:gd name="T10" fmla="*/ 0 w 12"/>
                <a:gd name="T11" fmla="*/ 2147483647 h 14"/>
                <a:gd name="T12" fmla="*/ 0 w 12"/>
                <a:gd name="T13" fmla="*/ 0 h 14"/>
                <a:gd name="T14" fmla="*/ 2147483647 w 12"/>
                <a:gd name="T15" fmla="*/ 2147483647 h 14"/>
                <a:gd name="T16" fmla="*/ 2147483647 w 12"/>
                <a:gd name="T17" fmla="*/ 2147483647 h 14"/>
                <a:gd name="T18" fmla="*/ 2147483647 w 12"/>
                <a:gd name="T19" fmla="*/ 2147483647 h 1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
                <a:gd name="T31" fmla="*/ 0 h 14"/>
                <a:gd name="T32" fmla="*/ 12 w 12"/>
                <a:gd name="T33" fmla="*/ 14 h 1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 h="14">
                  <a:moveTo>
                    <a:pt x="12" y="8"/>
                  </a:moveTo>
                  <a:lnTo>
                    <a:pt x="10" y="12"/>
                  </a:lnTo>
                  <a:lnTo>
                    <a:pt x="8" y="14"/>
                  </a:lnTo>
                  <a:lnTo>
                    <a:pt x="4" y="12"/>
                  </a:lnTo>
                  <a:lnTo>
                    <a:pt x="0" y="8"/>
                  </a:lnTo>
                  <a:lnTo>
                    <a:pt x="0" y="6"/>
                  </a:lnTo>
                  <a:lnTo>
                    <a:pt x="0" y="0"/>
                  </a:lnTo>
                  <a:lnTo>
                    <a:pt x="6" y="4"/>
                  </a:lnTo>
                  <a:lnTo>
                    <a:pt x="10" y="6"/>
                  </a:lnTo>
                  <a:lnTo>
                    <a:pt x="1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2" name="Freeform 279"/>
            <p:cNvSpPr/>
            <p:nvPr/>
          </p:nvSpPr>
          <p:spPr bwMode="auto">
            <a:xfrm>
              <a:off x="7673959" y="4888882"/>
              <a:ext cx="29981" cy="15929"/>
            </a:xfrm>
            <a:custGeom>
              <a:avLst/>
              <a:gdLst>
                <a:gd name="T0" fmla="*/ 0 w 20"/>
                <a:gd name="T1" fmla="*/ 0 h 10"/>
                <a:gd name="T2" fmla="*/ 0 w 20"/>
                <a:gd name="T3" fmla="*/ 2147483647 h 10"/>
                <a:gd name="T4" fmla="*/ 2147483647 w 20"/>
                <a:gd name="T5" fmla="*/ 2147483647 h 10"/>
                <a:gd name="T6" fmla="*/ 2147483647 w 20"/>
                <a:gd name="T7" fmla="*/ 2147483647 h 10"/>
                <a:gd name="T8" fmla="*/ 2147483647 w 20"/>
                <a:gd name="T9" fmla="*/ 2147483647 h 10"/>
                <a:gd name="T10" fmla="*/ 2147483647 w 20"/>
                <a:gd name="T11" fmla="*/ 2147483647 h 10"/>
                <a:gd name="T12" fmla="*/ 2147483647 w 20"/>
                <a:gd name="T13" fmla="*/ 2147483647 h 10"/>
                <a:gd name="T14" fmla="*/ 2147483647 w 20"/>
                <a:gd name="T15" fmla="*/ 0 h 10"/>
                <a:gd name="T16" fmla="*/ 2147483647 w 20"/>
                <a:gd name="T17" fmla="*/ 0 h 10"/>
                <a:gd name="T18" fmla="*/ 0 w 20"/>
                <a:gd name="T19" fmla="*/ 0 h 1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0"/>
                <a:gd name="T31" fmla="*/ 0 h 10"/>
                <a:gd name="T32" fmla="*/ 20 w 20"/>
                <a:gd name="T33" fmla="*/ 10 h 1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0" h="10">
                  <a:moveTo>
                    <a:pt x="0" y="0"/>
                  </a:moveTo>
                  <a:lnTo>
                    <a:pt x="0" y="8"/>
                  </a:lnTo>
                  <a:lnTo>
                    <a:pt x="4" y="10"/>
                  </a:lnTo>
                  <a:lnTo>
                    <a:pt x="10" y="10"/>
                  </a:lnTo>
                  <a:lnTo>
                    <a:pt x="14" y="10"/>
                  </a:lnTo>
                  <a:lnTo>
                    <a:pt x="16" y="6"/>
                  </a:lnTo>
                  <a:lnTo>
                    <a:pt x="20" y="2"/>
                  </a:lnTo>
                  <a:lnTo>
                    <a:pt x="16" y="0"/>
                  </a:lnTo>
                  <a:lnTo>
                    <a:pt x="10" y="0"/>
                  </a:lnTo>
                  <a:lnTo>
                    <a:pt x="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3" name="Freeform 280"/>
            <p:cNvSpPr/>
            <p:nvPr/>
          </p:nvSpPr>
          <p:spPr bwMode="auto">
            <a:xfrm>
              <a:off x="7730461" y="5734463"/>
              <a:ext cx="95708" cy="92921"/>
            </a:xfrm>
            <a:custGeom>
              <a:avLst/>
              <a:gdLst>
                <a:gd name="T0" fmla="*/ 2147483647 w 66"/>
                <a:gd name="T1" fmla="*/ 2147483647 h 58"/>
                <a:gd name="T2" fmla="*/ 2147483647 w 66"/>
                <a:gd name="T3" fmla="*/ 2147483647 h 58"/>
                <a:gd name="T4" fmla="*/ 2147483647 w 66"/>
                <a:gd name="T5" fmla="*/ 2147483647 h 58"/>
                <a:gd name="T6" fmla="*/ 2147483647 w 66"/>
                <a:gd name="T7" fmla="*/ 2147483647 h 58"/>
                <a:gd name="T8" fmla="*/ 2147483647 w 66"/>
                <a:gd name="T9" fmla="*/ 2147483647 h 58"/>
                <a:gd name="T10" fmla="*/ 2147483647 w 66"/>
                <a:gd name="T11" fmla="*/ 2147483647 h 58"/>
                <a:gd name="T12" fmla="*/ 2147483647 w 66"/>
                <a:gd name="T13" fmla="*/ 2147483647 h 58"/>
                <a:gd name="T14" fmla="*/ 2147483647 w 66"/>
                <a:gd name="T15" fmla="*/ 2147483647 h 58"/>
                <a:gd name="T16" fmla="*/ 2147483647 w 66"/>
                <a:gd name="T17" fmla="*/ 2147483647 h 58"/>
                <a:gd name="T18" fmla="*/ 2147483647 w 66"/>
                <a:gd name="T19" fmla="*/ 2147483647 h 58"/>
                <a:gd name="T20" fmla="*/ 2147483647 w 66"/>
                <a:gd name="T21" fmla="*/ 2147483647 h 58"/>
                <a:gd name="T22" fmla="*/ 2147483647 w 66"/>
                <a:gd name="T23" fmla="*/ 2147483647 h 58"/>
                <a:gd name="T24" fmla="*/ 2147483647 w 66"/>
                <a:gd name="T25" fmla="*/ 2147483647 h 58"/>
                <a:gd name="T26" fmla="*/ 2147483647 w 66"/>
                <a:gd name="T27" fmla="*/ 2147483647 h 58"/>
                <a:gd name="T28" fmla="*/ 2147483647 w 66"/>
                <a:gd name="T29" fmla="*/ 2147483647 h 58"/>
                <a:gd name="T30" fmla="*/ 2147483647 w 66"/>
                <a:gd name="T31" fmla="*/ 2147483647 h 58"/>
                <a:gd name="T32" fmla="*/ 2147483647 w 66"/>
                <a:gd name="T33" fmla="*/ 2147483647 h 58"/>
                <a:gd name="T34" fmla="*/ 2147483647 w 66"/>
                <a:gd name="T35" fmla="*/ 2147483647 h 58"/>
                <a:gd name="T36" fmla="*/ 2147483647 w 66"/>
                <a:gd name="T37" fmla="*/ 2147483647 h 58"/>
                <a:gd name="T38" fmla="*/ 2147483647 w 66"/>
                <a:gd name="T39" fmla="*/ 2147483647 h 58"/>
                <a:gd name="T40" fmla="*/ 2147483647 w 66"/>
                <a:gd name="T41" fmla="*/ 2147483647 h 58"/>
                <a:gd name="T42" fmla="*/ 2147483647 w 66"/>
                <a:gd name="T43" fmla="*/ 2147483647 h 58"/>
                <a:gd name="T44" fmla="*/ 2147483647 w 66"/>
                <a:gd name="T45" fmla="*/ 2147483647 h 58"/>
                <a:gd name="T46" fmla="*/ 2147483647 w 66"/>
                <a:gd name="T47" fmla="*/ 2147483647 h 58"/>
                <a:gd name="T48" fmla="*/ 2147483647 w 66"/>
                <a:gd name="T49" fmla="*/ 2147483647 h 58"/>
                <a:gd name="T50" fmla="*/ 0 w 66"/>
                <a:gd name="T51" fmla="*/ 2147483647 h 58"/>
                <a:gd name="T52" fmla="*/ 0 w 66"/>
                <a:gd name="T53" fmla="*/ 2147483647 h 58"/>
                <a:gd name="T54" fmla="*/ 0 w 66"/>
                <a:gd name="T55" fmla="*/ 2147483647 h 58"/>
                <a:gd name="T56" fmla="*/ 0 w 66"/>
                <a:gd name="T57" fmla="*/ 2147483647 h 58"/>
                <a:gd name="T58" fmla="*/ 2147483647 w 66"/>
                <a:gd name="T59" fmla="*/ 2147483647 h 58"/>
                <a:gd name="T60" fmla="*/ 2147483647 w 66"/>
                <a:gd name="T61" fmla="*/ 2147483647 h 58"/>
                <a:gd name="T62" fmla="*/ 2147483647 w 66"/>
                <a:gd name="T63" fmla="*/ 2147483647 h 58"/>
                <a:gd name="T64" fmla="*/ 2147483647 w 66"/>
                <a:gd name="T65" fmla="*/ 2147483647 h 58"/>
                <a:gd name="T66" fmla="*/ 2147483647 w 66"/>
                <a:gd name="T67" fmla="*/ 2147483647 h 58"/>
                <a:gd name="T68" fmla="*/ 2147483647 w 66"/>
                <a:gd name="T69" fmla="*/ 2147483647 h 58"/>
                <a:gd name="T70" fmla="*/ 2147483647 w 66"/>
                <a:gd name="T71" fmla="*/ 2147483647 h 58"/>
                <a:gd name="T72" fmla="*/ 2147483647 w 66"/>
                <a:gd name="T73" fmla="*/ 0 h 58"/>
                <a:gd name="T74" fmla="*/ 2147483647 w 66"/>
                <a:gd name="T75" fmla="*/ 2147483647 h 58"/>
                <a:gd name="T76" fmla="*/ 2147483647 w 66"/>
                <a:gd name="T77" fmla="*/ 2147483647 h 5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6"/>
                <a:gd name="T118" fmla="*/ 0 h 58"/>
                <a:gd name="T119" fmla="*/ 66 w 66"/>
                <a:gd name="T120" fmla="*/ 58 h 5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6" h="58">
                  <a:moveTo>
                    <a:pt x="18" y="2"/>
                  </a:moveTo>
                  <a:lnTo>
                    <a:pt x="24" y="8"/>
                  </a:lnTo>
                  <a:lnTo>
                    <a:pt x="28" y="10"/>
                  </a:lnTo>
                  <a:lnTo>
                    <a:pt x="32" y="12"/>
                  </a:lnTo>
                  <a:lnTo>
                    <a:pt x="40" y="12"/>
                  </a:lnTo>
                  <a:lnTo>
                    <a:pt x="46" y="10"/>
                  </a:lnTo>
                  <a:lnTo>
                    <a:pt x="58" y="6"/>
                  </a:lnTo>
                  <a:lnTo>
                    <a:pt x="66" y="6"/>
                  </a:lnTo>
                  <a:lnTo>
                    <a:pt x="66" y="8"/>
                  </a:lnTo>
                  <a:lnTo>
                    <a:pt x="64" y="12"/>
                  </a:lnTo>
                  <a:lnTo>
                    <a:pt x="60" y="16"/>
                  </a:lnTo>
                  <a:lnTo>
                    <a:pt x="56" y="24"/>
                  </a:lnTo>
                  <a:lnTo>
                    <a:pt x="54" y="32"/>
                  </a:lnTo>
                  <a:lnTo>
                    <a:pt x="50" y="34"/>
                  </a:lnTo>
                  <a:lnTo>
                    <a:pt x="46" y="36"/>
                  </a:lnTo>
                  <a:lnTo>
                    <a:pt x="42" y="42"/>
                  </a:lnTo>
                  <a:lnTo>
                    <a:pt x="38" y="48"/>
                  </a:lnTo>
                  <a:lnTo>
                    <a:pt x="34" y="50"/>
                  </a:lnTo>
                  <a:lnTo>
                    <a:pt x="32" y="52"/>
                  </a:lnTo>
                  <a:lnTo>
                    <a:pt x="30" y="50"/>
                  </a:lnTo>
                  <a:lnTo>
                    <a:pt x="28" y="46"/>
                  </a:lnTo>
                  <a:lnTo>
                    <a:pt x="18" y="54"/>
                  </a:lnTo>
                  <a:lnTo>
                    <a:pt x="16" y="56"/>
                  </a:lnTo>
                  <a:lnTo>
                    <a:pt x="10" y="58"/>
                  </a:lnTo>
                  <a:lnTo>
                    <a:pt x="4" y="56"/>
                  </a:lnTo>
                  <a:lnTo>
                    <a:pt x="0" y="52"/>
                  </a:lnTo>
                  <a:lnTo>
                    <a:pt x="0" y="48"/>
                  </a:lnTo>
                  <a:lnTo>
                    <a:pt x="0" y="42"/>
                  </a:lnTo>
                  <a:lnTo>
                    <a:pt x="0" y="38"/>
                  </a:lnTo>
                  <a:lnTo>
                    <a:pt x="2" y="36"/>
                  </a:lnTo>
                  <a:lnTo>
                    <a:pt x="6" y="32"/>
                  </a:lnTo>
                  <a:lnTo>
                    <a:pt x="8" y="32"/>
                  </a:lnTo>
                  <a:lnTo>
                    <a:pt x="8" y="28"/>
                  </a:lnTo>
                  <a:lnTo>
                    <a:pt x="6" y="20"/>
                  </a:lnTo>
                  <a:lnTo>
                    <a:pt x="8" y="16"/>
                  </a:lnTo>
                  <a:lnTo>
                    <a:pt x="12" y="8"/>
                  </a:lnTo>
                  <a:lnTo>
                    <a:pt x="18" y="0"/>
                  </a:lnTo>
                  <a:lnTo>
                    <a:pt x="18" y="4"/>
                  </a:lnTo>
                  <a:lnTo>
                    <a:pt x="18"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4" name="Freeform 281"/>
            <p:cNvSpPr/>
            <p:nvPr/>
          </p:nvSpPr>
          <p:spPr bwMode="auto">
            <a:xfrm>
              <a:off x="8116753" y="5739773"/>
              <a:ext cx="267521" cy="179205"/>
            </a:xfrm>
            <a:custGeom>
              <a:avLst/>
              <a:gdLst>
                <a:gd name="T0" fmla="*/ 2147483647 w 184"/>
                <a:gd name="T1" fmla="*/ 2147483647 h 114"/>
                <a:gd name="T2" fmla="*/ 2147483647 w 184"/>
                <a:gd name="T3" fmla="*/ 2147483647 h 114"/>
                <a:gd name="T4" fmla="*/ 2147483647 w 184"/>
                <a:gd name="T5" fmla="*/ 2147483647 h 114"/>
                <a:gd name="T6" fmla="*/ 2147483647 w 184"/>
                <a:gd name="T7" fmla="*/ 2147483647 h 114"/>
                <a:gd name="T8" fmla="*/ 2147483647 w 184"/>
                <a:gd name="T9" fmla="*/ 2147483647 h 114"/>
                <a:gd name="T10" fmla="*/ 2147483647 w 184"/>
                <a:gd name="T11" fmla="*/ 2147483647 h 114"/>
                <a:gd name="T12" fmla="*/ 2147483647 w 184"/>
                <a:gd name="T13" fmla="*/ 2147483647 h 114"/>
                <a:gd name="T14" fmla="*/ 2147483647 w 184"/>
                <a:gd name="T15" fmla="*/ 0 h 114"/>
                <a:gd name="T16" fmla="*/ 2147483647 w 184"/>
                <a:gd name="T17" fmla="*/ 2147483647 h 114"/>
                <a:gd name="T18" fmla="*/ 2147483647 w 184"/>
                <a:gd name="T19" fmla="*/ 2147483647 h 114"/>
                <a:gd name="T20" fmla="*/ 2147483647 w 184"/>
                <a:gd name="T21" fmla="*/ 2147483647 h 114"/>
                <a:gd name="T22" fmla="*/ 2147483647 w 184"/>
                <a:gd name="T23" fmla="*/ 2147483647 h 114"/>
                <a:gd name="T24" fmla="*/ 2147483647 w 184"/>
                <a:gd name="T25" fmla="*/ 2147483647 h 114"/>
                <a:gd name="T26" fmla="*/ 2147483647 w 184"/>
                <a:gd name="T27" fmla="*/ 2147483647 h 114"/>
                <a:gd name="T28" fmla="*/ 2147483647 w 184"/>
                <a:gd name="T29" fmla="*/ 2147483647 h 114"/>
                <a:gd name="T30" fmla="*/ 2147483647 w 184"/>
                <a:gd name="T31" fmla="*/ 2147483647 h 114"/>
                <a:gd name="T32" fmla="*/ 2147483647 w 184"/>
                <a:gd name="T33" fmla="*/ 2147483647 h 114"/>
                <a:gd name="T34" fmla="*/ 2147483647 w 184"/>
                <a:gd name="T35" fmla="*/ 2147483647 h 114"/>
                <a:gd name="T36" fmla="*/ 2147483647 w 184"/>
                <a:gd name="T37" fmla="*/ 2147483647 h 114"/>
                <a:gd name="T38" fmla="*/ 2147483647 w 184"/>
                <a:gd name="T39" fmla="*/ 2147483647 h 114"/>
                <a:gd name="T40" fmla="*/ 2147483647 w 184"/>
                <a:gd name="T41" fmla="*/ 2147483647 h 114"/>
                <a:gd name="T42" fmla="*/ 2147483647 w 184"/>
                <a:gd name="T43" fmla="*/ 2147483647 h 114"/>
                <a:gd name="T44" fmla="*/ 2147483647 w 184"/>
                <a:gd name="T45" fmla="*/ 2147483647 h 114"/>
                <a:gd name="T46" fmla="*/ 2147483647 w 184"/>
                <a:gd name="T47" fmla="*/ 2147483647 h 114"/>
                <a:gd name="T48" fmla="*/ 2147483647 w 184"/>
                <a:gd name="T49" fmla="*/ 2147483647 h 114"/>
                <a:gd name="T50" fmla="*/ 2147483647 w 184"/>
                <a:gd name="T51" fmla="*/ 2147483647 h 114"/>
                <a:gd name="T52" fmla="*/ 2147483647 w 184"/>
                <a:gd name="T53" fmla="*/ 2147483647 h 114"/>
                <a:gd name="T54" fmla="*/ 2147483647 w 184"/>
                <a:gd name="T55" fmla="*/ 2147483647 h 114"/>
                <a:gd name="T56" fmla="*/ 2147483647 w 184"/>
                <a:gd name="T57" fmla="*/ 2147483647 h 114"/>
                <a:gd name="T58" fmla="*/ 2147483647 w 184"/>
                <a:gd name="T59" fmla="*/ 2147483647 h 114"/>
                <a:gd name="T60" fmla="*/ 2147483647 w 184"/>
                <a:gd name="T61" fmla="*/ 2147483647 h 114"/>
                <a:gd name="T62" fmla="*/ 2147483647 w 184"/>
                <a:gd name="T63" fmla="*/ 2147483647 h 114"/>
                <a:gd name="T64" fmla="*/ 2147483647 w 184"/>
                <a:gd name="T65" fmla="*/ 2147483647 h 114"/>
                <a:gd name="T66" fmla="*/ 2147483647 w 184"/>
                <a:gd name="T67" fmla="*/ 2147483647 h 114"/>
                <a:gd name="T68" fmla="*/ 2147483647 w 184"/>
                <a:gd name="T69" fmla="*/ 2147483647 h 114"/>
                <a:gd name="T70" fmla="*/ 2147483647 w 184"/>
                <a:gd name="T71" fmla="*/ 2147483647 h 114"/>
                <a:gd name="T72" fmla="*/ 2147483647 w 184"/>
                <a:gd name="T73" fmla="*/ 2147483647 h 114"/>
                <a:gd name="T74" fmla="*/ 2147483647 w 184"/>
                <a:gd name="T75" fmla="*/ 2147483647 h 114"/>
                <a:gd name="T76" fmla="*/ 2147483647 w 184"/>
                <a:gd name="T77" fmla="*/ 2147483647 h 114"/>
                <a:gd name="T78" fmla="*/ 2147483647 w 184"/>
                <a:gd name="T79" fmla="*/ 2147483647 h 114"/>
                <a:gd name="T80" fmla="*/ 2147483647 w 184"/>
                <a:gd name="T81" fmla="*/ 2147483647 h 114"/>
                <a:gd name="T82" fmla="*/ 2147483647 w 184"/>
                <a:gd name="T83" fmla="*/ 2147483647 h 114"/>
                <a:gd name="T84" fmla="*/ 0 w 184"/>
                <a:gd name="T85" fmla="*/ 2147483647 h 114"/>
                <a:gd name="T86" fmla="*/ 0 w 184"/>
                <a:gd name="T87" fmla="*/ 2147483647 h 114"/>
                <a:gd name="T88" fmla="*/ 2147483647 w 184"/>
                <a:gd name="T89" fmla="*/ 2147483647 h 114"/>
                <a:gd name="T90" fmla="*/ 2147483647 w 184"/>
                <a:gd name="T91" fmla="*/ 2147483647 h 114"/>
                <a:gd name="T92" fmla="*/ 2147483647 w 184"/>
                <a:gd name="T93" fmla="*/ 2147483647 h 114"/>
                <a:gd name="T94" fmla="*/ 2147483647 w 184"/>
                <a:gd name="T95" fmla="*/ 2147483647 h 114"/>
                <a:gd name="T96" fmla="*/ 2147483647 w 184"/>
                <a:gd name="T97" fmla="*/ 2147483647 h 114"/>
                <a:gd name="T98" fmla="*/ 2147483647 w 184"/>
                <a:gd name="T99" fmla="*/ 2147483647 h 114"/>
                <a:gd name="T100" fmla="*/ 2147483647 w 184"/>
                <a:gd name="T101" fmla="*/ 2147483647 h 114"/>
                <a:gd name="T102" fmla="*/ 2147483647 w 184"/>
                <a:gd name="T103" fmla="*/ 2147483647 h 114"/>
                <a:gd name="T104" fmla="*/ 2147483647 w 184"/>
                <a:gd name="T105" fmla="*/ 2147483647 h 114"/>
                <a:gd name="T106" fmla="*/ 2147483647 w 184"/>
                <a:gd name="T107" fmla="*/ 2147483647 h 114"/>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84"/>
                <a:gd name="T163" fmla="*/ 0 h 114"/>
                <a:gd name="T164" fmla="*/ 184 w 184"/>
                <a:gd name="T165" fmla="*/ 114 h 114"/>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84" h="114">
                  <a:moveTo>
                    <a:pt x="110" y="42"/>
                  </a:moveTo>
                  <a:lnTo>
                    <a:pt x="120" y="32"/>
                  </a:lnTo>
                  <a:lnTo>
                    <a:pt x="132" y="24"/>
                  </a:lnTo>
                  <a:lnTo>
                    <a:pt x="138" y="22"/>
                  </a:lnTo>
                  <a:lnTo>
                    <a:pt x="144" y="18"/>
                  </a:lnTo>
                  <a:lnTo>
                    <a:pt x="154" y="6"/>
                  </a:lnTo>
                  <a:lnTo>
                    <a:pt x="162" y="2"/>
                  </a:lnTo>
                  <a:lnTo>
                    <a:pt x="166" y="0"/>
                  </a:lnTo>
                  <a:lnTo>
                    <a:pt x="172" y="2"/>
                  </a:lnTo>
                  <a:lnTo>
                    <a:pt x="168" y="6"/>
                  </a:lnTo>
                  <a:lnTo>
                    <a:pt x="166" y="14"/>
                  </a:lnTo>
                  <a:lnTo>
                    <a:pt x="172" y="12"/>
                  </a:lnTo>
                  <a:lnTo>
                    <a:pt x="176" y="10"/>
                  </a:lnTo>
                  <a:lnTo>
                    <a:pt x="184" y="6"/>
                  </a:lnTo>
                  <a:lnTo>
                    <a:pt x="184" y="16"/>
                  </a:lnTo>
                  <a:lnTo>
                    <a:pt x="178" y="18"/>
                  </a:lnTo>
                  <a:lnTo>
                    <a:pt x="176" y="22"/>
                  </a:lnTo>
                  <a:lnTo>
                    <a:pt x="172" y="28"/>
                  </a:lnTo>
                  <a:lnTo>
                    <a:pt x="168" y="32"/>
                  </a:lnTo>
                  <a:lnTo>
                    <a:pt x="164" y="34"/>
                  </a:lnTo>
                  <a:lnTo>
                    <a:pt x="158" y="36"/>
                  </a:lnTo>
                  <a:lnTo>
                    <a:pt x="140" y="46"/>
                  </a:lnTo>
                  <a:lnTo>
                    <a:pt x="132" y="52"/>
                  </a:lnTo>
                  <a:lnTo>
                    <a:pt x="130" y="54"/>
                  </a:lnTo>
                  <a:lnTo>
                    <a:pt x="128" y="56"/>
                  </a:lnTo>
                  <a:lnTo>
                    <a:pt x="128" y="60"/>
                  </a:lnTo>
                  <a:lnTo>
                    <a:pt x="122" y="64"/>
                  </a:lnTo>
                  <a:lnTo>
                    <a:pt x="114" y="64"/>
                  </a:lnTo>
                  <a:lnTo>
                    <a:pt x="102" y="66"/>
                  </a:lnTo>
                  <a:lnTo>
                    <a:pt x="94" y="70"/>
                  </a:lnTo>
                  <a:lnTo>
                    <a:pt x="86" y="78"/>
                  </a:lnTo>
                  <a:lnTo>
                    <a:pt x="74" y="90"/>
                  </a:lnTo>
                  <a:lnTo>
                    <a:pt x="70" y="94"/>
                  </a:lnTo>
                  <a:lnTo>
                    <a:pt x="66" y="98"/>
                  </a:lnTo>
                  <a:lnTo>
                    <a:pt x="54" y="100"/>
                  </a:lnTo>
                  <a:lnTo>
                    <a:pt x="50" y="104"/>
                  </a:lnTo>
                  <a:lnTo>
                    <a:pt x="42" y="110"/>
                  </a:lnTo>
                  <a:lnTo>
                    <a:pt x="36" y="112"/>
                  </a:lnTo>
                  <a:lnTo>
                    <a:pt x="28" y="114"/>
                  </a:lnTo>
                  <a:lnTo>
                    <a:pt x="20" y="112"/>
                  </a:lnTo>
                  <a:lnTo>
                    <a:pt x="10" y="108"/>
                  </a:lnTo>
                  <a:lnTo>
                    <a:pt x="2" y="102"/>
                  </a:lnTo>
                  <a:lnTo>
                    <a:pt x="0" y="100"/>
                  </a:lnTo>
                  <a:lnTo>
                    <a:pt x="0" y="96"/>
                  </a:lnTo>
                  <a:lnTo>
                    <a:pt x="8" y="90"/>
                  </a:lnTo>
                  <a:lnTo>
                    <a:pt x="20" y="84"/>
                  </a:lnTo>
                  <a:lnTo>
                    <a:pt x="30" y="78"/>
                  </a:lnTo>
                  <a:lnTo>
                    <a:pt x="40" y="72"/>
                  </a:lnTo>
                  <a:lnTo>
                    <a:pt x="62" y="60"/>
                  </a:lnTo>
                  <a:lnTo>
                    <a:pt x="68" y="58"/>
                  </a:lnTo>
                  <a:lnTo>
                    <a:pt x="72" y="58"/>
                  </a:lnTo>
                  <a:lnTo>
                    <a:pt x="82" y="58"/>
                  </a:lnTo>
                  <a:lnTo>
                    <a:pt x="96" y="52"/>
                  </a:lnTo>
                  <a:lnTo>
                    <a:pt x="110" y="4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5" name="Freeform 282"/>
            <p:cNvSpPr/>
            <p:nvPr/>
          </p:nvSpPr>
          <p:spPr bwMode="auto">
            <a:xfrm>
              <a:off x="8391193" y="5565877"/>
              <a:ext cx="153364" cy="208409"/>
            </a:xfrm>
            <a:custGeom>
              <a:avLst/>
              <a:gdLst>
                <a:gd name="T0" fmla="*/ 2147483647 w 106"/>
                <a:gd name="T1" fmla="*/ 2147483647 h 132"/>
                <a:gd name="T2" fmla="*/ 0 w 106"/>
                <a:gd name="T3" fmla="*/ 2147483647 h 132"/>
                <a:gd name="T4" fmla="*/ 2147483647 w 106"/>
                <a:gd name="T5" fmla="*/ 2147483647 h 132"/>
                <a:gd name="T6" fmla="*/ 2147483647 w 106"/>
                <a:gd name="T7" fmla="*/ 2147483647 h 132"/>
                <a:gd name="T8" fmla="*/ 2147483647 w 106"/>
                <a:gd name="T9" fmla="*/ 2147483647 h 132"/>
                <a:gd name="T10" fmla="*/ 2147483647 w 106"/>
                <a:gd name="T11" fmla="*/ 2147483647 h 132"/>
                <a:gd name="T12" fmla="*/ 2147483647 w 106"/>
                <a:gd name="T13" fmla="*/ 2147483647 h 132"/>
                <a:gd name="T14" fmla="*/ 2147483647 w 106"/>
                <a:gd name="T15" fmla="*/ 2147483647 h 132"/>
                <a:gd name="T16" fmla="*/ 2147483647 w 106"/>
                <a:gd name="T17" fmla="*/ 2147483647 h 132"/>
                <a:gd name="T18" fmla="*/ 2147483647 w 106"/>
                <a:gd name="T19" fmla="*/ 2147483647 h 132"/>
                <a:gd name="T20" fmla="*/ 2147483647 w 106"/>
                <a:gd name="T21" fmla="*/ 2147483647 h 132"/>
                <a:gd name="T22" fmla="*/ 2147483647 w 106"/>
                <a:gd name="T23" fmla="*/ 2147483647 h 132"/>
                <a:gd name="T24" fmla="*/ 2147483647 w 106"/>
                <a:gd name="T25" fmla="*/ 2147483647 h 132"/>
                <a:gd name="T26" fmla="*/ 2147483647 w 106"/>
                <a:gd name="T27" fmla="*/ 2147483647 h 132"/>
                <a:gd name="T28" fmla="*/ 2147483647 w 106"/>
                <a:gd name="T29" fmla="*/ 2147483647 h 132"/>
                <a:gd name="T30" fmla="*/ 2147483647 w 106"/>
                <a:gd name="T31" fmla="*/ 2147483647 h 132"/>
                <a:gd name="T32" fmla="*/ 2147483647 w 106"/>
                <a:gd name="T33" fmla="*/ 2147483647 h 132"/>
                <a:gd name="T34" fmla="*/ 2147483647 w 106"/>
                <a:gd name="T35" fmla="*/ 0 h 132"/>
                <a:gd name="T36" fmla="*/ 2147483647 w 106"/>
                <a:gd name="T37" fmla="*/ 2147483647 h 132"/>
                <a:gd name="T38" fmla="*/ 2147483647 w 106"/>
                <a:gd name="T39" fmla="*/ 2147483647 h 132"/>
                <a:gd name="T40" fmla="*/ 2147483647 w 106"/>
                <a:gd name="T41" fmla="*/ 2147483647 h 132"/>
                <a:gd name="T42" fmla="*/ 2147483647 w 106"/>
                <a:gd name="T43" fmla="*/ 2147483647 h 132"/>
                <a:gd name="T44" fmla="*/ 2147483647 w 106"/>
                <a:gd name="T45" fmla="*/ 2147483647 h 132"/>
                <a:gd name="T46" fmla="*/ 2147483647 w 106"/>
                <a:gd name="T47" fmla="*/ 2147483647 h 132"/>
                <a:gd name="T48" fmla="*/ 2147483647 w 106"/>
                <a:gd name="T49" fmla="*/ 2147483647 h 132"/>
                <a:gd name="T50" fmla="*/ 2147483647 w 106"/>
                <a:gd name="T51" fmla="*/ 2147483647 h 132"/>
                <a:gd name="T52" fmla="*/ 2147483647 w 106"/>
                <a:gd name="T53" fmla="*/ 2147483647 h 132"/>
                <a:gd name="T54" fmla="*/ 2147483647 w 106"/>
                <a:gd name="T55" fmla="*/ 2147483647 h 132"/>
                <a:gd name="T56" fmla="*/ 2147483647 w 106"/>
                <a:gd name="T57" fmla="*/ 2147483647 h 132"/>
                <a:gd name="T58" fmla="*/ 2147483647 w 106"/>
                <a:gd name="T59" fmla="*/ 2147483647 h 132"/>
                <a:gd name="T60" fmla="*/ 2147483647 w 106"/>
                <a:gd name="T61" fmla="*/ 2147483647 h 132"/>
                <a:gd name="T62" fmla="*/ 2147483647 w 106"/>
                <a:gd name="T63" fmla="*/ 2147483647 h 132"/>
                <a:gd name="T64" fmla="*/ 2147483647 w 106"/>
                <a:gd name="T65" fmla="*/ 2147483647 h 132"/>
                <a:gd name="T66" fmla="*/ 2147483647 w 106"/>
                <a:gd name="T67" fmla="*/ 2147483647 h 132"/>
                <a:gd name="T68" fmla="*/ 2147483647 w 106"/>
                <a:gd name="T69" fmla="*/ 2147483647 h 132"/>
                <a:gd name="T70" fmla="*/ 2147483647 w 106"/>
                <a:gd name="T71" fmla="*/ 2147483647 h 132"/>
                <a:gd name="T72" fmla="*/ 2147483647 w 106"/>
                <a:gd name="T73" fmla="*/ 2147483647 h 132"/>
                <a:gd name="T74" fmla="*/ 2147483647 w 106"/>
                <a:gd name="T75" fmla="*/ 2147483647 h 132"/>
                <a:gd name="T76" fmla="*/ 2147483647 w 106"/>
                <a:gd name="T77" fmla="*/ 2147483647 h 132"/>
                <a:gd name="T78" fmla="*/ 2147483647 w 106"/>
                <a:gd name="T79" fmla="*/ 2147483647 h 132"/>
                <a:gd name="T80" fmla="*/ 2147483647 w 106"/>
                <a:gd name="T81" fmla="*/ 2147483647 h 13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6"/>
                <a:gd name="T124" fmla="*/ 0 h 132"/>
                <a:gd name="T125" fmla="*/ 106 w 106"/>
                <a:gd name="T126" fmla="*/ 132 h 13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6" h="132">
                  <a:moveTo>
                    <a:pt x="6" y="132"/>
                  </a:moveTo>
                  <a:lnTo>
                    <a:pt x="2" y="130"/>
                  </a:lnTo>
                  <a:lnTo>
                    <a:pt x="0" y="126"/>
                  </a:lnTo>
                  <a:lnTo>
                    <a:pt x="0" y="122"/>
                  </a:lnTo>
                  <a:lnTo>
                    <a:pt x="2" y="120"/>
                  </a:lnTo>
                  <a:lnTo>
                    <a:pt x="6" y="120"/>
                  </a:lnTo>
                  <a:lnTo>
                    <a:pt x="12" y="116"/>
                  </a:lnTo>
                  <a:lnTo>
                    <a:pt x="18" y="114"/>
                  </a:lnTo>
                  <a:lnTo>
                    <a:pt x="22" y="110"/>
                  </a:lnTo>
                  <a:lnTo>
                    <a:pt x="24" y="104"/>
                  </a:lnTo>
                  <a:lnTo>
                    <a:pt x="16" y="98"/>
                  </a:lnTo>
                  <a:lnTo>
                    <a:pt x="12" y="94"/>
                  </a:lnTo>
                  <a:lnTo>
                    <a:pt x="12" y="90"/>
                  </a:lnTo>
                  <a:lnTo>
                    <a:pt x="14" y="86"/>
                  </a:lnTo>
                  <a:lnTo>
                    <a:pt x="16" y="84"/>
                  </a:lnTo>
                  <a:lnTo>
                    <a:pt x="18" y="84"/>
                  </a:lnTo>
                  <a:lnTo>
                    <a:pt x="20" y="84"/>
                  </a:lnTo>
                  <a:lnTo>
                    <a:pt x="26" y="84"/>
                  </a:lnTo>
                  <a:lnTo>
                    <a:pt x="30" y="82"/>
                  </a:lnTo>
                  <a:lnTo>
                    <a:pt x="34" y="78"/>
                  </a:lnTo>
                  <a:lnTo>
                    <a:pt x="40" y="70"/>
                  </a:lnTo>
                  <a:lnTo>
                    <a:pt x="44" y="68"/>
                  </a:lnTo>
                  <a:lnTo>
                    <a:pt x="48" y="62"/>
                  </a:lnTo>
                  <a:lnTo>
                    <a:pt x="52" y="54"/>
                  </a:lnTo>
                  <a:lnTo>
                    <a:pt x="54" y="44"/>
                  </a:lnTo>
                  <a:lnTo>
                    <a:pt x="58" y="34"/>
                  </a:lnTo>
                  <a:lnTo>
                    <a:pt x="54" y="32"/>
                  </a:lnTo>
                  <a:lnTo>
                    <a:pt x="52" y="30"/>
                  </a:lnTo>
                  <a:lnTo>
                    <a:pt x="52" y="24"/>
                  </a:lnTo>
                  <a:lnTo>
                    <a:pt x="52" y="22"/>
                  </a:lnTo>
                  <a:lnTo>
                    <a:pt x="54" y="20"/>
                  </a:lnTo>
                  <a:lnTo>
                    <a:pt x="52" y="16"/>
                  </a:lnTo>
                  <a:lnTo>
                    <a:pt x="52" y="14"/>
                  </a:lnTo>
                  <a:lnTo>
                    <a:pt x="54" y="4"/>
                  </a:lnTo>
                  <a:lnTo>
                    <a:pt x="56" y="2"/>
                  </a:lnTo>
                  <a:lnTo>
                    <a:pt x="58" y="0"/>
                  </a:lnTo>
                  <a:lnTo>
                    <a:pt x="60" y="4"/>
                  </a:lnTo>
                  <a:lnTo>
                    <a:pt x="64" y="8"/>
                  </a:lnTo>
                  <a:lnTo>
                    <a:pt x="68" y="14"/>
                  </a:lnTo>
                  <a:lnTo>
                    <a:pt x="70" y="20"/>
                  </a:lnTo>
                  <a:lnTo>
                    <a:pt x="70" y="24"/>
                  </a:lnTo>
                  <a:lnTo>
                    <a:pt x="68" y="26"/>
                  </a:lnTo>
                  <a:lnTo>
                    <a:pt x="64" y="28"/>
                  </a:lnTo>
                  <a:lnTo>
                    <a:pt x="62" y="30"/>
                  </a:lnTo>
                  <a:lnTo>
                    <a:pt x="62" y="34"/>
                  </a:lnTo>
                  <a:lnTo>
                    <a:pt x="60" y="38"/>
                  </a:lnTo>
                  <a:lnTo>
                    <a:pt x="58" y="44"/>
                  </a:lnTo>
                  <a:lnTo>
                    <a:pt x="60" y="46"/>
                  </a:lnTo>
                  <a:lnTo>
                    <a:pt x="62" y="48"/>
                  </a:lnTo>
                  <a:lnTo>
                    <a:pt x="66" y="46"/>
                  </a:lnTo>
                  <a:lnTo>
                    <a:pt x="68" y="44"/>
                  </a:lnTo>
                  <a:lnTo>
                    <a:pt x="74" y="38"/>
                  </a:lnTo>
                  <a:lnTo>
                    <a:pt x="74" y="40"/>
                  </a:lnTo>
                  <a:lnTo>
                    <a:pt x="74" y="44"/>
                  </a:lnTo>
                  <a:lnTo>
                    <a:pt x="72" y="48"/>
                  </a:lnTo>
                  <a:lnTo>
                    <a:pt x="70" y="52"/>
                  </a:lnTo>
                  <a:lnTo>
                    <a:pt x="70" y="56"/>
                  </a:lnTo>
                  <a:lnTo>
                    <a:pt x="72" y="60"/>
                  </a:lnTo>
                  <a:lnTo>
                    <a:pt x="76" y="62"/>
                  </a:lnTo>
                  <a:lnTo>
                    <a:pt x="78" y="64"/>
                  </a:lnTo>
                  <a:lnTo>
                    <a:pt x="84" y="62"/>
                  </a:lnTo>
                  <a:lnTo>
                    <a:pt x="88" y="60"/>
                  </a:lnTo>
                  <a:lnTo>
                    <a:pt x="92" y="58"/>
                  </a:lnTo>
                  <a:lnTo>
                    <a:pt x="96" y="56"/>
                  </a:lnTo>
                  <a:lnTo>
                    <a:pt x="102" y="58"/>
                  </a:lnTo>
                  <a:lnTo>
                    <a:pt x="104" y="60"/>
                  </a:lnTo>
                  <a:lnTo>
                    <a:pt x="106" y="62"/>
                  </a:lnTo>
                  <a:lnTo>
                    <a:pt x="104" y="64"/>
                  </a:lnTo>
                  <a:lnTo>
                    <a:pt x="102" y="68"/>
                  </a:lnTo>
                  <a:lnTo>
                    <a:pt x="96" y="70"/>
                  </a:lnTo>
                  <a:lnTo>
                    <a:pt x="80" y="86"/>
                  </a:lnTo>
                  <a:lnTo>
                    <a:pt x="76" y="88"/>
                  </a:lnTo>
                  <a:lnTo>
                    <a:pt x="72" y="86"/>
                  </a:lnTo>
                  <a:lnTo>
                    <a:pt x="68" y="86"/>
                  </a:lnTo>
                  <a:lnTo>
                    <a:pt x="64" y="86"/>
                  </a:lnTo>
                  <a:lnTo>
                    <a:pt x="58" y="92"/>
                  </a:lnTo>
                  <a:lnTo>
                    <a:pt x="54" y="98"/>
                  </a:lnTo>
                  <a:lnTo>
                    <a:pt x="44" y="108"/>
                  </a:lnTo>
                  <a:lnTo>
                    <a:pt x="30" y="118"/>
                  </a:lnTo>
                  <a:lnTo>
                    <a:pt x="18" y="128"/>
                  </a:lnTo>
                  <a:lnTo>
                    <a:pt x="12" y="130"/>
                  </a:lnTo>
                  <a:lnTo>
                    <a:pt x="6" y="13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6" name="Freeform 283"/>
            <p:cNvSpPr/>
            <p:nvPr/>
          </p:nvSpPr>
          <p:spPr bwMode="auto">
            <a:xfrm>
              <a:off x="8418868" y="5151716"/>
              <a:ext cx="56503" cy="70354"/>
            </a:xfrm>
            <a:custGeom>
              <a:avLst/>
              <a:gdLst>
                <a:gd name="T0" fmla="*/ 2147483647 w 38"/>
                <a:gd name="T1" fmla="*/ 2147483647 h 44"/>
                <a:gd name="T2" fmla="*/ 2147483647 w 38"/>
                <a:gd name="T3" fmla="*/ 2147483647 h 44"/>
                <a:gd name="T4" fmla="*/ 2147483647 w 38"/>
                <a:gd name="T5" fmla="*/ 2147483647 h 44"/>
                <a:gd name="T6" fmla="*/ 2147483647 w 38"/>
                <a:gd name="T7" fmla="*/ 2147483647 h 44"/>
                <a:gd name="T8" fmla="*/ 2147483647 w 38"/>
                <a:gd name="T9" fmla="*/ 2147483647 h 44"/>
                <a:gd name="T10" fmla="*/ 2147483647 w 38"/>
                <a:gd name="T11" fmla="*/ 2147483647 h 44"/>
                <a:gd name="T12" fmla="*/ 0 w 38"/>
                <a:gd name="T13" fmla="*/ 2147483647 h 44"/>
                <a:gd name="T14" fmla="*/ 0 w 38"/>
                <a:gd name="T15" fmla="*/ 0 h 44"/>
                <a:gd name="T16" fmla="*/ 2147483647 w 38"/>
                <a:gd name="T17" fmla="*/ 2147483647 h 44"/>
                <a:gd name="T18" fmla="*/ 2147483647 w 38"/>
                <a:gd name="T19" fmla="*/ 2147483647 h 44"/>
                <a:gd name="T20" fmla="*/ 2147483647 w 38"/>
                <a:gd name="T21" fmla="*/ 2147483647 h 44"/>
                <a:gd name="T22" fmla="*/ 2147483647 w 38"/>
                <a:gd name="T23" fmla="*/ 2147483647 h 44"/>
                <a:gd name="T24" fmla="*/ 2147483647 w 38"/>
                <a:gd name="T25" fmla="*/ 2147483647 h 44"/>
                <a:gd name="T26" fmla="*/ 2147483647 w 38"/>
                <a:gd name="T27" fmla="*/ 2147483647 h 44"/>
                <a:gd name="T28" fmla="*/ 2147483647 w 38"/>
                <a:gd name="T29" fmla="*/ 2147483647 h 44"/>
                <a:gd name="T30" fmla="*/ 2147483647 w 38"/>
                <a:gd name="T31" fmla="*/ 2147483647 h 44"/>
                <a:gd name="T32" fmla="*/ 2147483647 w 38"/>
                <a:gd name="T33" fmla="*/ 2147483647 h 4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8"/>
                <a:gd name="T52" fmla="*/ 0 h 44"/>
                <a:gd name="T53" fmla="*/ 38 w 38"/>
                <a:gd name="T54" fmla="*/ 44 h 4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8" h="44">
                  <a:moveTo>
                    <a:pt x="38" y="42"/>
                  </a:moveTo>
                  <a:lnTo>
                    <a:pt x="36" y="44"/>
                  </a:lnTo>
                  <a:lnTo>
                    <a:pt x="32" y="42"/>
                  </a:lnTo>
                  <a:lnTo>
                    <a:pt x="26" y="40"/>
                  </a:lnTo>
                  <a:lnTo>
                    <a:pt x="14" y="32"/>
                  </a:lnTo>
                  <a:lnTo>
                    <a:pt x="6" y="20"/>
                  </a:lnTo>
                  <a:lnTo>
                    <a:pt x="0" y="12"/>
                  </a:lnTo>
                  <a:lnTo>
                    <a:pt x="0" y="0"/>
                  </a:lnTo>
                  <a:lnTo>
                    <a:pt x="8" y="4"/>
                  </a:lnTo>
                  <a:lnTo>
                    <a:pt x="12" y="10"/>
                  </a:lnTo>
                  <a:lnTo>
                    <a:pt x="16" y="16"/>
                  </a:lnTo>
                  <a:lnTo>
                    <a:pt x="20" y="22"/>
                  </a:lnTo>
                  <a:lnTo>
                    <a:pt x="24" y="24"/>
                  </a:lnTo>
                  <a:lnTo>
                    <a:pt x="28" y="26"/>
                  </a:lnTo>
                  <a:lnTo>
                    <a:pt x="32" y="28"/>
                  </a:lnTo>
                  <a:lnTo>
                    <a:pt x="34" y="32"/>
                  </a:lnTo>
                  <a:lnTo>
                    <a:pt x="38" y="4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7" name="Freeform 284"/>
            <p:cNvSpPr/>
            <p:nvPr/>
          </p:nvSpPr>
          <p:spPr bwMode="auto">
            <a:xfrm>
              <a:off x="8116753" y="4691093"/>
              <a:ext cx="92249" cy="59734"/>
            </a:xfrm>
            <a:custGeom>
              <a:avLst/>
              <a:gdLst>
                <a:gd name="T0" fmla="*/ 2147483647 w 64"/>
                <a:gd name="T1" fmla="*/ 2147483647 h 38"/>
                <a:gd name="T2" fmla="*/ 2147483647 w 64"/>
                <a:gd name="T3" fmla="*/ 2147483647 h 38"/>
                <a:gd name="T4" fmla="*/ 2147483647 w 64"/>
                <a:gd name="T5" fmla="*/ 2147483647 h 38"/>
                <a:gd name="T6" fmla="*/ 2147483647 w 64"/>
                <a:gd name="T7" fmla="*/ 2147483647 h 38"/>
                <a:gd name="T8" fmla="*/ 2147483647 w 64"/>
                <a:gd name="T9" fmla="*/ 2147483647 h 38"/>
                <a:gd name="T10" fmla="*/ 2147483647 w 64"/>
                <a:gd name="T11" fmla="*/ 2147483647 h 38"/>
                <a:gd name="T12" fmla="*/ 0 w 64"/>
                <a:gd name="T13" fmla="*/ 2147483647 h 38"/>
                <a:gd name="T14" fmla="*/ 0 w 64"/>
                <a:gd name="T15" fmla="*/ 2147483647 h 38"/>
                <a:gd name="T16" fmla="*/ 0 w 64"/>
                <a:gd name="T17" fmla="*/ 2147483647 h 38"/>
                <a:gd name="T18" fmla="*/ 2147483647 w 64"/>
                <a:gd name="T19" fmla="*/ 2147483647 h 38"/>
                <a:gd name="T20" fmla="*/ 2147483647 w 64"/>
                <a:gd name="T21" fmla="*/ 2147483647 h 38"/>
                <a:gd name="T22" fmla="*/ 2147483647 w 64"/>
                <a:gd name="T23" fmla="*/ 2147483647 h 38"/>
                <a:gd name="T24" fmla="*/ 2147483647 w 64"/>
                <a:gd name="T25" fmla="*/ 2147483647 h 38"/>
                <a:gd name="T26" fmla="*/ 2147483647 w 64"/>
                <a:gd name="T27" fmla="*/ 2147483647 h 38"/>
                <a:gd name="T28" fmla="*/ 2147483647 w 64"/>
                <a:gd name="T29" fmla="*/ 2147483647 h 38"/>
                <a:gd name="T30" fmla="*/ 2147483647 w 64"/>
                <a:gd name="T31" fmla="*/ 2147483647 h 38"/>
                <a:gd name="T32" fmla="*/ 2147483647 w 64"/>
                <a:gd name="T33" fmla="*/ 2147483647 h 38"/>
                <a:gd name="T34" fmla="*/ 2147483647 w 64"/>
                <a:gd name="T35" fmla="*/ 2147483647 h 38"/>
                <a:gd name="T36" fmla="*/ 2147483647 w 64"/>
                <a:gd name="T37" fmla="*/ 0 h 38"/>
                <a:gd name="T38" fmla="*/ 2147483647 w 64"/>
                <a:gd name="T39" fmla="*/ 0 h 38"/>
                <a:gd name="T40" fmla="*/ 2147483647 w 64"/>
                <a:gd name="T41" fmla="*/ 2147483647 h 38"/>
                <a:gd name="T42" fmla="*/ 2147483647 w 64"/>
                <a:gd name="T43" fmla="*/ 2147483647 h 38"/>
                <a:gd name="T44" fmla="*/ 2147483647 w 64"/>
                <a:gd name="T45" fmla="*/ 2147483647 h 38"/>
                <a:gd name="T46" fmla="*/ 2147483647 w 64"/>
                <a:gd name="T47" fmla="*/ 2147483647 h 38"/>
                <a:gd name="T48" fmla="*/ 2147483647 w 64"/>
                <a:gd name="T49" fmla="*/ 2147483647 h 38"/>
                <a:gd name="T50" fmla="*/ 2147483647 w 64"/>
                <a:gd name="T51" fmla="*/ 2147483647 h 38"/>
                <a:gd name="T52" fmla="*/ 2147483647 w 64"/>
                <a:gd name="T53" fmla="*/ 2147483647 h 38"/>
                <a:gd name="T54" fmla="*/ 2147483647 w 64"/>
                <a:gd name="T55" fmla="*/ 2147483647 h 38"/>
                <a:gd name="T56" fmla="*/ 2147483647 w 64"/>
                <a:gd name="T57" fmla="*/ 2147483647 h 38"/>
                <a:gd name="T58" fmla="*/ 2147483647 w 64"/>
                <a:gd name="T59" fmla="*/ 2147483647 h 38"/>
                <a:gd name="T60" fmla="*/ 2147483647 w 64"/>
                <a:gd name="T61" fmla="*/ 2147483647 h 38"/>
                <a:gd name="T62" fmla="*/ 2147483647 w 64"/>
                <a:gd name="T63" fmla="*/ 2147483647 h 38"/>
                <a:gd name="T64" fmla="*/ 2147483647 w 64"/>
                <a:gd name="T65" fmla="*/ 2147483647 h 3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64"/>
                <a:gd name="T100" fmla="*/ 0 h 38"/>
                <a:gd name="T101" fmla="*/ 64 w 64"/>
                <a:gd name="T102" fmla="*/ 38 h 38"/>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64" h="38">
                  <a:moveTo>
                    <a:pt x="36" y="38"/>
                  </a:moveTo>
                  <a:lnTo>
                    <a:pt x="34" y="38"/>
                  </a:lnTo>
                  <a:lnTo>
                    <a:pt x="30" y="38"/>
                  </a:lnTo>
                  <a:lnTo>
                    <a:pt x="22" y="38"/>
                  </a:lnTo>
                  <a:lnTo>
                    <a:pt x="10" y="36"/>
                  </a:lnTo>
                  <a:lnTo>
                    <a:pt x="2" y="32"/>
                  </a:lnTo>
                  <a:lnTo>
                    <a:pt x="0" y="28"/>
                  </a:lnTo>
                  <a:lnTo>
                    <a:pt x="0" y="26"/>
                  </a:lnTo>
                  <a:lnTo>
                    <a:pt x="0" y="24"/>
                  </a:lnTo>
                  <a:lnTo>
                    <a:pt x="2" y="22"/>
                  </a:lnTo>
                  <a:lnTo>
                    <a:pt x="24" y="22"/>
                  </a:lnTo>
                  <a:lnTo>
                    <a:pt x="28" y="24"/>
                  </a:lnTo>
                  <a:lnTo>
                    <a:pt x="30" y="24"/>
                  </a:lnTo>
                  <a:lnTo>
                    <a:pt x="38" y="22"/>
                  </a:lnTo>
                  <a:lnTo>
                    <a:pt x="42" y="18"/>
                  </a:lnTo>
                  <a:lnTo>
                    <a:pt x="46" y="14"/>
                  </a:lnTo>
                  <a:lnTo>
                    <a:pt x="52" y="10"/>
                  </a:lnTo>
                  <a:lnTo>
                    <a:pt x="52" y="4"/>
                  </a:lnTo>
                  <a:lnTo>
                    <a:pt x="52" y="0"/>
                  </a:lnTo>
                  <a:lnTo>
                    <a:pt x="54" y="0"/>
                  </a:lnTo>
                  <a:lnTo>
                    <a:pt x="56" y="2"/>
                  </a:lnTo>
                  <a:lnTo>
                    <a:pt x="60" y="4"/>
                  </a:lnTo>
                  <a:lnTo>
                    <a:pt x="62" y="8"/>
                  </a:lnTo>
                  <a:lnTo>
                    <a:pt x="64" y="10"/>
                  </a:lnTo>
                  <a:lnTo>
                    <a:pt x="62" y="12"/>
                  </a:lnTo>
                  <a:lnTo>
                    <a:pt x="60" y="16"/>
                  </a:lnTo>
                  <a:lnTo>
                    <a:pt x="58" y="18"/>
                  </a:lnTo>
                  <a:lnTo>
                    <a:pt x="58" y="20"/>
                  </a:lnTo>
                  <a:lnTo>
                    <a:pt x="54" y="26"/>
                  </a:lnTo>
                  <a:lnTo>
                    <a:pt x="46" y="32"/>
                  </a:lnTo>
                  <a:lnTo>
                    <a:pt x="40" y="36"/>
                  </a:lnTo>
                  <a:lnTo>
                    <a:pt x="34" y="38"/>
                  </a:lnTo>
                  <a:lnTo>
                    <a:pt x="36" y="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8" name="Freeform 285"/>
            <p:cNvSpPr/>
            <p:nvPr/>
          </p:nvSpPr>
          <p:spPr bwMode="auto">
            <a:xfrm>
              <a:off x="7778892" y="4725607"/>
              <a:ext cx="17296" cy="25221"/>
            </a:xfrm>
            <a:custGeom>
              <a:avLst/>
              <a:gdLst>
                <a:gd name="T0" fmla="*/ 2147483647 w 12"/>
                <a:gd name="T1" fmla="*/ 2147483647 h 16"/>
                <a:gd name="T2" fmla="*/ 2147483647 w 12"/>
                <a:gd name="T3" fmla="*/ 2147483647 h 16"/>
                <a:gd name="T4" fmla="*/ 2147483647 w 12"/>
                <a:gd name="T5" fmla="*/ 2147483647 h 16"/>
                <a:gd name="T6" fmla="*/ 2147483647 w 12"/>
                <a:gd name="T7" fmla="*/ 2147483647 h 16"/>
                <a:gd name="T8" fmla="*/ 2147483647 w 12"/>
                <a:gd name="T9" fmla="*/ 2147483647 h 16"/>
                <a:gd name="T10" fmla="*/ 0 w 12"/>
                <a:gd name="T11" fmla="*/ 2147483647 h 16"/>
                <a:gd name="T12" fmla="*/ 2147483647 w 12"/>
                <a:gd name="T13" fmla="*/ 2147483647 h 16"/>
                <a:gd name="T14" fmla="*/ 2147483647 w 12"/>
                <a:gd name="T15" fmla="*/ 0 h 16"/>
                <a:gd name="T16" fmla="*/ 2147483647 w 12"/>
                <a:gd name="T17" fmla="*/ 2147483647 h 16"/>
                <a:gd name="T18" fmla="*/ 2147483647 w 12"/>
                <a:gd name="T19" fmla="*/ 2147483647 h 16"/>
                <a:gd name="T20" fmla="*/ 2147483647 w 1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
                <a:gd name="T34" fmla="*/ 0 h 16"/>
                <a:gd name="T35" fmla="*/ 12 w 1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 h="16">
                  <a:moveTo>
                    <a:pt x="12" y="10"/>
                  </a:moveTo>
                  <a:lnTo>
                    <a:pt x="12" y="14"/>
                  </a:lnTo>
                  <a:lnTo>
                    <a:pt x="12" y="16"/>
                  </a:lnTo>
                  <a:lnTo>
                    <a:pt x="6" y="16"/>
                  </a:lnTo>
                  <a:lnTo>
                    <a:pt x="2" y="14"/>
                  </a:lnTo>
                  <a:lnTo>
                    <a:pt x="0" y="10"/>
                  </a:lnTo>
                  <a:lnTo>
                    <a:pt x="2" y="4"/>
                  </a:lnTo>
                  <a:lnTo>
                    <a:pt x="8" y="0"/>
                  </a:lnTo>
                  <a:lnTo>
                    <a:pt x="10" y="6"/>
                  </a:lnTo>
                  <a:lnTo>
                    <a:pt x="10" y="8"/>
                  </a:lnTo>
                  <a:lnTo>
                    <a:pt x="12"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29" name="Freeform 286"/>
            <p:cNvSpPr/>
            <p:nvPr/>
          </p:nvSpPr>
          <p:spPr bwMode="auto">
            <a:xfrm>
              <a:off x="7703940" y="4773395"/>
              <a:ext cx="17296" cy="29203"/>
            </a:xfrm>
            <a:custGeom>
              <a:avLst/>
              <a:gdLst>
                <a:gd name="T0" fmla="*/ 2147483647 w 12"/>
                <a:gd name="T1" fmla="*/ 2147483647 h 20"/>
                <a:gd name="T2" fmla="*/ 2147483647 w 12"/>
                <a:gd name="T3" fmla="*/ 2147483647 h 20"/>
                <a:gd name="T4" fmla="*/ 2147483647 w 12"/>
                <a:gd name="T5" fmla="*/ 0 h 20"/>
                <a:gd name="T6" fmla="*/ 2147483647 w 12"/>
                <a:gd name="T7" fmla="*/ 2147483647 h 20"/>
                <a:gd name="T8" fmla="*/ 2147483647 w 12"/>
                <a:gd name="T9" fmla="*/ 2147483647 h 20"/>
                <a:gd name="T10" fmla="*/ 2147483647 w 12"/>
                <a:gd name="T11" fmla="*/ 2147483647 h 20"/>
                <a:gd name="T12" fmla="*/ 2147483647 w 12"/>
                <a:gd name="T13" fmla="*/ 2147483647 h 20"/>
                <a:gd name="T14" fmla="*/ 0 w 12"/>
                <a:gd name="T15" fmla="*/ 2147483647 h 20"/>
                <a:gd name="T16" fmla="*/ 0 w 12"/>
                <a:gd name="T17" fmla="*/ 2147483647 h 20"/>
                <a:gd name="T18" fmla="*/ 2147483647 w 12"/>
                <a:gd name="T19" fmla="*/ 2147483647 h 20"/>
                <a:gd name="T20" fmla="*/ 2147483647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6" y="2"/>
                  </a:moveTo>
                  <a:lnTo>
                    <a:pt x="8" y="2"/>
                  </a:lnTo>
                  <a:lnTo>
                    <a:pt x="8" y="0"/>
                  </a:lnTo>
                  <a:lnTo>
                    <a:pt x="10" y="2"/>
                  </a:lnTo>
                  <a:lnTo>
                    <a:pt x="12" y="4"/>
                  </a:lnTo>
                  <a:lnTo>
                    <a:pt x="10" y="6"/>
                  </a:lnTo>
                  <a:lnTo>
                    <a:pt x="8" y="12"/>
                  </a:lnTo>
                  <a:lnTo>
                    <a:pt x="0" y="20"/>
                  </a:lnTo>
                  <a:lnTo>
                    <a:pt x="0" y="10"/>
                  </a:lnTo>
                  <a:lnTo>
                    <a:pt x="2" y="6"/>
                  </a:lnTo>
                  <a:lnTo>
                    <a:pt x="4" y="4"/>
                  </a:lnTo>
                  <a:lnTo>
                    <a:pt x="6"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0" name="Freeform 287"/>
            <p:cNvSpPr/>
            <p:nvPr/>
          </p:nvSpPr>
          <p:spPr bwMode="auto">
            <a:xfrm>
              <a:off x="7635907" y="4645960"/>
              <a:ext cx="73799" cy="34513"/>
            </a:xfrm>
            <a:custGeom>
              <a:avLst/>
              <a:gdLst>
                <a:gd name="T0" fmla="*/ 2147483647 w 50"/>
                <a:gd name="T1" fmla="*/ 2147483647 h 22"/>
                <a:gd name="T2" fmla="*/ 2147483647 w 50"/>
                <a:gd name="T3" fmla="*/ 2147483647 h 22"/>
                <a:gd name="T4" fmla="*/ 2147483647 w 50"/>
                <a:gd name="T5" fmla="*/ 2147483647 h 22"/>
                <a:gd name="T6" fmla="*/ 2147483647 w 50"/>
                <a:gd name="T7" fmla="*/ 2147483647 h 22"/>
                <a:gd name="T8" fmla="*/ 2147483647 w 50"/>
                <a:gd name="T9" fmla="*/ 2147483647 h 22"/>
                <a:gd name="T10" fmla="*/ 2147483647 w 50"/>
                <a:gd name="T11" fmla="*/ 2147483647 h 22"/>
                <a:gd name="T12" fmla="*/ 2147483647 w 50"/>
                <a:gd name="T13" fmla="*/ 2147483647 h 22"/>
                <a:gd name="T14" fmla="*/ 2147483647 w 50"/>
                <a:gd name="T15" fmla="*/ 2147483647 h 22"/>
                <a:gd name="T16" fmla="*/ 2147483647 w 50"/>
                <a:gd name="T17" fmla="*/ 2147483647 h 22"/>
                <a:gd name="T18" fmla="*/ 0 w 50"/>
                <a:gd name="T19" fmla="*/ 2147483647 h 22"/>
                <a:gd name="T20" fmla="*/ 2147483647 w 50"/>
                <a:gd name="T21" fmla="*/ 2147483647 h 22"/>
                <a:gd name="T22" fmla="*/ 2147483647 w 50"/>
                <a:gd name="T23" fmla="*/ 2147483647 h 22"/>
                <a:gd name="T24" fmla="*/ 2147483647 w 50"/>
                <a:gd name="T25" fmla="*/ 2147483647 h 22"/>
                <a:gd name="T26" fmla="*/ 2147483647 w 50"/>
                <a:gd name="T27" fmla="*/ 2147483647 h 22"/>
                <a:gd name="T28" fmla="*/ 2147483647 w 50"/>
                <a:gd name="T29" fmla="*/ 0 h 22"/>
                <a:gd name="T30" fmla="*/ 2147483647 w 50"/>
                <a:gd name="T31" fmla="*/ 2147483647 h 22"/>
                <a:gd name="T32" fmla="*/ 2147483647 w 50"/>
                <a:gd name="T33" fmla="*/ 2147483647 h 22"/>
                <a:gd name="T34" fmla="*/ 2147483647 w 50"/>
                <a:gd name="T35" fmla="*/ 0 h 22"/>
                <a:gd name="T36" fmla="*/ 2147483647 w 50"/>
                <a:gd name="T37" fmla="*/ 2147483647 h 22"/>
                <a:gd name="T38" fmla="*/ 2147483647 w 50"/>
                <a:gd name="T39" fmla="*/ 2147483647 h 22"/>
                <a:gd name="T40" fmla="*/ 2147483647 w 50"/>
                <a:gd name="T41" fmla="*/ 2147483647 h 22"/>
                <a:gd name="T42" fmla="*/ 2147483647 w 50"/>
                <a:gd name="T43" fmla="*/ 2147483647 h 22"/>
                <a:gd name="T44" fmla="*/ 2147483647 w 50"/>
                <a:gd name="T45" fmla="*/ 2147483647 h 22"/>
                <a:gd name="T46" fmla="*/ 2147483647 w 50"/>
                <a:gd name="T47" fmla="*/ 2147483647 h 22"/>
                <a:gd name="T48" fmla="*/ 2147483647 w 50"/>
                <a:gd name="T49" fmla="*/ 2147483647 h 2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50"/>
                <a:gd name="T76" fmla="*/ 0 h 22"/>
                <a:gd name="T77" fmla="*/ 50 w 50"/>
                <a:gd name="T78" fmla="*/ 22 h 2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50" h="22">
                  <a:moveTo>
                    <a:pt x="42" y="22"/>
                  </a:moveTo>
                  <a:lnTo>
                    <a:pt x="40" y="20"/>
                  </a:lnTo>
                  <a:lnTo>
                    <a:pt x="38" y="16"/>
                  </a:lnTo>
                  <a:lnTo>
                    <a:pt x="34" y="14"/>
                  </a:lnTo>
                  <a:lnTo>
                    <a:pt x="30" y="14"/>
                  </a:lnTo>
                  <a:lnTo>
                    <a:pt x="24" y="12"/>
                  </a:lnTo>
                  <a:lnTo>
                    <a:pt x="16" y="12"/>
                  </a:lnTo>
                  <a:lnTo>
                    <a:pt x="10" y="12"/>
                  </a:lnTo>
                  <a:lnTo>
                    <a:pt x="2" y="12"/>
                  </a:lnTo>
                  <a:lnTo>
                    <a:pt x="0" y="10"/>
                  </a:lnTo>
                  <a:lnTo>
                    <a:pt x="8" y="4"/>
                  </a:lnTo>
                  <a:lnTo>
                    <a:pt x="14" y="4"/>
                  </a:lnTo>
                  <a:lnTo>
                    <a:pt x="18" y="2"/>
                  </a:lnTo>
                  <a:lnTo>
                    <a:pt x="24" y="2"/>
                  </a:lnTo>
                  <a:lnTo>
                    <a:pt x="28" y="0"/>
                  </a:lnTo>
                  <a:lnTo>
                    <a:pt x="28" y="2"/>
                  </a:lnTo>
                  <a:lnTo>
                    <a:pt x="30" y="2"/>
                  </a:lnTo>
                  <a:lnTo>
                    <a:pt x="34" y="0"/>
                  </a:lnTo>
                  <a:lnTo>
                    <a:pt x="38" y="2"/>
                  </a:lnTo>
                  <a:lnTo>
                    <a:pt x="44" y="6"/>
                  </a:lnTo>
                  <a:lnTo>
                    <a:pt x="48" y="10"/>
                  </a:lnTo>
                  <a:lnTo>
                    <a:pt x="50" y="16"/>
                  </a:lnTo>
                  <a:lnTo>
                    <a:pt x="48" y="18"/>
                  </a:lnTo>
                  <a:lnTo>
                    <a:pt x="46" y="20"/>
                  </a:lnTo>
                  <a:lnTo>
                    <a:pt x="42"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1" name="Freeform 288"/>
            <p:cNvSpPr/>
            <p:nvPr/>
          </p:nvSpPr>
          <p:spPr bwMode="auto">
            <a:xfrm>
              <a:off x="7633600" y="4510561"/>
              <a:ext cx="28828" cy="66372"/>
            </a:xfrm>
            <a:custGeom>
              <a:avLst/>
              <a:gdLst>
                <a:gd name="T0" fmla="*/ 2147483647 w 20"/>
                <a:gd name="T1" fmla="*/ 2147483647 h 42"/>
                <a:gd name="T2" fmla="*/ 2147483647 w 20"/>
                <a:gd name="T3" fmla="*/ 2147483647 h 42"/>
                <a:gd name="T4" fmla="*/ 2147483647 w 20"/>
                <a:gd name="T5" fmla="*/ 2147483647 h 42"/>
                <a:gd name="T6" fmla="*/ 0 w 20"/>
                <a:gd name="T7" fmla="*/ 2147483647 h 42"/>
                <a:gd name="T8" fmla="*/ 2147483647 w 20"/>
                <a:gd name="T9" fmla="*/ 2147483647 h 42"/>
                <a:gd name="T10" fmla="*/ 0 w 20"/>
                <a:gd name="T11" fmla="*/ 0 h 42"/>
                <a:gd name="T12" fmla="*/ 2147483647 w 20"/>
                <a:gd name="T13" fmla="*/ 0 h 42"/>
                <a:gd name="T14" fmla="*/ 2147483647 w 20"/>
                <a:gd name="T15" fmla="*/ 2147483647 h 42"/>
                <a:gd name="T16" fmla="*/ 2147483647 w 20"/>
                <a:gd name="T17" fmla="*/ 2147483647 h 42"/>
                <a:gd name="T18" fmla="*/ 2147483647 w 20"/>
                <a:gd name="T19" fmla="*/ 2147483647 h 42"/>
                <a:gd name="T20" fmla="*/ 2147483647 w 20"/>
                <a:gd name="T21" fmla="*/ 2147483647 h 42"/>
                <a:gd name="T22" fmla="*/ 2147483647 w 20"/>
                <a:gd name="T23" fmla="*/ 2147483647 h 42"/>
                <a:gd name="T24" fmla="*/ 2147483647 w 20"/>
                <a:gd name="T25" fmla="*/ 2147483647 h 42"/>
                <a:gd name="T26" fmla="*/ 2147483647 w 20"/>
                <a:gd name="T27" fmla="*/ 2147483647 h 42"/>
                <a:gd name="T28" fmla="*/ 2147483647 w 20"/>
                <a:gd name="T29" fmla="*/ 2147483647 h 42"/>
                <a:gd name="T30" fmla="*/ 2147483647 w 20"/>
                <a:gd name="T31" fmla="*/ 2147483647 h 42"/>
                <a:gd name="T32" fmla="*/ 2147483647 w 20"/>
                <a:gd name="T33" fmla="*/ 2147483647 h 42"/>
                <a:gd name="T34" fmla="*/ 2147483647 w 20"/>
                <a:gd name="T35" fmla="*/ 2147483647 h 42"/>
                <a:gd name="T36" fmla="*/ 2147483647 w 20"/>
                <a:gd name="T37" fmla="*/ 2147483647 h 42"/>
                <a:gd name="T38" fmla="*/ 2147483647 w 20"/>
                <a:gd name="T39" fmla="*/ 2147483647 h 42"/>
                <a:gd name="T40" fmla="*/ 2147483647 w 20"/>
                <a:gd name="T41" fmla="*/ 2147483647 h 42"/>
                <a:gd name="T42" fmla="*/ 2147483647 w 20"/>
                <a:gd name="T43" fmla="*/ 2147483647 h 42"/>
                <a:gd name="T44" fmla="*/ 2147483647 w 20"/>
                <a:gd name="T45" fmla="*/ 2147483647 h 42"/>
                <a:gd name="T46" fmla="*/ 2147483647 w 20"/>
                <a:gd name="T47" fmla="*/ 2147483647 h 42"/>
                <a:gd name="T48" fmla="*/ 2147483647 w 20"/>
                <a:gd name="T49" fmla="*/ 2147483647 h 42"/>
                <a:gd name="T50" fmla="*/ 2147483647 w 20"/>
                <a:gd name="T51" fmla="*/ 2147483647 h 42"/>
                <a:gd name="T52" fmla="*/ 2147483647 w 20"/>
                <a:gd name="T53" fmla="*/ 2147483647 h 42"/>
                <a:gd name="T54" fmla="*/ 2147483647 w 20"/>
                <a:gd name="T55" fmla="*/ 2147483647 h 42"/>
                <a:gd name="T56" fmla="*/ 2147483647 w 20"/>
                <a:gd name="T57" fmla="*/ 2147483647 h 42"/>
                <a:gd name="T58" fmla="*/ 2147483647 w 20"/>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20"/>
                <a:gd name="T91" fmla="*/ 0 h 42"/>
                <a:gd name="T92" fmla="*/ 20 w 20"/>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20" h="42">
                  <a:moveTo>
                    <a:pt x="2" y="22"/>
                  </a:moveTo>
                  <a:lnTo>
                    <a:pt x="2" y="18"/>
                  </a:lnTo>
                  <a:lnTo>
                    <a:pt x="2" y="14"/>
                  </a:lnTo>
                  <a:lnTo>
                    <a:pt x="0" y="10"/>
                  </a:lnTo>
                  <a:lnTo>
                    <a:pt x="2" y="4"/>
                  </a:lnTo>
                  <a:lnTo>
                    <a:pt x="0" y="0"/>
                  </a:lnTo>
                  <a:lnTo>
                    <a:pt x="4" y="0"/>
                  </a:lnTo>
                  <a:lnTo>
                    <a:pt x="6" y="8"/>
                  </a:lnTo>
                  <a:lnTo>
                    <a:pt x="4" y="16"/>
                  </a:lnTo>
                  <a:lnTo>
                    <a:pt x="8" y="16"/>
                  </a:lnTo>
                  <a:lnTo>
                    <a:pt x="8" y="8"/>
                  </a:lnTo>
                  <a:lnTo>
                    <a:pt x="16" y="8"/>
                  </a:lnTo>
                  <a:lnTo>
                    <a:pt x="16" y="12"/>
                  </a:lnTo>
                  <a:lnTo>
                    <a:pt x="16" y="14"/>
                  </a:lnTo>
                  <a:lnTo>
                    <a:pt x="14" y="16"/>
                  </a:lnTo>
                  <a:lnTo>
                    <a:pt x="12" y="18"/>
                  </a:lnTo>
                  <a:lnTo>
                    <a:pt x="12" y="22"/>
                  </a:lnTo>
                  <a:lnTo>
                    <a:pt x="20" y="32"/>
                  </a:lnTo>
                  <a:lnTo>
                    <a:pt x="16" y="32"/>
                  </a:lnTo>
                  <a:lnTo>
                    <a:pt x="14" y="30"/>
                  </a:lnTo>
                  <a:lnTo>
                    <a:pt x="12" y="28"/>
                  </a:lnTo>
                  <a:lnTo>
                    <a:pt x="8" y="28"/>
                  </a:lnTo>
                  <a:lnTo>
                    <a:pt x="6" y="28"/>
                  </a:lnTo>
                  <a:lnTo>
                    <a:pt x="4" y="30"/>
                  </a:lnTo>
                  <a:lnTo>
                    <a:pt x="4" y="34"/>
                  </a:lnTo>
                  <a:lnTo>
                    <a:pt x="4" y="38"/>
                  </a:lnTo>
                  <a:lnTo>
                    <a:pt x="6" y="42"/>
                  </a:lnTo>
                  <a:lnTo>
                    <a:pt x="2" y="40"/>
                  </a:lnTo>
                  <a:lnTo>
                    <a:pt x="2" y="34"/>
                  </a:lnTo>
                  <a:lnTo>
                    <a:pt x="2" y="2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2" name="Freeform 289"/>
            <p:cNvSpPr/>
            <p:nvPr/>
          </p:nvSpPr>
          <p:spPr bwMode="auto">
            <a:xfrm>
              <a:off x="7596701" y="4655252"/>
              <a:ext cx="24215" cy="25221"/>
            </a:xfrm>
            <a:custGeom>
              <a:avLst/>
              <a:gdLst>
                <a:gd name="T0" fmla="*/ 2147483647 w 18"/>
                <a:gd name="T1" fmla="*/ 2147483647 h 16"/>
                <a:gd name="T2" fmla="*/ 2147483647 w 18"/>
                <a:gd name="T3" fmla="*/ 2147483647 h 16"/>
                <a:gd name="T4" fmla="*/ 2147483647 w 18"/>
                <a:gd name="T5" fmla="*/ 2147483647 h 16"/>
                <a:gd name="T6" fmla="*/ 2147483647 w 18"/>
                <a:gd name="T7" fmla="*/ 2147483647 h 16"/>
                <a:gd name="T8" fmla="*/ 2147483647 w 18"/>
                <a:gd name="T9" fmla="*/ 2147483647 h 16"/>
                <a:gd name="T10" fmla="*/ 2147483647 w 18"/>
                <a:gd name="T11" fmla="*/ 2147483647 h 16"/>
                <a:gd name="T12" fmla="*/ 2147483647 w 18"/>
                <a:gd name="T13" fmla="*/ 2147483647 h 16"/>
                <a:gd name="T14" fmla="*/ 0 w 18"/>
                <a:gd name="T15" fmla="*/ 2147483647 h 16"/>
                <a:gd name="T16" fmla="*/ 0 w 18"/>
                <a:gd name="T17" fmla="*/ 2147483647 h 16"/>
                <a:gd name="T18" fmla="*/ 2147483647 w 18"/>
                <a:gd name="T19" fmla="*/ 0 h 16"/>
                <a:gd name="T20" fmla="*/ 2147483647 w 18"/>
                <a:gd name="T21" fmla="*/ 2147483647 h 16"/>
                <a:gd name="T22" fmla="*/ 2147483647 w 1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8"/>
                <a:gd name="T37" fmla="*/ 0 h 16"/>
                <a:gd name="T38" fmla="*/ 18 w 1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8" h="16">
                  <a:moveTo>
                    <a:pt x="16" y="4"/>
                  </a:moveTo>
                  <a:lnTo>
                    <a:pt x="18" y="6"/>
                  </a:lnTo>
                  <a:lnTo>
                    <a:pt x="18" y="10"/>
                  </a:lnTo>
                  <a:lnTo>
                    <a:pt x="18" y="12"/>
                  </a:lnTo>
                  <a:lnTo>
                    <a:pt x="16" y="14"/>
                  </a:lnTo>
                  <a:lnTo>
                    <a:pt x="10" y="16"/>
                  </a:lnTo>
                  <a:lnTo>
                    <a:pt x="2" y="12"/>
                  </a:lnTo>
                  <a:lnTo>
                    <a:pt x="0" y="8"/>
                  </a:lnTo>
                  <a:lnTo>
                    <a:pt x="0" y="4"/>
                  </a:lnTo>
                  <a:lnTo>
                    <a:pt x="10" y="0"/>
                  </a:lnTo>
                  <a:lnTo>
                    <a:pt x="18" y="4"/>
                  </a:lnTo>
                  <a:lnTo>
                    <a:pt x="1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3" name="Freeform 290"/>
            <p:cNvSpPr/>
            <p:nvPr/>
          </p:nvSpPr>
          <p:spPr bwMode="auto">
            <a:xfrm>
              <a:off x="7349935" y="4798616"/>
              <a:ext cx="73799" cy="25221"/>
            </a:xfrm>
            <a:custGeom>
              <a:avLst/>
              <a:gdLst>
                <a:gd name="T0" fmla="*/ 2147483647 w 50"/>
                <a:gd name="T1" fmla="*/ 2147483647 h 16"/>
                <a:gd name="T2" fmla="*/ 2147483647 w 50"/>
                <a:gd name="T3" fmla="*/ 2147483647 h 16"/>
                <a:gd name="T4" fmla="*/ 2147483647 w 50"/>
                <a:gd name="T5" fmla="*/ 2147483647 h 16"/>
                <a:gd name="T6" fmla="*/ 2147483647 w 50"/>
                <a:gd name="T7" fmla="*/ 2147483647 h 16"/>
                <a:gd name="T8" fmla="*/ 2147483647 w 50"/>
                <a:gd name="T9" fmla="*/ 2147483647 h 16"/>
                <a:gd name="T10" fmla="*/ 2147483647 w 50"/>
                <a:gd name="T11" fmla="*/ 2147483647 h 16"/>
                <a:gd name="T12" fmla="*/ 2147483647 w 50"/>
                <a:gd name="T13" fmla="*/ 2147483647 h 16"/>
                <a:gd name="T14" fmla="*/ 2147483647 w 50"/>
                <a:gd name="T15" fmla="*/ 2147483647 h 16"/>
                <a:gd name="T16" fmla="*/ 2147483647 w 50"/>
                <a:gd name="T17" fmla="*/ 2147483647 h 16"/>
                <a:gd name="T18" fmla="*/ 2147483647 w 50"/>
                <a:gd name="T19" fmla="*/ 2147483647 h 16"/>
                <a:gd name="T20" fmla="*/ 2147483647 w 50"/>
                <a:gd name="T21" fmla="*/ 2147483647 h 16"/>
                <a:gd name="T22" fmla="*/ 2147483647 w 50"/>
                <a:gd name="T23" fmla="*/ 2147483647 h 16"/>
                <a:gd name="T24" fmla="*/ 2147483647 w 50"/>
                <a:gd name="T25" fmla="*/ 2147483647 h 16"/>
                <a:gd name="T26" fmla="*/ 0 w 50"/>
                <a:gd name="T27" fmla="*/ 2147483647 h 16"/>
                <a:gd name="T28" fmla="*/ 2147483647 w 50"/>
                <a:gd name="T29" fmla="*/ 2147483647 h 16"/>
                <a:gd name="T30" fmla="*/ 2147483647 w 50"/>
                <a:gd name="T31" fmla="*/ 2147483647 h 16"/>
                <a:gd name="T32" fmla="*/ 2147483647 w 50"/>
                <a:gd name="T33" fmla="*/ 2147483647 h 16"/>
                <a:gd name="T34" fmla="*/ 2147483647 w 50"/>
                <a:gd name="T35" fmla="*/ 2147483647 h 16"/>
                <a:gd name="T36" fmla="*/ 2147483647 w 50"/>
                <a:gd name="T37" fmla="*/ 2147483647 h 16"/>
                <a:gd name="T38" fmla="*/ 2147483647 w 50"/>
                <a:gd name="T39" fmla="*/ 2147483647 h 16"/>
                <a:gd name="T40" fmla="*/ 2147483647 w 50"/>
                <a:gd name="T41" fmla="*/ 2147483647 h 16"/>
                <a:gd name="T42" fmla="*/ 2147483647 w 50"/>
                <a:gd name="T43" fmla="*/ 2147483647 h 16"/>
                <a:gd name="T44" fmla="*/ 2147483647 w 50"/>
                <a:gd name="T45" fmla="*/ 2147483647 h 16"/>
                <a:gd name="T46" fmla="*/ 2147483647 w 50"/>
                <a:gd name="T47" fmla="*/ 2147483647 h 16"/>
                <a:gd name="T48" fmla="*/ 2147483647 w 50"/>
                <a:gd name="T49" fmla="*/ 0 h 16"/>
                <a:gd name="T50" fmla="*/ 2147483647 w 50"/>
                <a:gd name="T51" fmla="*/ 2147483647 h 16"/>
                <a:gd name="T52" fmla="*/ 2147483647 w 50"/>
                <a:gd name="T53" fmla="*/ 2147483647 h 16"/>
                <a:gd name="T54" fmla="*/ 2147483647 w 50"/>
                <a:gd name="T55" fmla="*/ 2147483647 h 1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50"/>
                <a:gd name="T85" fmla="*/ 0 h 16"/>
                <a:gd name="T86" fmla="*/ 50 w 50"/>
                <a:gd name="T87" fmla="*/ 16 h 1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50" h="16">
                  <a:moveTo>
                    <a:pt x="50" y="12"/>
                  </a:moveTo>
                  <a:lnTo>
                    <a:pt x="48" y="12"/>
                  </a:lnTo>
                  <a:lnTo>
                    <a:pt x="42" y="12"/>
                  </a:lnTo>
                  <a:lnTo>
                    <a:pt x="38" y="10"/>
                  </a:lnTo>
                  <a:lnTo>
                    <a:pt x="34" y="14"/>
                  </a:lnTo>
                  <a:lnTo>
                    <a:pt x="30" y="16"/>
                  </a:lnTo>
                  <a:lnTo>
                    <a:pt x="20" y="16"/>
                  </a:lnTo>
                  <a:lnTo>
                    <a:pt x="16" y="16"/>
                  </a:lnTo>
                  <a:lnTo>
                    <a:pt x="14" y="14"/>
                  </a:lnTo>
                  <a:lnTo>
                    <a:pt x="12" y="10"/>
                  </a:lnTo>
                  <a:lnTo>
                    <a:pt x="8" y="12"/>
                  </a:lnTo>
                  <a:lnTo>
                    <a:pt x="6" y="14"/>
                  </a:lnTo>
                  <a:lnTo>
                    <a:pt x="2" y="12"/>
                  </a:lnTo>
                  <a:lnTo>
                    <a:pt x="0" y="10"/>
                  </a:lnTo>
                  <a:lnTo>
                    <a:pt x="2" y="6"/>
                  </a:lnTo>
                  <a:lnTo>
                    <a:pt x="6" y="4"/>
                  </a:lnTo>
                  <a:lnTo>
                    <a:pt x="10" y="2"/>
                  </a:lnTo>
                  <a:lnTo>
                    <a:pt x="14" y="2"/>
                  </a:lnTo>
                  <a:lnTo>
                    <a:pt x="14" y="6"/>
                  </a:lnTo>
                  <a:lnTo>
                    <a:pt x="32" y="10"/>
                  </a:lnTo>
                  <a:lnTo>
                    <a:pt x="38" y="10"/>
                  </a:lnTo>
                  <a:lnTo>
                    <a:pt x="34" y="6"/>
                  </a:lnTo>
                  <a:lnTo>
                    <a:pt x="32" y="4"/>
                  </a:lnTo>
                  <a:lnTo>
                    <a:pt x="34" y="2"/>
                  </a:lnTo>
                  <a:lnTo>
                    <a:pt x="38" y="0"/>
                  </a:lnTo>
                  <a:lnTo>
                    <a:pt x="42" y="4"/>
                  </a:lnTo>
                  <a:lnTo>
                    <a:pt x="50" y="8"/>
                  </a:lnTo>
                  <a:lnTo>
                    <a:pt x="50"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4" name="Freeform 291"/>
            <p:cNvSpPr/>
            <p:nvPr/>
          </p:nvSpPr>
          <p:spPr bwMode="auto">
            <a:xfrm>
              <a:off x="7494074" y="4279585"/>
              <a:ext cx="110698" cy="122125"/>
            </a:xfrm>
            <a:custGeom>
              <a:avLst/>
              <a:gdLst>
                <a:gd name="T0" fmla="*/ 2147483647 w 76"/>
                <a:gd name="T1" fmla="*/ 2147483647 h 78"/>
                <a:gd name="T2" fmla="*/ 2147483647 w 76"/>
                <a:gd name="T3" fmla="*/ 2147483647 h 78"/>
                <a:gd name="T4" fmla="*/ 2147483647 w 76"/>
                <a:gd name="T5" fmla="*/ 2147483647 h 78"/>
                <a:gd name="T6" fmla="*/ 2147483647 w 76"/>
                <a:gd name="T7" fmla="*/ 2147483647 h 78"/>
                <a:gd name="T8" fmla="*/ 2147483647 w 76"/>
                <a:gd name="T9" fmla="*/ 2147483647 h 78"/>
                <a:gd name="T10" fmla="*/ 2147483647 w 76"/>
                <a:gd name="T11" fmla="*/ 2147483647 h 78"/>
                <a:gd name="T12" fmla="*/ 2147483647 w 76"/>
                <a:gd name="T13" fmla="*/ 2147483647 h 78"/>
                <a:gd name="T14" fmla="*/ 2147483647 w 76"/>
                <a:gd name="T15" fmla="*/ 2147483647 h 78"/>
                <a:gd name="T16" fmla="*/ 2147483647 w 76"/>
                <a:gd name="T17" fmla="*/ 2147483647 h 78"/>
                <a:gd name="T18" fmla="*/ 2147483647 w 76"/>
                <a:gd name="T19" fmla="*/ 2147483647 h 78"/>
                <a:gd name="T20" fmla="*/ 2147483647 w 76"/>
                <a:gd name="T21" fmla="*/ 2147483647 h 78"/>
                <a:gd name="T22" fmla="*/ 2147483647 w 76"/>
                <a:gd name="T23" fmla="*/ 2147483647 h 78"/>
                <a:gd name="T24" fmla="*/ 2147483647 w 76"/>
                <a:gd name="T25" fmla="*/ 2147483647 h 78"/>
                <a:gd name="T26" fmla="*/ 2147483647 w 76"/>
                <a:gd name="T27" fmla="*/ 2147483647 h 78"/>
                <a:gd name="T28" fmla="*/ 2147483647 w 76"/>
                <a:gd name="T29" fmla="*/ 2147483647 h 78"/>
                <a:gd name="T30" fmla="*/ 2147483647 w 76"/>
                <a:gd name="T31" fmla="*/ 2147483647 h 78"/>
                <a:gd name="T32" fmla="*/ 0 w 76"/>
                <a:gd name="T33" fmla="*/ 2147483647 h 78"/>
                <a:gd name="T34" fmla="*/ 2147483647 w 76"/>
                <a:gd name="T35" fmla="*/ 2147483647 h 78"/>
                <a:gd name="T36" fmla="*/ 0 w 76"/>
                <a:gd name="T37" fmla="*/ 2147483647 h 78"/>
                <a:gd name="T38" fmla="*/ 2147483647 w 76"/>
                <a:gd name="T39" fmla="*/ 2147483647 h 78"/>
                <a:gd name="T40" fmla="*/ 2147483647 w 76"/>
                <a:gd name="T41" fmla="*/ 2147483647 h 78"/>
                <a:gd name="T42" fmla="*/ 2147483647 w 76"/>
                <a:gd name="T43" fmla="*/ 2147483647 h 78"/>
                <a:gd name="T44" fmla="*/ 2147483647 w 76"/>
                <a:gd name="T45" fmla="*/ 2147483647 h 78"/>
                <a:gd name="T46" fmla="*/ 2147483647 w 76"/>
                <a:gd name="T47" fmla="*/ 2147483647 h 78"/>
                <a:gd name="T48" fmla="*/ 2147483647 w 76"/>
                <a:gd name="T49" fmla="*/ 2147483647 h 78"/>
                <a:gd name="T50" fmla="*/ 2147483647 w 76"/>
                <a:gd name="T51" fmla="*/ 2147483647 h 78"/>
                <a:gd name="T52" fmla="*/ 2147483647 w 76"/>
                <a:gd name="T53" fmla="*/ 2147483647 h 78"/>
                <a:gd name="T54" fmla="*/ 2147483647 w 76"/>
                <a:gd name="T55" fmla="*/ 2147483647 h 78"/>
                <a:gd name="T56" fmla="*/ 2147483647 w 76"/>
                <a:gd name="T57" fmla="*/ 0 h 78"/>
                <a:gd name="T58" fmla="*/ 2147483647 w 76"/>
                <a:gd name="T59" fmla="*/ 2147483647 h 78"/>
                <a:gd name="T60" fmla="*/ 2147483647 w 76"/>
                <a:gd name="T61" fmla="*/ 2147483647 h 78"/>
                <a:gd name="T62" fmla="*/ 2147483647 w 76"/>
                <a:gd name="T63" fmla="*/ 2147483647 h 78"/>
                <a:gd name="T64" fmla="*/ 2147483647 w 76"/>
                <a:gd name="T65" fmla="*/ 2147483647 h 78"/>
                <a:gd name="T66" fmla="*/ 2147483647 w 76"/>
                <a:gd name="T67" fmla="*/ 2147483647 h 78"/>
                <a:gd name="T68" fmla="*/ 2147483647 w 76"/>
                <a:gd name="T69" fmla="*/ 2147483647 h 7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6"/>
                <a:gd name="T106" fmla="*/ 0 h 78"/>
                <a:gd name="T107" fmla="*/ 76 w 76"/>
                <a:gd name="T108" fmla="*/ 78 h 78"/>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6" h="78">
                  <a:moveTo>
                    <a:pt x="64" y="56"/>
                  </a:moveTo>
                  <a:lnTo>
                    <a:pt x="60" y="52"/>
                  </a:lnTo>
                  <a:lnTo>
                    <a:pt x="56" y="54"/>
                  </a:lnTo>
                  <a:lnTo>
                    <a:pt x="54" y="58"/>
                  </a:lnTo>
                  <a:lnTo>
                    <a:pt x="56" y="62"/>
                  </a:lnTo>
                  <a:lnTo>
                    <a:pt x="58" y="64"/>
                  </a:lnTo>
                  <a:lnTo>
                    <a:pt x="60" y="68"/>
                  </a:lnTo>
                  <a:lnTo>
                    <a:pt x="62" y="72"/>
                  </a:lnTo>
                  <a:lnTo>
                    <a:pt x="60" y="78"/>
                  </a:lnTo>
                  <a:lnTo>
                    <a:pt x="58" y="78"/>
                  </a:lnTo>
                  <a:lnTo>
                    <a:pt x="54" y="78"/>
                  </a:lnTo>
                  <a:lnTo>
                    <a:pt x="52" y="78"/>
                  </a:lnTo>
                  <a:lnTo>
                    <a:pt x="52" y="74"/>
                  </a:lnTo>
                  <a:lnTo>
                    <a:pt x="48" y="76"/>
                  </a:lnTo>
                  <a:lnTo>
                    <a:pt x="46" y="76"/>
                  </a:lnTo>
                  <a:lnTo>
                    <a:pt x="42" y="74"/>
                  </a:lnTo>
                  <a:lnTo>
                    <a:pt x="36" y="70"/>
                  </a:lnTo>
                  <a:lnTo>
                    <a:pt x="34" y="62"/>
                  </a:lnTo>
                  <a:lnTo>
                    <a:pt x="32" y="54"/>
                  </a:lnTo>
                  <a:lnTo>
                    <a:pt x="34" y="52"/>
                  </a:lnTo>
                  <a:lnTo>
                    <a:pt x="36" y="50"/>
                  </a:lnTo>
                  <a:lnTo>
                    <a:pt x="32" y="44"/>
                  </a:lnTo>
                  <a:lnTo>
                    <a:pt x="24" y="44"/>
                  </a:lnTo>
                  <a:lnTo>
                    <a:pt x="24" y="48"/>
                  </a:lnTo>
                  <a:lnTo>
                    <a:pt x="20" y="48"/>
                  </a:lnTo>
                  <a:lnTo>
                    <a:pt x="18" y="46"/>
                  </a:lnTo>
                  <a:lnTo>
                    <a:pt x="16" y="48"/>
                  </a:lnTo>
                  <a:lnTo>
                    <a:pt x="12" y="44"/>
                  </a:lnTo>
                  <a:lnTo>
                    <a:pt x="10" y="50"/>
                  </a:lnTo>
                  <a:lnTo>
                    <a:pt x="8" y="56"/>
                  </a:lnTo>
                  <a:lnTo>
                    <a:pt x="6" y="64"/>
                  </a:lnTo>
                  <a:lnTo>
                    <a:pt x="4" y="66"/>
                  </a:lnTo>
                  <a:lnTo>
                    <a:pt x="2" y="68"/>
                  </a:lnTo>
                  <a:lnTo>
                    <a:pt x="0" y="66"/>
                  </a:lnTo>
                  <a:lnTo>
                    <a:pt x="0" y="62"/>
                  </a:lnTo>
                  <a:lnTo>
                    <a:pt x="2" y="54"/>
                  </a:lnTo>
                  <a:lnTo>
                    <a:pt x="0" y="50"/>
                  </a:lnTo>
                  <a:lnTo>
                    <a:pt x="0" y="42"/>
                  </a:lnTo>
                  <a:lnTo>
                    <a:pt x="2" y="34"/>
                  </a:lnTo>
                  <a:lnTo>
                    <a:pt x="6" y="34"/>
                  </a:lnTo>
                  <a:lnTo>
                    <a:pt x="10" y="32"/>
                  </a:lnTo>
                  <a:lnTo>
                    <a:pt x="14" y="28"/>
                  </a:lnTo>
                  <a:lnTo>
                    <a:pt x="16" y="24"/>
                  </a:lnTo>
                  <a:lnTo>
                    <a:pt x="18" y="24"/>
                  </a:lnTo>
                  <a:lnTo>
                    <a:pt x="20" y="22"/>
                  </a:lnTo>
                  <a:lnTo>
                    <a:pt x="26" y="24"/>
                  </a:lnTo>
                  <a:lnTo>
                    <a:pt x="28" y="26"/>
                  </a:lnTo>
                  <a:lnTo>
                    <a:pt x="30" y="28"/>
                  </a:lnTo>
                  <a:lnTo>
                    <a:pt x="32" y="30"/>
                  </a:lnTo>
                  <a:lnTo>
                    <a:pt x="36" y="30"/>
                  </a:lnTo>
                  <a:lnTo>
                    <a:pt x="36" y="26"/>
                  </a:lnTo>
                  <a:lnTo>
                    <a:pt x="40" y="24"/>
                  </a:lnTo>
                  <a:lnTo>
                    <a:pt x="42" y="20"/>
                  </a:lnTo>
                  <a:lnTo>
                    <a:pt x="44" y="18"/>
                  </a:lnTo>
                  <a:lnTo>
                    <a:pt x="48" y="16"/>
                  </a:lnTo>
                  <a:lnTo>
                    <a:pt x="52" y="14"/>
                  </a:lnTo>
                  <a:lnTo>
                    <a:pt x="52" y="6"/>
                  </a:lnTo>
                  <a:lnTo>
                    <a:pt x="54" y="0"/>
                  </a:lnTo>
                  <a:lnTo>
                    <a:pt x="58" y="2"/>
                  </a:lnTo>
                  <a:lnTo>
                    <a:pt x="62" y="6"/>
                  </a:lnTo>
                  <a:lnTo>
                    <a:pt x="68" y="14"/>
                  </a:lnTo>
                  <a:lnTo>
                    <a:pt x="70" y="26"/>
                  </a:lnTo>
                  <a:lnTo>
                    <a:pt x="76" y="50"/>
                  </a:lnTo>
                  <a:lnTo>
                    <a:pt x="74" y="52"/>
                  </a:lnTo>
                  <a:lnTo>
                    <a:pt x="72" y="56"/>
                  </a:lnTo>
                  <a:lnTo>
                    <a:pt x="70" y="62"/>
                  </a:lnTo>
                  <a:lnTo>
                    <a:pt x="70" y="68"/>
                  </a:lnTo>
                  <a:lnTo>
                    <a:pt x="68" y="66"/>
                  </a:lnTo>
                  <a:lnTo>
                    <a:pt x="66" y="60"/>
                  </a:lnTo>
                  <a:lnTo>
                    <a:pt x="62" y="52"/>
                  </a:lnTo>
                  <a:lnTo>
                    <a:pt x="64" y="5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5" name="Freeform 292"/>
            <p:cNvSpPr/>
            <p:nvPr/>
          </p:nvSpPr>
          <p:spPr bwMode="auto">
            <a:xfrm>
              <a:off x="7379916" y="4251709"/>
              <a:ext cx="57656" cy="66372"/>
            </a:xfrm>
            <a:custGeom>
              <a:avLst/>
              <a:gdLst>
                <a:gd name="T0" fmla="*/ 2147483647 w 38"/>
                <a:gd name="T1" fmla="*/ 2147483647 h 42"/>
                <a:gd name="T2" fmla="*/ 0 w 38"/>
                <a:gd name="T3" fmla="*/ 2147483647 h 42"/>
                <a:gd name="T4" fmla="*/ 2147483647 w 38"/>
                <a:gd name="T5" fmla="*/ 2147483647 h 42"/>
                <a:gd name="T6" fmla="*/ 2147483647 w 38"/>
                <a:gd name="T7" fmla="*/ 2147483647 h 42"/>
                <a:gd name="T8" fmla="*/ 2147483647 w 38"/>
                <a:gd name="T9" fmla="*/ 2147483647 h 42"/>
                <a:gd name="T10" fmla="*/ 2147483647 w 38"/>
                <a:gd name="T11" fmla="*/ 2147483647 h 42"/>
                <a:gd name="T12" fmla="*/ 2147483647 w 38"/>
                <a:gd name="T13" fmla="*/ 2147483647 h 42"/>
                <a:gd name="T14" fmla="*/ 2147483647 w 38"/>
                <a:gd name="T15" fmla="*/ 2147483647 h 42"/>
                <a:gd name="T16" fmla="*/ 2147483647 w 38"/>
                <a:gd name="T17" fmla="*/ 0 h 42"/>
                <a:gd name="T18" fmla="*/ 2147483647 w 38"/>
                <a:gd name="T19" fmla="*/ 2147483647 h 42"/>
                <a:gd name="T20" fmla="*/ 2147483647 w 38"/>
                <a:gd name="T21" fmla="*/ 2147483647 h 42"/>
                <a:gd name="T22" fmla="*/ 2147483647 w 38"/>
                <a:gd name="T23" fmla="*/ 2147483647 h 42"/>
                <a:gd name="T24" fmla="*/ 2147483647 w 38"/>
                <a:gd name="T25" fmla="*/ 2147483647 h 42"/>
                <a:gd name="T26" fmla="*/ 2147483647 w 38"/>
                <a:gd name="T27" fmla="*/ 2147483647 h 42"/>
                <a:gd name="T28" fmla="*/ 2147483647 w 38"/>
                <a:gd name="T29" fmla="*/ 2147483647 h 42"/>
                <a:gd name="T30" fmla="*/ 2147483647 w 38"/>
                <a:gd name="T31" fmla="*/ 2147483647 h 42"/>
                <a:gd name="T32" fmla="*/ 2147483647 w 38"/>
                <a:gd name="T33" fmla="*/ 2147483647 h 42"/>
                <a:gd name="T34" fmla="*/ 2147483647 w 38"/>
                <a:gd name="T35" fmla="*/ 2147483647 h 42"/>
                <a:gd name="T36" fmla="*/ 2147483647 w 38"/>
                <a:gd name="T37" fmla="*/ 2147483647 h 42"/>
                <a:gd name="T38" fmla="*/ 2147483647 w 38"/>
                <a:gd name="T39" fmla="*/ 2147483647 h 42"/>
                <a:gd name="T40" fmla="*/ 2147483647 w 38"/>
                <a:gd name="T41" fmla="*/ 2147483647 h 4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38"/>
                <a:gd name="T64" fmla="*/ 0 h 42"/>
                <a:gd name="T65" fmla="*/ 38 w 38"/>
                <a:gd name="T66" fmla="*/ 42 h 4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38" h="42">
                  <a:moveTo>
                    <a:pt x="4" y="42"/>
                  </a:moveTo>
                  <a:lnTo>
                    <a:pt x="0" y="42"/>
                  </a:lnTo>
                  <a:lnTo>
                    <a:pt x="2" y="38"/>
                  </a:lnTo>
                  <a:lnTo>
                    <a:pt x="6" y="34"/>
                  </a:lnTo>
                  <a:lnTo>
                    <a:pt x="14" y="24"/>
                  </a:lnTo>
                  <a:lnTo>
                    <a:pt x="24" y="16"/>
                  </a:lnTo>
                  <a:lnTo>
                    <a:pt x="30" y="8"/>
                  </a:lnTo>
                  <a:lnTo>
                    <a:pt x="32" y="4"/>
                  </a:lnTo>
                  <a:lnTo>
                    <a:pt x="34" y="0"/>
                  </a:lnTo>
                  <a:lnTo>
                    <a:pt x="34" y="4"/>
                  </a:lnTo>
                  <a:lnTo>
                    <a:pt x="36" y="6"/>
                  </a:lnTo>
                  <a:lnTo>
                    <a:pt x="38" y="10"/>
                  </a:lnTo>
                  <a:lnTo>
                    <a:pt x="36" y="12"/>
                  </a:lnTo>
                  <a:lnTo>
                    <a:pt x="32" y="14"/>
                  </a:lnTo>
                  <a:lnTo>
                    <a:pt x="32" y="16"/>
                  </a:lnTo>
                  <a:lnTo>
                    <a:pt x="30" y="18"/>
                  </a:lnTo>
                  <a:lnTo>
                    <a:pt x="22" y="18"/>
                  </a:lnTo>
                  <a:lnTo>
                    <a:pt x="20" y="28"/>
                  </a:lnTo>
                  <a:lnTo>
                    <a:pt x="14" y="36"/>
                  </a:lnTo>
                  <a:lnTo>
                    <a:pt x="10" y="40"/>
                  </a:lnTo>
                  <a:lnTo>
                    <a:pt x="4" y="4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6" name="Freeform 293"/>
            <p:cNvSpPr/>
            <p:nvPr/>
          </p:nvSpPr>
          <p:spPr bwMode="auto">
            <a:xfrm>
              <a:off x="7423734" y="4031354"/>
              <a:ext cx="107239" cy="171240"/>
            </a:xfrm>
            <a:custGeom>
              <a:avLst/>
              <a:gdLst>
                <a:gd name="T0" fmla="*/ 2147483647 w 74"/>
                <a:gd name="T1" fmla="*/ 2147483647 h 110"/>
                <a:gd name="T2" fmla="*/ 2147483647 w 74"/>
                <a:gd name="T3" fmla="*/ 2147483647 h 110"/>
                <a:gd name="T4" fmla="*/ 2147483647 w 74"/>
                <a:gd name="T5" fmla="*/ 2147483647 h 110"/>
                <a:gd name="T6" fmla="*/ 2147483647 w 74"/>
                <a:gd name="T7" fmla="*/ 0 h 110"/>
                <a:gd name="T8" fmla="*/ 2147483647 w 74"/>
                <a:gd name="T9" fmla="*/ 2147483647 h 110"/>
                <a:gd name="T10" fmla="*/ 2147483647 w 74"/>
                <a:gd name="T11" fmla="*/ 2147483647 h 110"/>
                <a:gd name="T12" fmla="*/ 2147483647 w 74"/>
                <a:gd name="T13" fmla="*/ 2147483647 h 110"/>
                <a:gd name="T14" fmla="*/ 2147483647 w 74"/>
                <a:gd name="T15" fmla="*/ 2147483647 h 110"/>
                <a:gd name="T16" fmla="*/ 2147483647 w 74"/>
                <a:gd name="T17" fmla="*/ 2147483647 h 110"/>
                <a:gd name="T18" fmla="*/ 2147483647 w 74"/>
                <a:gd name="T19" fmla="*/ 2147483647 h 110"/>
                <a:gd name="T20" fmla="*/ 2147483647 w 74"/>
                <a:gd name="T21" fmla="*/ 2147483647 h 110"/>
                <a:gd name="T22" fmla="*/ 2147483647 w 74"/>
                <a:gd name="T23" fmla="*/ 2147483647 h 110"/>
                <a:gd name="T24" fmla="*/ 2147483647 w 74"/>
                <a:gd name="T25" fmla="*/ 2147483647 h 110"/>
                <a:gd name="T26" fmla="*/ 2147483647 w 74"/>
                <a:gd name="T27" fmla="*/ 2147483647 h 110"/>
                <a:gd name="T28" fmla="*/ 2147483647 w 74"/>
                <a:gd name="T29" fmla="*/ 2147483647 h 110"/>
                <a:gd name="T30" fmla="*/ 2147483647 w 74"/>
                <a:gd name="T31" fmla="*/ 2147483647 h 110"/>
                <a:gd name="T32" fmla="*/ 2147483647 w 74"/>
                <a:gd name="T33" fmla="*/ 2147483647 h 110"/>
                <a:gd name="T34" fmla="*/ 2147483647 w 74"/>
                <a:gd name="T35" fmla="*/ 2147483647 h 110"/>
                <a:gd name="T36" fmla="*/ 2147483647 w 74"/>
                <a:gd name="T37" fmla="*/ 2147483647 h 110"/>
                <a:gd name="T38" fmla="*/ 2147483647 w 74"/>
                <a:gd name="T39" fmla="*/ 2147483647 h 110"/>
                <a:gd name="T40" fmla="*/ 2147483647 w 74"/>
                <a:gd name="T41" fmla="*/ 2147483647 h 110"/>
                <a:gd name="T42" fmla="*/ 2147483647 w 74"/>
                <a:gd name="T43" fmla="*/ 2147483647 h 110"/>
                <a:gd name="T44" fmla="*/ 2147483647 w 74"/>
                <a:gd name="T45" fmla="*/ 2147483647 h 110"/>
                <a:gd name="T46" fmla="*/ 2147483647 w 74"/>
                <a:gd name="T47" fmla="*/ 2147483647 h 110"/>
                <a:gd name="T48" fmla="*/ 2147483647 w 74"/>
                <a:gd name="T49" fmla="*/ 2147483647 h 110"/>
                <a:gd name="T50" fmla="*/ 2147483647 w 74"/>
                <a:gd name="T51" fmla="*/ 2147483647 h 110"/>
                <a:gd name="T52" fmla="*/ 2147483647 w 74"/>
                <a:gd name="T53" fmla="*/ 2147483647 h 110"/>
                <a:gd name="T54" fmla="*/ 2147483647 w 74"/>
                <a:gd name="T55" fmla="*/ 2147483647 h 110"/>
                <a:gd name="T56" fmla="*/ 2147483647 w 74"/>
                <a:gd name="T57" fmla="*/ 2147483647 h 110"/>
                <a:gd name="T58" fmla="*/ 2147483647 w 74"/>
                <a:gd name="T59" fmla="*/ 2147483647 h 110"/>
                <a:gd name="T60" fmla="*/ 2147483647 w 74"/>
                <a:gd name="T61" fmla="*/ 2147483647 h 110"/>
                <a:gd name="T62" fmla="*/ 2147483647 w 74"/>
                <a:gd name="T63" fmla="*/ 2147483647 h 110"/>
                <a:gd name="T64" fmla="*/ 2147483647 w 74"/>
                <a:gd name="T65" fmla="*/ 2147483647 h 110"/>
                <a:gd name="T66" fmla="*/ 2147483647 w 74"/>
                <a:gd name="T67" fmla="*/ 2147483647 h 110"/>
                <a:gd name="T68" fmla="*/ 2147483647 w 74"/>
                <a:gd name="T69" fmla="*/ 2147483647 h 110"/>
                <a:gd name="T70" fmla="*/ 2147483647 w 74"/>
                <a:gd name="T71" fmla="*/ 2147483647 h 110"/>
                <a:gd name="T72" fmla="*/ 2147483647 w 74"/>
                <a:gd name="T73" fmla="*/ 2147483647 h 110"/>
                <a:gd name="T74" fmla="*/ 0 w 74"/>
                <a:gd name="T75" fmla="*/ 2147483647 h 110"/>
                <a:gd name="T76" fmla="*/ 2147483647 w 74"/>
                <a:gd name="T77" fmla="*/ 2147483647 h 11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74"/>
                <a:gd name="T118" fmla="*/ 0 h 110"/>
                <a:gd name="T119" fmla="*/ 74 w 74"/>
                <a:gd name="T120" fmla="*/ 110 h 11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74" h="110">
                  <a:moveTo>
                    <a:pt x="4" y="46"/>
                  </a:moveTo>
                  <a:lnTo>
                    <a:pt x="8" y="38"/>
                  </a:lnTo>
                  <a:lnTo>
                    <a:pt x="8" y="30"/>
                  </a:lnTo>
                  <a:lnTo>
                    <a:pt x="6" y="20"/>
                  </a:lnTo>
                  <a:lnTo>
                    <a:pt x="4" y="12"/>
                  </a:lnTo>
                  <a:lnTo>
                    <a:pt x="6" y="4"/>
                  </a:lnTo>
                  <a:lnTo>
                    <a:pt x="8" y="2"/>
                  </a:lnTo>
                  <a:lnTo>
                    <a:pt x="10" y="0"/>
                  </a:lnTo>
                  <a:lnTo>
                    <a:pt x="12" y="2"/>
                  </a:lnTo>
                  <a:lnTo>
                    <a:pt x="14" y="6"/>
                  </a:lnTo>
                  <a:lnTo>
                    <a:pt x="16" y="10"/>
                  </a:lnTo>
                  <a:lnTo>
                    <a:pt x="20" y="10"/>
                  </a:lnTo>
                  <a:lnTo>
                    <a:pt x="22" y="10"/>
                  </a:lnTo>
                  <a:lnTo>
                    <a:pt x="24" y="8"/>
                  </a:lnTo>
                  <a:lnTo>
                    <a:pt x="28" y="4"/>
                  </a:lnTo>
                  <a:lnTo>
                    <a:pt x="28" y="8"/>
                  </a:lnTo>
                  <a:lnTo>
                    <a:pt x="30" y="12"/>
                  </a:lnTo>
                  <a:lnTo>
                    <a:pt x="32" y="18"/>
                  </a:lnTo>
                  <a:lnTo>
                    <a:pt x="34" y="22"/>
                  </a:lnTo>
                  <a:lnTo>
                    <a:pt x="36" y="30"/>
                  </a:lnTo>
                  <a:lnTo>
                    <a:pt x="36" y="36"/>
                  </a:lnTo>
                  <a:lnTo>
                    <a:pt x="36" y="44"/>
                  </a:lnTo>
                  <a:lnTo>
                    <a:pt x="32" y="48"/>
                  </a:lnTo>
                  <a:lnTo>
                    <a:pt x="28" y="54"/>
                  </a:lnTo>
                  <a:lnTo>
                    <a:pt x="26" y="62"/>
                  </a:lnTo>
                  <a:lnTo>
                    <a:pt x="28" y="70"/>
                  </a:lnTo>
                  <a:lnTo>
                    <a:pt x="32" y="76"/>
                  </a:lnTo>
                  <a:lnTo>
                    <a:pt x="36" y="82"/>
                  </a:lnTo>
                  <a:lnTo>
                    <a:pt x="40" y="86"/>
                  </a:lnTo>
                  <a:lnTo>
                    <a:pt x="40" y="84"/>
                  </a:lnTo>
                  <a:lnTo>
                    <a:pt x="42" y="80"/>
                  </a:lnTo>
                  <a:lnTo>
                    <a:pt x="46" y="80"/>
                  </a:lnTo>
                  <a:lnTo>
                    <a:pt x="50" y="82"/>
                  </a:lnTo>
                  <a:lnTo>
                    <a:pt x="54" y="86"/>
                  </a:lnTo>
                  <a:lnTo>
                    <a:pt x="56" y="90"/>
                  </a:lnTo>
                  <a:lnTo>
                    <a:pt x="60" y="92"/>
                  </a:lnTo>
                  <a:lnTo>
                    <a:pt x="62" y="90"/>
                  </a:lnTo>
                  <a:lnTo>
                    <a:pt x="64" y="88"/>
                  </a:lnTo>
                  <a:lnTo>
                    <a:pt x="66" y="90"/>
                  </a:lnTo>
                  <a:lnTo>
                    <a:pt x="64" y="94"/>
                  </a:lnTo>
                  <a:lnTo>
                    <a:pt x="64" y="96"/>
                  </a:lnTo>
                  <a:lnTo>
                    <a:pt x="64" y="98"/>
                  </a:lnTo>
                  <a:lnTo>
                    <a:pt x="66" y="96"/>
                  </a:lnTo>
                  <a:lnTo>
                    <a:pt x="68" y="100"/>
                  </a:lnTo>
                  <a:lnTo>
                    <a:pt x="74" y="102"/>
                  </a:lnTo>
                  <a:lnTo>
                    <a:pt x="74" y="106"/>
                  </a:lnTo>
                  <a:lnTo>
                    <a:pt x="74" y="110"/>
                  </a:lnTo>
                  <a:lnTo>
                    <a:pt x="72" y="110"/>
                  </a:lnTo>
                  <a:lnTo>
                    <a:pt x="70" y="108"/>
                  </a:lnTo>
                  <a:lnTo>
                    <a:pt x="68" y="106"/>
                  </a:lnTo>
                  <a:lnTo>
                    <a:pt x="64" y="100"/>
                  </a:lnTo>
                  <a:lnTo>
                    <a:pt x="60" y="98"/>
                  </a:lnTo>
                  <a:lnTo>
                    <a:pt x="54" y="94"/>
                  </a:lnTo>
                  <a:lnTo>
                    <a:pt x="50" y="90"/>
                  </a:lnTo>
                  <a:lnTo>
                    <a:pt x="48" y="92"/>
                  </a:lnTo>
                  <a:lnTo>
                    <a:pt x="48" y="96"/>
                  </a:lnTo>
                  <a:lnTo>
                    <a:pt x="50" y="100"/>
                  </a:lnTo>
                  <a:lnTo>
                    <a:pt x="44" y="100"/>
                  </a:lnTo>
                  <a:lnTo>
                    <a:pt x="42" y="94"/>
                  </a:lnTo>
                  <a:lnTo>
                    <a:pt x="38" y="90"/>
                  </a:lnTo>
                  <a:lnTo>
                    <a:pt x="34" y="88"/>
                  </a:lnTo>
                  <a:lnTo>
                    <a:pt x="30" y="90"/>
                  </a:lnTo>
                  <a:lnTo>
                    <a:pt x="26" y="92"/>
                  </a:lnTo>
                  <a:lnTo>
                    <a:pt x="22" y="90"/>
                  </a:lnTo>
                  <a:lnTo>
                    <a:pt x="20" y="88"/>
                  </a:lnTo>
                  <a:lnTo>
                    <a:pt x="16" y="84"/>
                  </a:lnTo>
                  <a:lnTo>
                    <a:pt x="18" y="80"/>
                  </a:lnTo>
                  <a:lnTo>
                    <a:pt x="20" y="76"/>
                  </a:lnTo>
                  <a:lnTo>
                    <a:pt x="20" y="72"/>
                  </a:lnTo>
                  <a:lnTo>
                    <a:pt x="16" y="72"/>
                  </a:lnTo>
                  <a:lnTo>
                    <a:pt x="14" y="74"/>
                  </a:lnTo>
                  <a:lnTo>
                    <a:pt x="12" y="74"/>
                  </a:lnTo>
                  <a:lnTo>
                    <a:pt x="6" y="72"/>
                  </a:lnTo>
                  <a:lnTo>
                    <a:pt x="2" y="70"/>
                  </a:lnTo>
                  <a:lnTo>
                    <a:pt x="0" y="66"/>
                  </a:lnTo>
                  <a:lnTo>
                    <a:pt x="0" y="52"/>
                  </a:lnTo>
                  <a:lnTo>
                    <a:pt x="2" y="46"/>
                  </a:lnTo>
                  <a:lnTo>
                    <a:pt x="4"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7" name="Freeform 294"/>
            <p:cNvSpPr/>
            <p:nvPr/>
          </p:nvSpPr>
          <p:spPr bwMode="auto">
            <a:xfrm>
              <a:off x="7536739" y="4206577"/>
              <a:ext cx="34594" cy="65044"/>
            </a:xfrm>
            <a:custGeom>
              <a:avLst/>
              <a:gdLst>
                <a:gd name="T0" fmla="*/ 2147483647 w 24"/>
                <a:gd name="T1" fmla="*/ 2147483647 h 42"/>
                <a:gd name="T2" fmla="*/ 2147483647 w 24"/>
                <a:gd name="T3" fmla="*/ 2147483647 h 42"/>
                <a:gd name="T4" fmla="*/ 2147483647 w 24"/>
                <a:gd name="T5" fmla="*/ 2147483647 h 42"/>
                <a:gd name="T6" fmla="*/ 2147483647 w 24"/>
                <a:gd name="T7" fmla="*/ 2147483647 h 42"/>
                <a:gd name="T8" fmla="*/ 2147483647 w 24"/>
                <a:gd name="T9" fmla="*/ 2147483647 h 42"/>
                <a:gd name="T10" fmla="*/ 2147483647 w 24"/>
                <a:gd name="T11" fmla="*/ 2147483647 h 42"/>
                <a:gd name="T12" fmla="*/ 2147483647 w 24"/>
                <a:gd name="T13" fmla="*/ 2147483647 h 42"/>
                <a:gd name="T14" fmla="*/ 2147483647 w 24"/>
                <a:gd name="T15" fmla="*/ 2147483647 h 42"/>
                <a:gd name="T16" fmla="*/ 2147483647 w 24"/>
                <a:gd name="T17" fmla="*/ 2147483647 h 42"/>
                <a:gd name="T18" fmla="*/ 2147483647 w 24"/>
                <a:gd name="T19" fmla="*/ 2147483647 h 42"/>
                <a:gd name="T20" fmla="*/ 2147483647 w 24"/>
                <a:gd name="T21" fmla="*/ 2147483647 h 42"/>
                <a:gd name="T22" fmla="*/ 2147483647 w 24"/>
                <a:gd name="T23" fmla="*/ 2147483647 h 42"/>
                <a:gd name="T24" fmla="*/ 2147483647 w 24"/>
                <a:gd name="T25" fmla="*/ 2147483647 h 42"/>
                <a:gd name="T26" fmla="*/ 2147483647 w 24"/>
                <a:gd name="T27" fmla="*/ 2147483647 h 42"/>
                <a:gd name="T28" fmla="*/ 2147483647 w 24"/>
                <a:gd name="T29" fmla="*/ 2147483647 h 42"/>
                <a:gd name="T30" fmla="*/ 2147483647 w 24"/>
                <a:gd name="T31" fmla="*/ 2147483647 h 42"/>
                <a:gd name="T32" fmla="*/ 2147483647 w 24"/>
                <a:gd name="T33" fmla="*/ 2147483647 h 42"/>
                <a:gd name="T34" fmla="*/ 2147483647 w 24"/>
                <a:gd name="T35" fmla="*/ 2147483647 h 42"/>
                <a:gd name="T36" fmla="*/ 2147483647 w 24"/>
                <a:gd name="T37" fmla="*/ 2147483647 h 42"/>
                <a:gd name="T38" fmla="*/ 2147483647 w 24"/>
                <a:gd name="T39" fmla="*/ 2147483647 h 42"/>
                <a:gd name="T40" fmla="*/ 2147483647 w 24"/>
                <a:gd name="T41" fmla="*/ 2147483647 h 42"/>
                <a:gd name="T42" fmla="*/ 0 w 24"/>
                <a:gd name="T43" fmla="*/ 2147483647 h 42"/>
                <a:gd name="T44" fmla="*/ 2147483647 w 24"/>
                <a:gd name="T45" fmla="*/ 0 h 42"/>
                <a:gd name="T46" fmla="*/ 2147483647 w 24"/>
                <a:gd name="T47" fmla="*/ 0 h 42"/>
                <a:gd name="T48" fmla="*/ 2147483647 w 24"/>
                <a:gd name="T49" fmla="*/ 2147483647 h 42"/>
                <a:gd name="T50" fmla="*/ 2147483647 w 24"/>
                <a:gd name="T51" fmla="*/ 2147483647 h 42"/>
                <a:gd name="T52" fmla="*/ 2147483647 w 24"/>
                <a:gd name="T53" fmla="*/ 2147483647 h 42"/>
                <a:gd name="T54" fmla="*/ 2147483647 w 24"/>
                <a:gd name="T55" fmla="*/ 2147483647 h 42"/>
                <a:gd name="T56" fmla="*/ 2147483647 w 24"/>
                <a:gd name="T57" fmla="*/ 2147483647 h 42"/>
                <a:gd name="T58" fmla="*/ 2147483647 w 24"/>
                <a:gd name="T59" fmla="*/ 2147483647 h 4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24"/>
                <a:gd name="T91" fmla="*/ 0 h 42"/>
                <a:gd name="T92" fmla="*/ 24 w 24"/>
                <a:gd name="T93" fmla="*/ 42 h 42"/>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24" h="42">
                  <a:moveTo>
                    <a:pt x="22" y="28"/>
                  </a:moveTo>
                  <a:lnTo>
                    <a:pt x="14" y="28"/>
                  </a:lnTo>
                  <a:lnTo>
                    <a:pt x="14" y="36"/>
                  </a:lnTo>
                  <a:lnTo>
                    <a:pt x="18" y="40"/>
                  </a:lnTo>
                  <a:lnTo>
                    <a:pt x="18" y="42"/>
                  </a:lnTo>
                  <a:lnTo>
                    <a:pt x="14" y="42"/>
                  </a:lnTo>
                  <a:lnTo>
                    <a:pt x="12" y="42"/>
                  </a:lnTo>
                  <a:lnTo>
                    <a:pt x="10" y="42"/>
                  </a:lnTo>
                  <a:lnTo>
                    <a:pt x="10" y="38"/>
                  </a:lnTo>
                  <a:lnTo>
                    <a:pt x="12" y="36"/>
                  </a:lnTo>
                  <a:lnTo>
                    <a:pt x="12" y="32"/>
                  </a:lnTo>
                  <a:lnTo>
                    <a:pt x="8" y="32"/>
                  </a:lnTo>
                  <a:lnTo>
                    <a:pt x="6" y="30"/>
                  </a:lnTo>
                  <a:lnTo>
                    <a:pt x="2" y="24"/>
                  </a:lnTo>
                  <a:lnTo>
                    <a:pt x="2" y="22"/>
                  </a:lnTo>
                  <a:lnTo>
                    <a:pt x="10" y="22"/>
                  </a:lnTo>
                  <a:lnTo>
                    <a:pt x="12" y="20"/>
                  </a:lnTo>
                  <a:lnTo>
                    <a:pt x="14" y="18"/>
                  </a:lnTo>
                  <a:lnTo>
                    <a:pt x="12" y="14"/>
                  </a:lnTo>
                  <a:lnTo>
                    <a:pt x="6" y="10"/>
                  </a:lnTo>
                  <a:lnTo>
                    <a:pt x="2" y="6"/>
                  </a:lnTo>
                  <a:lnTo>
                    <a:pt x="0" y="2"/>
                  </a:lnTo>
                  <a:lnTo>
                    <a:pt x="4" y="0"/>
                  </a:lnTo>
                  <a:lnTo>
                    <a:pt x="12" y="0"/>
                  </a:lnTo>
                  <a:lnTo>
                    <a:pt x="16" y="2"/>
                  </a:lnTo>
                  <a:lnTo>
                    <a:pt x="16" y="8"/>
                  </a:lnTo>
                  <a:lnTo>
                    <a:pt x="20" y="8"/>
                  </a:lnTo>
                  <a:lnTo>
                    <a:pt x="20" y="16"/>
                  </a:lnTo>
                  <a:lnTo>
                    <a:pt x="24" y="22"/>
                  </a:lnTo>
                  <a:lnTo>
                    <a:pt x="22" y="2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8" name="Freeform 295"/>
            <p:cNvSpPr/>
            <p:nvPr/>
          </p:nvSpPr>
          <p:spPr bwMode="auto">
            <a:xfrm>
              <a:off x="7480236" y="4225161"/>
              <a:ext cx="33440" cy="45133"/>
            </a:xfrm>
            <a:custGeom>
              <a:avLst/>
              <a:gdLst>
                <a:gd name="T0" fmla="*/ 2147483647 w 22"/>
                <a:gd name="T1" fmla="*/ 2147483647 h 28"/>
                <a:gd name="T2" fmla="*/ 2147483647 w 22"/>
                <a:gd name="T3" fmla="*/ 2147483647 h 28"/>
                <a:gd name="T4" fmla="*/ 2147483647 w 22"/>
                <a:gd name="T5" fmla="*/ 2147483647 h 28"/>
                <a:gd name="T6" fmla="*/ 2147483647 w 22"/>
                <a:gd name="T7" fmla="*/ 2147483647 h 28"/>
                <a:gd name="T8" fmla="*/ 2147483647 w 22"/>
                <a:gd name="T9" fmla="*/ 2147483647 h 28"/>
                <a:gd name="T10" fmla="*/ 2147483647 w 22"/>
                <a:gd name="T11" fmla="*/ 2147483647 h 28"/>
                <a:gd name="T12" fmla="*/ 2147483647 w 22"/>
                <a:gd name="T13" fmla="*/ 2147483647 h 28"/>
                <a:gd name="T14" fmla="*/ 2147483647 w 22"/>
                <a:gd name="T15" fmla="*/ 2147483647 h 28"/>
                <a:gd name="T16" fmla="*/ 2147483647 w 22"/>
                <a:gd name="T17" fmla="*/ 2147483647 h 28"/>
                <a:gd name="T18" fmla="*/ 0 w 22"/>
                <a:gd name="T19" fmla="*/ 2147483647 h 28"/>
                <a:gd name="T20" fmla="*/ 2147483647 w 22"/>
                <a:gd name="T21" fmla="*/ 2147483647 h 28"/>
                <a:gd name="T22" fmla="*/ 2147483647 w 22"/>
                <a:gd name="T23" fmla="*/ 0 h 28"/>
                <a:gd name="T24" fmla="*/ 2147483647 w 22"/>
                <a:gd name="T25" fmla="*/ 2147483647 h 28"/>
                <a:gd name="T26" fmla="*/ 2147483647 w 22"/>
                <a:gd name="T27" fmla="*/ 2147483647 h 2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2"/>
                <a:gd name="T43" fmla="*/ 0 h 28"/>
                <a:gd name="T44" fmla="*/ 22 w 22"/>
                <a:gd name="T45" fmla="*/ 28 h 2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2" h="28">
                  <a:moveTo>
                    <a:pt x="10" y="4"/>
                  </a:moveTo>
                  <a:lnTo>
                    <a:pt x="12" y="4"/>
                  </a:lnTo>
                  <a:lnTo>
                    <a:pt x="14" y="4"/>
                  </a:lnTo>
                  <a:lnTo>
                    <a:pt x="20" y="6"/>
                  </a:lnTo>
                  <a:lnTo>
                    <a:pt x="22" y="10"/>
                  </a:lnTo>
                  <a:lnTo>
                    <a:pt x="20" y="16"/>
                  </a:lnTo>
                  <a:lnTo>
                    <a:pt x="14" y="22"/>
                  </a:lnTo>
                  <a:lnTo>
                    <a:pt x="2" y="28"/>
                  </a:lnTo>
                  <a:lnTo>
                    <a:pt x="2" y="14"/>
                  </a:lnTo>
                  <a:lnTo>
                    <a:pt x="0" y="4"/>
                  </a:lnTo>
                  <a:lnTo>
                    <a:pt x="2" y="2"/>
                  </a:lnTo>
                  <a:lnTo>
                    <a:pt x="4" y="0"/>
                  </a:lnTo>
                  <a:lnTo>
                    <a:pt x="8" y="4"/>
                  </a:lnTo>
                  <a:lnTo>
                    <a:pt x="10"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39" name="Freeform 296"/>
            <p:cNvSpPr/>
            <p:nvPr/>
          </p:nvSpPr>
          <p:spPr bwMode="auto">
            <a:xfrm>
              <a:off x="8264352" y="4721624"/>
              <a:ext cx="24215" cy="47788"/>
            </a:xfrm>
            <a:custGeom>
              <a:avLst/>
              <a:gdLst>
                <a:gd name="T0" fmla="*/ 2147483647 w 16"/>
                <a:gd name="T1" fmla="*/ 2147483647 h 30"/>
                <a:gd name="T2" fmla="*/ 2147483647 w 16"/>
                <a:gd name="T3" fmla="*/ 2147483647 h 30"/>
                <a:gd name="T4" fmla="*/ 2147483647 w 16"/>
                <a:gd name="T5" fmla="*/ 2147483647 h 30"/>
                <a:gd name="T6" fmla="*/ 2147483647 w 16"/>
                <a:gd name="T7" fmla="*/ 2147483647 h 30"/>
                <a:gd name="T8" fmla="*/ 2147483647 w 16"/>
                <a:gd name="T9" fmla="*/ 2147483647 h 30"/>
                <a:gd name="T10" fmla="*/ 2147483647 w 16"/>
                <a:gd name="T11" fmla="*/ 2147483647 h 30"/>
                <a:gd name="T12" fmla="*/ 2147483647 w 16"/>
                <a:gd name="T13" fmla="*/ 2147483647 h 30"/>
                <a:gd name="T14" fmla="*/ 2147483647 w 16"/>
                <a:gd name="T15" fmla="*/ 2147483647 h 30"/>
                <a:gd name="T16" fmla="*/ 2147483647 w 16"/>
                <a:gd name="T17" fmla="*/ 2147483647 h 30"/>
                <a:gd name="T18" fmla="*/ 0 w 16"/>
                <a:gd name="T19" fmla="*/ 2147483647 h 30"/>
                <a:gd name="T20" fmla="*/ 0 w 16"/>
                <a:gd name="T21" fmla="*/ 0 h 30"/>
                <a:gd name="T22" fmla="*/ 2147483647 w 16"/>
                <a:gd name="T23" fmla="*/ 2147483647 h 30"/>
                <a:gd name="T24" fmla="*/ 2147483647 w 16"/>
                <a:gd name="T25" fmla="*/ 2147483647 h 30"/>
                <a:gd name="T26" fmla="*/ 2147483647 w 16"/>
                <a:gd name="T27" fmla="*/ 2147483647 h 30"/>
                <a:gd name="T28" fmla="*/ 2147483647 w 16"/>
                <a:gd name="T29" fmla="*/ 2147483647 h 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6"/>
                <a:gd name="T46" fmla="*/ 0 h 30"/>
                <a:gd name="T47" fmla="*/ 16 w 16"/>
                <a:gd name="T48" fmla="*/ 30 h 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6" h="30">
                  <a:moveTo>
                    <a:pt x="16" y="18"/>
                  </a:moveTo>
                  <a:lnTo>
                    <a:pt x="16" y="24"/>
                  </a:lnTo>
                  <a:lnTo>
                    <a:pt x="14" y="28"/>
                  </a:lnTo>
                  <a:lnTo>
                    <a:pt x="12" y="30"/>
                  </a:lnTo>
                  <a:lnTo>
                    <a:pt x="10" y="30"/>
                  </a:lnTo>
                  <a:lnTo>
                    <a:pt x="8" y="30"/>
                  </a:lnTo>
                  <a:lnTo>
                    <a:pt x="6" y="26"/>
                  </a:lnTo>
                  <a:lnTo>
                    <a:pt x="4" y="18"/>
                  </a:lnTo>
                  <a:lnTo>
                    <a:pt x="2" y="12"/>
                  </a:lnTo>
                  <a:lnTo>
                    <a:pt x="0" y="6"/>
                  </a:lnTo>
                  <a:lnTo>
                    <a:pt x="0" y="0"/>
                  </a:lnTo>
                  <a:lnTo>
                    <a:pt x="8" y="12"/>
                  </a:lnTo>
                  <a:lnTo>
                    <a:pt x="10" y="18"/>
                  </a:lnTo>
                  <a:lnTo>
                    <a:pt x="14" y="18"/>
                  </a:lnTo>
                  <a:lnTo>
                    <a:pt x="16" y="1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0" name="Freeform 297"/>
            <p:cNvSpPr/>
            <p:nvPr/>
          </p:nvSpPr>
          <p:spPr bwMode="auto">
            <a:xfrm>
              <a:off x="8346222" y="4786669"/>
              <a:ext cx="32287" cy="27876"/>
            </a:xfrm>
            <a:custGeom>
              <a:avLst/>
              <a:gdLst>
                <a:gd name="T0" fmla="*/ 2147483647 w 22"/>
                <a:gd name="T1" fmla="*/ 2147483647 h 16"/>
                <a:gd name="T2" fmla="*/ 2147483647 w 22"/>
                <a:gd name="T3" fmla="*/ 2147483647 h 16"/>
                <a:gd name="T4" fmla="*/ 2147483647 w 22"/>
                <a:gd name="T5" fmla="*/ 2147483647 h 16"/>
                <a:gd name="T6" fmla="*/ 2147483647 w 22"/>
                <a:gd name="T7" fmla="*/ 2147483647 h 16"/>
                <a:gd name="T8" fmla="*/ 2147483647 w 22"/>
                <a:gd name="T9" fmla="*/ 2147483647 h 16"/>
                <a:gd name="T10" fmla="*/ 0 w 22"/>
                <a:gd name="T11" fmla="*/ 2147483647 h 16"/>
                <a:gd name="T12" fmla="*/ 0 w 22"/>
                <a:gd name="T13" fmla="*/ 0 h 16"/>
                <a:gd name="T14" fmla="*/ 2147483647 w 22"/>
                <a:gd name="T15" fmla="*/ 2147483647 h 16"/>
                <a:gd name="T16" fmla="*/ 2147483647 w 22"/>
                <a:gd name="T17" fmla="*/ 2147483647 h 16"/>
                <a:gd name="T18" fmla="*/ 2147483647 w 22"/>
                <a:gd name="T19" fmla="*/ 2147483647 h 16"/>
                <a:gd name="T20" fmla="*/ 2147483647 w 2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16"/>
                <a:gd name="T35" fmla="*/ 22 w 2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16">
                  <a:moveTo>
                    <a:pt x="22" y="14"/>
                  </a:moveTo>
                  <a:lnTo>
                    <a:pt x="20" y="16"/>
                  </a:lnTo>
                  <a:lnTo>
                    <a:pt x="18" y="16"/>
                  </a:lnTo>
                  <a:lnTo>
                    <a:pt x="12" y="14"/>
                  </a:lnTo>
                  <a:lnTo>
                    <a:pt x="6" y="10"/>
                  </a:lnTo>
                  <a:lnTo>
                    <a:pt x="0" y="2"/>
                  </a:lnTo>
                  <a:lnTo>
                    <a:pt x="0" y="0"/>
                  </a:lnTo>
                  <a:lnTo>
                    <a:pt x="6" y="2"/>
                  </a:lnTo>
                  <a:lnTo>
                    <a:pt x="12" y="4"/>
                  </a:lnTo>
                  <a:lnTo>
                    <a:pt x="20" y="8"/>
                  </a:lnTo>
                  <a:lnTo>
                    <a:pt x="22" y="1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1" name="Freeform 298"/>
            <p:cNvSpPr/>
            <p:nvPr/>
          </p:nvSpPr>
          <p:spPr bwMode="auto">
            <a:xfrm>
              <a:off x="8396959" y="4810562"/>
              <a:ext cx="19603" cy="38495"/>
            </a:xfrm>
            <a:custGeom>
              <a:avLst/>
              <a:gdLst>
                <a:gd name="T0" fmla="*/ 2147483647 w 14"/>
                <a:gd name="T1" fmla="*/ 0 h 24"/>
                <a:gd name="T2" fmla="*/ 2147483647 w 14"/>
                <a:gd name="T3" fmla="*/ 2147483647 h 24"/>
                <a:gd name="T4" fmla="*/ 2147483647 w 14"/>
                <a:gd name="T5" fmla="*/ 2147483647 h 24"/>
                <a:gd name="T6" fmla="*/ 2147483647 w 14"/>
                <a:gd name="T7" fmla="*/ 2147483647 h 24"/>
                <a:gd name="T8" fmla="*/ 2147483647 w 14"/>
                <a:gd name="T9" fmla="*/ 2147483647 h 24"/>
                <a:gd name="T10" fmla="*/ 2147483647 w 14"/>
                <a:gd name="T11" fmla="*/ 2147483647 h 24"/>
                <a:gd name="T12" fmla="*/ 2147483647 w 14"/>
                <a:gd name="T13" fmla="*/ 2147483647 h 24"/>
                <a:gd name="T14" fmla="*/ 2147483647 w 14"/>
                <a:gd name="T15" fmla="*/ 2147483647 h 24"/>
                <a:gd name="T16" fmla="*/ 0 w 14"/>
                <a:gd name="T17" fmla="*/ 2147483647 h 24"/>
                <a:gd name="T18" fmla="*/ 0 w 14"/>
                <a:gd name="T19" fmla="*/ 2147483647 h 24"/>
                <a:gd name="T20" fmla="*/ 0 w 14"/>
                <a:gd name="T21" fmla="*/ 2147483647 h 24"/>
                <a:gd name="T22" fmla="*/ 2147483647 w 14"/>
                <a:gd name="T23" fmla="*/ 2147483647 h 24"/>
                <a:gd name="T24" fmla="*/ 2147483647 w 14"/>
                <a:gd name="T25" fmla="*/ 0 h 2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4"/>
                <a:gd name="T40" fmla="*/ 0 h 24"/>
                <a:gd name="T41" fmla="*/ 14 w 14"/>
                <a:gd name="T42" fmla="*/ 24 h 2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4" h="24">
                  <a:moveTo>
                    <a:pt x="2" y="0"/>
                  </a:moveTo>
                  <a:lnTo>
                    <a:pt x="6" y="6"/>
                  </a:lnTo>
                  <a:lnTo>
                    <a:pt x="10" y="12"/>
                  </a:lnTo>
                  <a:lnTo>
                    <a:pt x="12" y="18"/>
                  </a:lnTo>
                  <a:lnTo>
                    <a:pt x="14" y="24"/>
                  </a:lnTo>
                  <a:lnTo>
                    <a:pt x="12" y="24"/>
                  </a:lnTo>
                  <a:lnTo>
                    <a:pt x="8" y="22"/>
                  </a:lnTo>
                  <a:lnTo>
                    <a:pt x="2" y="16"/>
                  </a:lnTo>
                  <a:lnTo>
                    <a:pt x="0" y="12"/>
                  </a:lnTo>
                  <a:lnTo>
                    <a:pt x="0" y="8"/>
                  </a:lnTo>
                  <a:lnTo>
                    <a:pt x="0" y="2"/>
                  </a:lnTo>
                  <a:lnTo>
                    <a:pt x="4" y="2"/>
                  </a:lnTo>
                  <a:lnTo>
                    <a:pt x="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2" name="Freeform 299"/>
            <p:cNvSpPr/>
            <p:nvPr/>
          </p:nvSpPr>
          <p:spPr bwMode="auto">
            <a:xfrm>
              <a:off x="8408490" y="4866315"/>
              <a:ext cx="25369" cy="15929"/>
            </a:xfrm>
            <a:custGeom>
              <a:avLst/>
              <a:gdLst>
                <a:gd name="T0" fmla="*/ 2147483647 w 18"/>
                <a:gd name="T1" fmla="*/ 2147483647 h 10"/>
                <a:gd name="T2" fmla="*/ 2147483647 w 18"/>
                <a:gd name="T3" fmla="*/ 2147483647 h 10"/>
                <a:gd name="T4" fmla="*/ 2147483647 w 18"/>
                <a:gd name="T5" fmla="*/ 2147483647 h 10"/>
                <a:gd name="T6" fmla="*/ 0 w 18"/>
                <a:gd name="T7" fmla="*/ 2147483647 h 10"/>
                <a:gd name="T8" fmla="*/ 0 w 18"/>
                <a:gd name="T9" fmla="*/ 0 h 10"/>
                <a:gd name="T10" fmla="*/ 2147483647 w 18"/>
                <a:gd name="T11" fmla="*/ 0 h 10"/>
                <a:gd name="T12" fmla="*/ 2147483647 w 18"/>
                <a:gd name="T13" fmla="*/ 2147483647 h 10"/>
                <a:gd name="T14" fmla="*/ 2147483647 w 18"/>
                <a:gd name="T15" fmla="*/ 2147483647 h 10"/>
                <a:gd name="T16" fmla="*/ 2147483647 w 18"/>
                <a:gd name="T17" fmla="*/ 2147483647 h 1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
                <a:gd name="T28" fmla="*/ 0 h 10"/>
                <a:gd name="T29" fmla="*/ 18 w 18"/>
                <a:gd name="T30" fmla="*/ 10 h 1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 h="10">
                  <a:moveTo>
                    <a:pt x="18" y="10"/>
                  </a:moveTo>
                  <a:lnTo>
                    <a:pt x="10" y="10"/>
                  </a:lnTo>
                  <a:lnTo>
                    <a:pt x="4" y="8"/>
                  </a:lnTo>
                  <a:lnTo>
                    <a:pt x="0" y="2"/>
                  </a:lnTo>
                  <a:lnTo>
                    <a:pt x="0" y="0"/>
                  </a:lnTo>
                  <a:lnTo>
                    <a:pt x="6" y="0"/>
                  </a:lnTo>
                  <a:lnTo>
                    <a:pt x="12" y="4"/>
                  </a:lnTo>
                  <a:lnTo>
                    <a:pt x="16" y="6"/>
                  </a:lnTo>
                  <a:lnTo>
                    <a:pt x="18" y="1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3" name="Freeform 300"/>
            <p:cNvSpPr/>
            <p:nvPr/>
          </p:nvSpPr>
          <p:spPr bwMode="auto">
            <a:xfrm>
              <a:off x="8302403" y="4790651"/>
              <a:ext cx="34594" cy="33186"/>
            </a:xfrm>
            <a:custGeom>
              <a:avLst/>
              <a:gdLst>
                <a:gd name="T0" fmla="*/ 2147483647 w 24"/>
                <a:gd name="T1" fmla="*/ 0 h 20"/>
                <a:gd name="T2" fmla="*/ 2147483647 w 24"/>
                <a:gd name="T3" fmla="*/ 2147483647 h 20"/>
                <a:gd name="T4" fmla="*/ 2147483647 w 24"/>
                <a:gd name="T5" fmla="*/ 2147483647 h 20"/>
                <a:gd name="T6" fmla="*/ 2147483647 w 24"/>
                <a:gd name="T7" fmla="*/ 2147483647 h 20"/>
                <a:gd name="T8" fmla="*/ 2147483647 w 24"/>
                <a:gd name="T9" fmla="*/ 2147483647 h 20"/>
                <a:gd name="T10" fmla="*/ 2147483647 w 24"/>
                <a:gd name="T11" fmla="*/ 2147483647 h 20"/>
                <a:gd name="T12" fmla="*/ 2147483647 w 24"/>
                <a:gd name="T13" fmla="*/ 2147483647 h 20"/>
                <a:gd name="T14" fmla="*/ 2147483647 w 24"/>
                <a:gd name="T15" fmla="*/ 2147483647 h 20"/>
                <a:gd name="T16" fmla="*/ 2147483647 w 24"/>
                <a:gd name="T17" fmla="*/ 2147483647 h 20"/>
                <a:gd name="T18" fmla="*/ 2147483647 w 24"/>
                <a:gd name="T19" fmla="*/ 2147483647 h 20"/>
                <a:gd name="T20" fmla="*/ 2147483647 w 24"/>
                <a:gd name="T21" fmla="*/ 2147483647 h 20"/>
                <a:gd name="T22" fmla="*/ 2147483647 w 24"/>
                <a:gd name="T23" fmla="*/ 2147483647 h 20"/>
                <a:gd name="T24" fmla="*/ 2147483647 w 24"/>
                <a:gd name="T25" fmla="*/ 2147483647 h 20"/>
                <a:gd name="T26" fmla="*/ 2147483647 w 24"/>
                <a:gd name="T27" fmla="*/ 2147483647 h 20"/>
                <a:gd name="T28" fmla="*/ 2147483647 w 24"/>
                <a:gd name="T29" fmla="*/ 2147483647 h 20"/>
                <a:gd name="T30" fmla="*/ 2147483647 w 24"/>
                <a:gd name="T31" fmla="*/ 2147483647 h 20"/>
                <a:gd name="T32" fmla="*/ 0 w 24"/>
                <a:gd name="T33" fmla="*/ 2147483647 h 20"/>
                <a:gd name="T34" fmla="*/ 0 w 24"/>
                <a:gd name="T35" fmla="*/ 0 h 20"/>
                <a:gd name="T36" fmla="*/ 2147483647 w 24"/>
                <a:gd name="T37" fmla="*/ 0 h 2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4"/>
                <a:gd name="T58" fmla="*/ 0 h 20"/>
                <a:gd name="T59" fmla="*/ 24 w 24"/>
                <a:gd name="T60" fmla="*/ 20 h 2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4" h="20">
                  <a:moveTo>
                    <a:pt x="6" y="0"/>
                  </a:moveTo>
                  <a:lnTo>
                    <a:pt x="6" y="2"/>
                  </a:lnTo>
                  <a:lnTo>
                    <a:pt x="8" y="4"/>
                  </a:lnTo>
                  <a:lnTo>
                    <a:pt x="14" y="8"/>
                  </a:lnTo>
                  <a:lnTo>
                    <a:pt x="20" y="12"/>
                  </a:lnTo>
                  <a:lnTo>
                    <a:pt x="24" y="14"/>
                  </a:lnTo>
                  <a:lnTo>
                    <a:pt x="24" y="16"/>
                  </a:lnTo>
                  <a:lnTo>
                    <a:pt x="22" y="20"/>
                  </a:lnTo>
                  <a:lnTo>
                    <a:pt x="20" y="20"/>
                  </a:lnTo>
                  <a:lnTo>
                    <a:pt x="16" y="18"/>
                  </a:lnTo>
                  <a:lnTo>
                    <a:pt x="14" y="14"/>
                  </a:lnTo>
                  <a:lnTo>
                    <a:pt x="10" y="14"/>
                  </a:lnTo>
                  <a:lnTo>
                    <a:pt x="10" y="12"/>
                  </a:lnTo>
                  <a:lnTo>
                    <a:pt x="8" y="8"/>
                  </a:lnTo>
                  <a:lnTo>
                    <a:pt x="6" y="8"/>
                  </a:lnTo>
                  <a:lnTo>
                    <a:pt x="6" y="4"/>
                  </a:lnTo>
                  <a:lnTo>
                    <a:pt x="0" y="4"/>
                  </a:lnTo>
                  <a:lnTo>
                    <a:pt x="0" y="0"/>
                  </a:lnTo>
                  <a:lnTo>
                    <a:pt x="6"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4" name="Freeform 301"/>
            <p:cNvSpPr/>
            <p:nvPr/>
          </p:nvSpPr>
          <p:spPr bwMode="auto">
            <a:xfrm>
              <a:off x="8515729" y="5032246"/>
              <a:ext cx="18450" cy="17257"/>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2147483647 w 12"/>
                <a:gd name="T9" fmla="*/ 2147483647 h 12"/>
                <a:gd name="T10" fmla="*/ 0 w 12"/>
                <a:gd name="T11" fmla="*/ 0 h 12"/>
                <a:gd name="T12" fmla="*/ 2147483647 w 12"/>
                <a:gd name="T13" fmla="*/ 0 h 12"/>
                <a:gd name="T14" fmla="*/ 2147483647 w 12"/>
                <a:gd name="T15" fmla="*/ 2147483647 h 12"/>
                <a:gd name="T16" fmla="*/ 2147483647 w 12"/>
                <a:gd name="T17" fmla="*/ 2147483647 h 12"/>
                <a:gd name="T18" fmla="*/ 2147483647 w 12"/>
                <a:gd name="T19" fmla="*/ 2147483647 h 1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2"/>
                <a:gd name="T31" fmla="*/ 0 h 12"/>
                <a:gd name="T32" fmla="*/ 12 w 12"/>
                <a:gd name="T33" fmla="*/ 12 h 1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2" h="12">
                  <a:moveTo>
                    <a:pt x="12" y="8"/>
                  </a:moveTo>
                  <a:lnTo>
                    <a:pt x="10" y="10"/>
                  </a:lnTo>
                  <a:lnTo>
                    <a:pt x="8" y="12"/>
                  </a:lnTo>
                  <a:lnTo>
                    <a:pt x="4" y="12"/>
                  </a:lnTo>
                  <a:lnTo>
                    <a:pt x="2" y="8"/>
                  </a:lnTo>
                  <a:lnTo>
                    <a:pt x="0" y="0"/>
                  </a:lnTo>
                  <a:lnTo>
                    <a:pt x="2" y="0"/>
                  </a:lnTo>
                  <a:lnTo>
                    <a:pt x="6" y="2"/>
                  </a:lnTo>
                  <a:lnTo>
                    <a:pt x="10" y="6"/>
                  </a:lnTo>
                  <a:lnTo>
                    <a:pt x="12"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5" name="Freeform 302"/>
            <p:cNvSpPr/>
            <p:nvPr/>
          </p:nvSpPr>
          <p:spPr bwMode="auto">
            <a:xfrm>
              <a:off x="8741739" y="5073396"/>
              <a:ext cx="35746" cy="23894"/>
            </a:xfrm>
            <a:custGeom>
              <a:avLst/>
              <a:gdLst>
                <a:gd name="T0" fmla="*/ 2147483647 w 24"/>
                <a:gd name="T1" fmla="*/ 2147483647 h 16"/>
                <a:gd name="T2" fmla="*/ 2147483647 w 24"/>
                <a:gd name="T3" fmla="*/ 2147483647 h 16"/>
                <a:gd name="T4" fmla="*/ 2147483647 w 24"/>
                <a:gd name="T5" fmla="*/ 2147483647 h 16"/>
                <a:gd name="T6" fmla="*/ 2147483647 w 24"/>
                <a:gd name="T7" fmla="*/ 2147483647 h 16"/>
                <a:gd name="T8" fmla="*/ 2147483647 w 24"/>
                <a:gd name="T9" fmla="*/ 2147483647 h 16"/>
                <a:gd name="T10" fmla="*/ 2147483647 w 24"/>
                <a:gd name="T11" fmla="*/ 2147483647 h 16"/>
                <a:gd name="T12" fmla="*/ 2147483647 w 24"/>
                <a:gd name="T13" fmla="*/ 2147483647 h 16"/>
                <a:gd name="T14" fmla="*/ 0 w 24"/>
                <a:gd name="T15" fmla="*/ 2147483647 h 16"/>
                <a:gd name="T16" fmla="*/ 2147483647 w 24"/>
                <a:gd name="T17" fmla="*/ 2147483647 h 16"/>
                <a:gd name="T18" fmla="*/ 2147483647 w 24"/>
                <a:gd name="T19" fmla="*/ 2147483647 h 16"/>
                <a:gd name="T20" fmla="*/ 2147483647 w 24"/>
                <a:gd name="T21" fmla="*/ 2147483647 h 16"/>
                <a:gd name="T22" fmla="*/ 2147483647 w 24"/>
                <a:gd name="T23" fmla="*/ 0 h 16"/>
                <a:gd name="T24" fmla="*/ 2147483647 w 24"/>
                <a:gd name="T25" fmla="*/ 0 h 16"/>
                <a:gd name="T26" fmla="*/ 2147483647 w 24"/>
                <a:gd name="T27" fmla="*/ 2147483647 h 16"/>
                <a:gd name="T28" fmla="*/ 2147483647 w 24"/>
                <a:gd name="T29" fmla="*/ 2147483647 h 16"/>
                <a:gd name="T30" fmla="*/ 2147483647 w 24"/>
                <a:gd name="T31" fmla="*/ 2147483647 h 1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4"/>
                <a:gd name="T49" fmla="*/ 0 h 16"/>
                <a:gd name="T50" fmla="*/ 24 w 24"/>
                <a:gd name="T51" fmla="*/ 16 h 1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4" h="16">
                  <a:moveTo>
                    <a:pt x="24" y="8"/>
                  </a:moveTo>
                  <a:lnTo>
                    <a:pt x="22" y="12"/>
                  </a:lnTo>
                  <a:lnTo>
                    <a:pt x="20" y="14"/>
                  </a:lnTo>
                  <a:lnTo>
                    <a:pt x="16" y="16"/>
                  </a:lnTo>
                  <a:lnTo>
                    <a:pt x="12" y="16"/>
                  </a:lnTo>
                  <a:lnTo>
                    <a:pt x="6" y="14"/>
                  </a:lnTo>
                  <a:lnTo>
                    <a:pt x="2" y="14"/>
                  </a:lnTo>
                  <a:lnTo>
                    <a:pt x="0" y="12"/>
                  </a:lnTo>
                  <a:lnTo>
                    <a:pt x="2" y="8"/>
                  </a:lnTo>
                  <a:lnTo>
                    <a:pt x="4" y="4"/>
                  </a:lnTo>
                  <a:lnTo>
                    <a:pt x="8" y="2"/>
                  </a:lnTo>
                  <a:lnTo>
                    <a:pt x="12" y="0"/>
                  </a:lnTo>
                  <a:lnTo>
                    <a:pt x="16" y="0"/>
                  </a:lnTo>
                  <a:lnTo>
                    <a:pt x="20" y="2"/>
                  </a:lnTo>
                  <a:lnTo>
                    <a:pt x="22" y="4"/>
                  </a:lnTo>
                  <a:lnTo>
                    <a:pt x="24"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6" name="Freeform 303"/>
            <p:cNvSpPr/>
            <p:nvPr/>
          </p:nvSpPr>
          <p:spPr bwMode="auto">
            <a:xfrm>
              <a:off x="8779791" y="5040210"/>
              <a:ext cx="40359" cy="23894"/>
            </a:xfrm>
            <a:custGeom>
              <a:avLst/>
              <a:gdLst>
                <a:gd name="T0" fmla="*/ 2147483647 w 28"/>
                <a:gd name="T1" fmla="*/ 2147483647 h 14"/>
                <a:gd name="T2" fmla="*/ 2147483647 w 28"/>
                <a:gd name="T3" fmla="*/ 2147483647 h 14"/>
                <a:gd name="T4" fmla="*/ 2147483647 w 28"/>
                <a:gd name="T5" fmla="*/ 2147483647 h 14"/>
                <a:gd name="T6" fmla="*/ 2147483647 w 28"/>
                <a:gd name="T7" fmla="*/ 2147483647 h 14"/>
                <a:gd name="T8" fmla="*/ 2147483647 w 28"/>
                <a:gd name="T9" fmla="*/ 2147483647 h 14"/>
                <a:gd name="T10" fmla="*/ 2147483647 w 28"/>
                <a:gd name="T11" fmla="*/ 2147483647 h 14"/>
                <a:gd name="T12" fmla="*/ 0 w 28"/>
                <a:gd name="T13" fmla="*/ 2147483647 h 14"/>
                <a:gd name="T14" fmla="*/ 0 w 28"/>
                <a:gd name="T15" fmla="*/ 2147483647 h 14"/>
                <a:gd name="T16" fmla="*/ 2147483647 w 28"/>
                <a:gd name="T17" fmla="*/ 2147483647 h 14"/>
                <a:gd name="T18" fmla="*/ 2147483647 w 28"/>
                <a:gd name="T19" fmla="*/ 2147483647 h 14"/>
                <a:gd name="T20" fmla="*/ 2147483647 w 28"/>
                <a:gd name="T21" fmla="*/ 0 h 14"/>
                <a:gd name="T22" fmla="*/ 2147483647 w 28"/>
                <a:gd name="T23" fmla="*/ 0 h 14"/>
                <a:gd name="T24" fmla="*/ 2147483647 w 28"/>
                <a:gd name="T25" fmla="*/ 0 h 14"/>
                <a:gd name="T26" fmla="*/ 2147483647 w 28"/>
                <a:gd name="T27" fmla="*/ 2147483647 h 14"/>
                <a:gd name="T28" fmla="*/ 2147483647 w 28"/>
                <a:gd name="T29" fmla="*/ 2147483647 h 1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4"/>
                <a:gd name="T47" fmla="*/ 28 w 28"/>
                <a:gd name="T48" fmla="*/ 14 h 14"/>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4">
                  <a:moveTo>
                    <a:pt x="26" y="4"/>
                  </a:moveTo>
                  <a:lnTo>
                    <a:pt x="22" y="6"/>
                  </a:lnTo>
                  <a:lnTo>
                    <a:pt x="18" y="10"/>
                  </a:lnTo>
                  <a:lnTo>
                    <a:pt x="10" y="12"/>
                  </a:lnTo>
                  <a:lnTo>
                    <a:pt x="6" y="14"/>
                  </a:lnTo>
                  <a:lnTo>
                    <a:pt x="2" y="12"/>
                  </a:lnTo>
                  <a:lnTo>
                    <a:pt x="0" y="10"/>
                  </a:lnTo>
                  <a:lnTo>
                    <a:pt x="0" y="6"/>
                  </a:lnTo>
                  <a:lnTo>
                    <a:pt x="2" y="6"/>
                  </a:lnTo>
                  <a:lnTo>
                    <a:pt x="8" y="2"/>
                  </a:lnTo>
                  <a:lnTo>
                    <a:pt x="14" y="0"/>
                  </a:lnTo>
                  <a:lnTo>
                    <a:pt x="22" y="0"/>
                  </a:lnTo>
                  <a:lnTo>
                    <a:pt x="26" y="0"/>
                  </a:lnTo>
                  <a:lnTo>
                    <a:pt x="28" y="2"/>
                  </a:lnTo>
                  <a:lnTo>
                    <a:pt x="26" y="4"/>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7" name="Freeform 304"/>
            <p:cNvSpPr/>
            <p:nvPr/>
          </p:nvSpPr>
          <p:spPr bwMode="auto">
            <a:xfrm>
              <a:off x="7428346" y="4515871"/>
              <a:ext cx="145292" cy="215046"/>
            </a:xfrm>
            <a:custGeom>
              <a:avLst/>
              <a:gdLst>
                <a:gd name="T0" fmla="*/ 2147483647 w 100"/>
                <a:gd name="T1" fmla="*/ 2147483647 h 136"/>
                <a:gd name="T2" fmla="*/ 2147483647 w 100"/>
                <a:gd name="T3" fmla="*/ 2147483647 h 136"/>
                <a:gd name="T4" fmla="*/ 2147483647 w 100"/>
                <a:gd name="T5" fmla="*/ 2147483647 h 136"/>
                <a:gd name="T6" fmla="*/ 2147483647 w 100"/>
                <a:gd name="T7" fmla="*/ 2147483647 h 136"/>
                <a:gd name="T8" fmla="*/ 2147483647 w 100"/>
                <a:gd name="T9" fmla="*/ 2147483647 h 136"/>
                <a:gd name="T10" fmla="*/ 2147483647 w 100"/>
                <a:gd name="T11" fmla="*/ 2147483647 h 136"/>
                <a:gd name="T12" fmla="*/ 2147483647 w 100"/>
                <a:gd name="T13" fmla="*/ 2147483647 h 136"/>
                <a:gd name="T14" fmla="*/ 2147483647 w 100"/>
                <a:gd name="T15" fmla="*/ 2147483647 h 136"/>
                <a:gd name="T16" fmla="*/ 2147483647 w 100"/>
                <a:gd name="T17" fmla="*/ 0 h 136"/>
                <a:gd name="T18" fmla="*/ 2147483647 w 100"/>
                <a:gd name="T19" fmla="*/ 2147483647 h 136"/>
                <a:gd name="T20" fmla="*/ 2147483647 w 100"/>
                <a:gd name="T21" fmla="*/ 2147483647 h 136"/>
                <a:gd name="T22" fmla="*/ 2147483647 w 100"/>
                <a:gd name="T23" fmla="*/ 2147483647 h 136"/>
                <a:gd name="T24" fmla="*/ 2147483647 w 100"/>
                <a:gd name="T25" fmla="*/ 2147483647 h 136"/>
                <a:gd name="T26" fmla="*/ 2147483647 w 100"/>
                <a:gd name="T27" fmla="*/ 2147483647 h 136"/>
                <a:gd name="T28" fmla="*/ 2147483647 w 100"/>
                <a:gd name="T29" fmla="*/ 2147483647 h 136"/>
                <a:gd name="T30" fmla="*/ 2147483647 w 100"/>
                <a:gd name="T31" fmla="*/ 2147483647 h 136"/>
                <a:gd name="T32" fmla="*/ 2147483647 w 100"/>
                <a:gd name="T33" fmla="*/ 2147483647 h 136"/>
                <a:gd name="T34" fmla="*/ 2147483647 w 100"/>
                <a:gd name="T35" fmla="*/ 2147483647 h 136"/>
                <a:gd name="T36" fmla="*/ 2147483647 w 100"/>
                <a:gd name="T37" fmla="*/ 2147483647 h 136"/>
                <a:gd name="T38" fmla="*/ 2147483647 w 100"/>
                <a:gd name="T39" fmla="*/ 2147483647 h 136"/>
                <a:gd name="T40" fmla="*/ 2147483647 w 100"/>
                <a:gd name="T41" fmla="*/ 2147483647 h 136"/>
                <a:gd name="T42" fmla="*/ 2147483647 w 100"/>
                <a:gd name="T43" fmla="*/ 2147483647 h 136"/>
                <a:gd name="T44" fmla="*/ 2147483647 w 100"/>
                <a:gd name="T45" fmla="*/ 2147483647 h 136"/>
                <a:gd name="T46" fmla="*/ 2147483647 w 100"/>
                <a:gd name="T47" fmla="*/ 2147483647 h 136"/>
                <a:gd name="T48" fmla="*/ 2147483647 w 100"/>
                <a:gd name="T49" fmla="*/ 2147483647 h 136"/>
                <a:gd name="T50" fmla="*/ 2147483647 w 100"/>
                <a:gd name="T51" fmla="*/ 2147483647 h 136"/>
                <a:gd name="T52" fmla="*/ 2147483647 w 100"/>
                <a:gd name="T53" fmla="*/ 2147483647 h 136"/>
                <a:gd name="T54" fmla="*/ 2147483647 w 100"/>
                <a:gd name="T55" fmla="*/ 2147483647 h 136"/>
                <a:gd name="T56" fmla="*/ 2147483647 w 100"/>
                <a:gd name="T57" fmla="*/ 2147483647 h 136"/>
                <a:gd name="T58" fmla="*/ 2147483647 w 100"/>
                <a:gd name="T59" fmla="*/ 2147483647 h 136"/>
                <a:gd name="T60" fmla="*/ 2147483647 w 100"/>
                <a:gd name="T61" fmla="*/ 2147483647 h 136"/>
                <a:gd name="T62" fmla="*/ 2147483647 w 100"/>
                <a:gd name="T63" fmla="*/ 2147483647 h 136"/>
                <a:gd name="T64" fmla="*/ 2147483647 w 100"/>
                <a:gd name="T65" fmla="*/ 2147483647 h 136"/>
                <a:gd name="T66" fmla="*/ 2147483647 w 100"/>
                <a:gd name="T67" fmla="*/ 2147483647 h 136"/>
                <a:gd name="T68" fmla="*/ 2147483647 w 100"/>
                <a:gd name="T69" fmla="*/ 2147483647 h 136"/>
                <a:gd name="T70" fmla="*/ 2147483647 w 100"/>
                <a:gd name="T71" fmla="*/ 2147483647 h 136"/>
                <a:gd name="T72" fmla="*/ 2147483647 w 100"/>
                <a:gd name="T73" fmla="*/ 2147483647 h 136"/>
                <a:gd name="T74" fmla="*/ 2147483647 w 100"/>
                <a:gd name="T75" fmla="*/ 2147483647 h 136"/>
                <a:gd name="T76" fmla="*/ 2147483647 w 100"/>
                <a:gd name="T77" fmla="*/ 2147483647 h 136"/>
                <a:gd name="T78" fmla="*/ 2147483647 w 100"/>
                <a:gd name="T79" fmla="*/ 2147483647 h 136"/>
                <a:gd name="T80" fmla="*/ 0 w 100"/>
                <a:gd name="T81" fmla="*/ 2147483647 h 136"/>
                <a:gd name="T82" fmla="*/ 2147483647 w 100"/>
                <a:gd name="T83" fmla="*/ 2147483647 h 136"/>
                <a:gd name="T84" fmla="*/ 2147483647 w 100"/>
                <a:gd name="T85" fmla="*/ 2147483647 h 1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0"/>
                <a:gd name="T130" fmla="*/ 0 h 136"/>
                <a:gd name="T131" fmla="*/ 100 w 100"/>
                <a:gd name="T132" fmla="*/ 136 h 1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0" h="136">
                  <a:moveTo>
                    <a:pt x="12" y="46"/>
                  </a:moveTo>
                  <a:lnTo>
                    <a:pt x="12" y="28"/>
                  </a:lnTo>
                  <a:lnTo>
                    <a:pt x="16" y="26"/>
                  </a:lnTo>
                  <a:lnTo>
                    <a:pt x="18" y="22"/>
                  </a:lnTo>
                  <a:lnTo>
                    <a:pt x="24" y="14"/>
                  </a:lnTo>
                  <a:lnTo>
                    <a:pt x="28" y="10"/>
                  </a:lnTo>
                  <a:lnTo>
                    <a:pt x="32" y="8"/>
                  </a:lnTo>
                  <a:lnTo>
                    <a:pt x="34" y="6"/>
                  </a:lnTo>
                  <a:lnTo>
                    <a:pt x="36" y="6"/>
                  </a:lnTo>
                  <a:lnTo>
                    <a:pt x="38" y="8"/>
                  </a:lnTo>
                  <a:lnTo>
                    <a:pt x="42" y="10"/>
                  </a:lnTo>
                  <a:lnTo>
                    <a:pt x="60" y="12"/>
                  </a:lnTo>
                  <a:lnTo>
                    <a:pt x="80" y="14"/>
                  </a:lnTo>
                  <a:lnTo>
                    <a:pt x="84" y="12"/>
                  </a:lnTo>
                  <a:lnTo>
                    <a:pt x="88" y="12"/>
                  </a:lnTo>
                  <a:lnTo>
                    <a:pt x="90" y="8"/>
                  </a:lnTo>
                  <a:lnTo>
                    <a:pt x="94" y="2"/>
                  </a:lnTo>
                  <a:lnTo>
                    <a:pt x="100" y="0"/>
                  </a:lnTo>
                  <a:lnTo>
                    <a:pt x="100" y="6"/>
                  </a:lnTo>
                  <a:lnTo>
                    <a:pt x="90" y="16"/>
                  </a:lnTo>
                  <a:lnTo>
                    <a:pt x="86" y="22"/>
                  </a:lnTo>
                  <a:lnTo>
                    <a:pt x="82" y="24"/>
                  </a:lnTo>
                  <a:lnTo>
                    <a:pt x="76" y="24"/>
                  </a:lnTo>
                  <a:lnTo>
                    <a:pt x="70" y="24"/>
                  </a:lnTo>
                  <a:lnTo>
                    <a:pt x="64" y="22"/>
                  </a:lnTo>
                  <a:lnTo>
                    <a:pt x="26" y="22"/>
                  </a:lnTo>
                  <a:lnTo>
                    <a:pt x="22" y="24"/>
                  </a:lnTo>
                  <a:lnTo>
                    <a:pt x="22" y="26"/>
                  </a:lnTo>
                  <a:lnTo>
                    <a:pt x="20" y="34"/>
                  </a:lnTo>
                  <a:lnTo>
                    <a:pt x="22" y="38"/>
                  </a:lnTo>
                  <a:lnTo>
                    <a:pt x="24" y="46"/>
                  </a:lnTo>
                  <a:lnTo>
                    <a:pt x="28" y="52"/>
                  </a:lnTo>
                  <a:lnTo>
                    <a:pt x="32" y="54"/>
                  </a:lnTo>
                  <a:lnTo>
                    <a:pt x="34" y="54"/>
                  </a:lnTo>
                  <a:lnTo>
                    <a:pt x="36" y="52"/>
                  </a:lnTo>
                  <a:lnTo>
                    <a:pt x="40" y="50"/>
                  </a:lnTo>
                  <a:lnTo>
                    <a:pt x="46" y="46"/>
                  </a:lnTo>
                  <a:lnTo>
                    <a:pt x="54" y="44"/>
                  </a:lnTo>
                  <a:lnTo>
                    <a:pt x="62" y="42"/>
                  </a:lnTo>
                  <a:lnTo>
                    <a:pt x="68" y="40"/>
                  </a:lnTo>
                  <a:lnTo>
                    <a:pt x="74" y="40"/>
                  </a:lnTo>
                  <a:lnTo>
                    <a:pt x="72" y="42"/>
                  </a:lnTo>
                  <a:lnTo>
                    <a:pt x="68" y="44"/>
                  </a:lnTo>
                  <a:lnTo>
                    <a:pt x="62" y="48"/>
                  </a:lnTo>
                  <a:lnTo>
                    <a:pt x="56" y="50"/>
                  </a:lnTo>
                  <a:lnTo>
                    <a:pt x="50" y="56"/>
                  </a:lnTo>
                  <a:lnTo>
                    <a:pt x="42" y="66"/>
                  </a:lnTo>
                  <a:lnTo>
                    <a:pt x="44" y="66"/>
                  </a:lnTo>
                  <a:lnTo>
                    <a:pt x="46" y="70"/>
                  </a:lnTo>
                  <a:lnTo>
                    <a:pt x="48" y="76"/>
                  </a:lnTo>
                  <a:lnTo>
                    <a:pt x="54" y="84"/>
                  </a:lnTo>
                  <a:lnTo>
                    <a:pt x="54" y="98"/>
                  </a:lnTo>
                  <a:lnTo>
                    <a:pt x="56" y="102"/>
                  </a:lnTo>
                  <a:lnTo>
                    <a:pt x="60" y="104"/>
                  </a:lnTo>
                  <a:lnTo>
                    <a:pt x="64" y="104"/>
                  </a:lnTo>
                  <a:lnTo>
                    <a:pt x="64" y="106"/>
                  </a:lnTo>
                  <a:lnTo>
                    <a:pt x="60" y="110"/>
                  </a:lnTo>
                  <a:lnTo>
                    <a:pt x="54" y="114"/>
                  </a:lnTo>
                  <a:lnTo>
                    <a:pt x="50" y="118"/>
                  </a:lnTo>
                  <a:lnTo>
                    <a:pt x="44" y="118"/>
                  </a:lnTo>
                  <a:lnTo>
                    <a:pt x="32" y="92"/>
                  </a:lnTo>
                  <a:lnTo>
                    <a:pt x="32" y="88"/>
                  </a:lnTo>
                  <a:lnTo>
                    <a:pt x="34" y="84"/>
                  </a:lnTo>
                  <a:lnTo>
                    <a:pt x="32" y="78"/>
                  </a:lnTo>
                  <a:lnTo>
                    <a:pt x="28" y="80"/>
                  </a:lnTo>
                  <a:lnTo>
                    <a:pt x="24" y="78"/>
                  </a:lnTo>
                  <a:lnTo>
                    <a:pt x="22" y="106"/>
                  </a:lnTo>
                  <a:lnTo>
                    <a:pt x="22" y="120"/>
                  </a:lnTo>
                  <a:lnTo>
                    <a:pt x="20" y="126"/>
                  </a:lnTo>
                  <a:lnTo>
                    <a:pt x="18" y="132"/>
                  </a:lnTo>
                  <a:lnTo>
                    <a:pt x="14" y="134"/>
                  </a:lnTo>
                  <a:lnTo>
                    <a:pt x="8" y="136"/>
                  </a:lnTo>
                  <a:lnTo>
                    <a:pt x="6" y="134"/>
                  </a:lnTo>
                  <a:lnTo>
                    <a:pt x="6" y="130"/>
                  </a:lnTo>
                  <a:lnTo>
                    <a:pt x="6" y="120"/>
                  </a:lnTo>
                  <a:lnTo>
                    <a:pt x="6" y="116"/>
                  </a:lnTo>
                  <a:lnTo>
                    <a:pt x="8" y="110"/>
                  </a:lnTo>
                  <a:lnTo>
                    <a:pt x="10" y="102"/>
                  </a:lnTo>
                  <a:lnTo>
                    <a:pt x="10" y="94"/>
                  </a:lnTo>
                  <a:lnTo>
                    <a:pt x="4" y="94"/>
                  </a:lnTo>
                  <a:lnTo>
                    <a:pt x="0" y="92"/>
                  </a:lnTo>
                  <a:lnTo>
                    <a:pt x="0" y="90"/>
                  </a:lnTo>
                  <a:lnTo>
                    <a:pt x="0" y="78"/>
                  </a:lnTo>
                  <a:lnTo>
                    <a:pt x="4" y="66"/>
                  </a:lnTo>
                  <a:lnTo>
                    <a:pt x="8" y="54"/>
                  </a:lnTo>
                  <a:lnTo>
                    <a:pt x="12" y="44"/>
                  </a:lnTo>
                  <a:lnTo>
                    <a:pt x="12" y="4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8" name="Freeform 305"/>
            <p:cNvSpPr/>
            <p:nvPr/>
          </p:nvSpPr>
          <p:spPr bwMode="auto">
            <a:xfrm>
              <a:off x="7216174" y="4360560"/>
              <a:ext cx="221397" cy="177877"/>
            </a:xfrm>
            <a:custGeom>
              <a:avLst/>
              <a:gdLst>
                <a:gd name="T0" fmla="*/ 2147483647 w 152"/>
                <a:gd name="T1" fmla="*/ 2147483647 h 112"/>
                <a:gd name="T2" fmla="*/ 2147483647 w 152"/>
                <a:gd name="T3" fmla="*/ 2147483647 h 112"/>
                <a:gd name="T4" fmla="*/ 2147483647 w 152"/>
                <a:gd name="T5" fmla="*/ 2147483647 h 112"/>
                <a:gd name="T6" fmla="*/ 2147483647 w 152"/>
                <a:gd name="T7" fmla="*/ 2147483647 h 112"/>
                <a:gd name="T8" fmla="*/ 2147483647 w 152"/>
                <a:gd name="T9" fmla="*/ 2147483647 h 112"/>
                <a:gd name="T10" fmla="*/ 2147483647 w 152"/>
                <a:gd name="T11" fmla="*/ 2147483647 h 112"/>
                <a:gd name="T12" fmla="*/ 2147483647 w 152"/>
                <a:gd name="T13" fmla="*/ 2147483647 h 112"/>
                <a:gd name="T14" fmla="*/ 2147483647 w 152"/>
                <a:gd name="T15" fmla="*/ 2147483647 h 112"/>
                <a:gd name="T16" fmla="*/ 2147483647 w 152"/>
                <a:gd name="T17" fmla="*/ 2147483647 h 112"/>
                <a:gd name="T18" fmla="*/ 2147483647 w 152"/>
                <a:gd name="T19" fmla="*/ 0 h 112"/>
                <a:gd name="T20" fmla="*/ 2147483647 w 152"/>
                <a:gd name="T21" fmla="*/ 2147483647 h 112"/>
                <a:gd name="T22" fmla="*/ 2147483647 w 152"/>
                <a:gd name="T23" fmla="*/ 2147483647 h 112"/>
                <a:gd name="T24" fmla="*/ 2147483647 w 152"/>
                <a:gd name="T25" fmla="*/ 2147483647 h 112"/>
                <a:gd name="T26" fmla="*/ 2147483647 w 152"/>
                <a:gd name="T27" fmla="*/ 2147483647 h 112"/>
                <a:gd name="T28" fmla="*/ 2147483647 w 152"/>
                <a:gd name="T29" fmla="*/ 2147483647 h 112"/>
                <a:gd name="T30" fmla="*/ 2147483647 w 152"/>
                <a:gd name="T31" fmla="*/ 2147483647 h 112"/>
                <a:gd name="T32" fmla="*/ 2147483647 w 152"/>
                <a:gd name="T33" fmla="*/ 2147483647 h 112"/>
                <a:gd name="T34" fmla="*/ 2147483647 w 152"/>
                <a:gd name="T35" fmla="*/ 2147483647 h 112"/>
                <a:gd name="T36" fmla="*/ 2147483647 w 152"/>
                <a:gd name="T37" fmla="*/ 2147483647 h 112"/>
                <a:gd name="T38" fmla="*/ 2147483647 w 152"/>
                <a:gd name="T39" fmla="*/ 2147483647 h 112"/>
                <a:gd name="T40" fmla="*/ 2147483647 w 152"/>
                <a:gd name="T41" fmla="*/ 2147483647 h 112"/>
                <a:gd name="T42" fmla="*/ 2147483647 w 152"/>
                <a:gd name="T43" fmla="*/ 2147483647 h 112"/>
                <a:gd name="T44" fmla="*/ 2147483647 w 152"/>
                <a:gd name="T45" fmla="*/ 2147483647 h 112"/>
                <a:gd name="T46" fmla="*/ 2147483647 w 152"/>
                <a:gd name="T47" fmla="*/ 2147483647 h 112"/>
                <a:gd name="T48" fmla="*/ 2147483647 w 152"/>
                <a:gd name="T49" fmla="*/ 2147483647 h 112"/>
                <a:gd name="T50" fmla="*/ 2147483647 w 152"/>
                <a:gd name="T51" fmla="*/ 2147483647 h 112"/>
                <a:gd name="T52" fmla="*/ 2147483647 w 152"/>
                <a:gd name="T53" fmla="*/ 2147483647 h 112"/>
                <a:gd name="T54" fmla="*/ 2147483647 w 152"/>
                <a:gd name="T55" fmla="*/ 2147483647 h 112"/>
                <a:gd name="T56" fmla="*/ 2147483647 w 152"/>
                <a:gd name="T57" fmla="*/ 2147483647 h 112"/>
                <a:gd name="T58" fmla="*/ 2147483647 w 152"/>
                <a:gd name="T59" fmla="*/ 2147483647 h 112"/>
                <a:gd name="T60" fmla="*/ 2147483647 w 152"/>
                <a:gd name="T61" fmla="*/ 2147483647 h 112"/>
                <a:gd name="T62" fmla="*/ 2147483647 w 152"/>
                <a:gd name="T63" fmla="*/ 2147483647 h 112"/>
                <a:gd name="T64" fmla="*/ 0 w 152"/>
                <a:gd name="T65" fmla="*/ 2147483647 h 112"/>
                <a:gd name="T66" fmla="*/ 0 w 152"/>
                <a:gd name="T67" fmla="*/ 2147483647 h 112"/>
                <a:gd name="T68" fmla="*/ 0 w 152"/>
                <a:gd name="T69" fmla="*/ 2147483647 h 112"/>
                <a:gd name="T70" fmla="*/ 2147483647 w 152"/>
                <a:gd name="T71" fmla="*/ 2147483647 h 112"/>
                <a:gd name="T72" fmla="*/ 2147483647 w 152"/>
                <a:gd name="T73" fmla="*/ 2147483647 h 112"/>
                <a:gd name="T74" fmla="*/ 2147483647 w 152"/>
                <a:gd name="T75" fmla="*/ 2147483647 h 112"/>
                <a:gd name="T76" fmla="*/ 2147483647 w 152"/>
                <a:gd name="T77" fmla="*/ 2147483647 h 112"/>
                <a:gd name="T78" fmla="*/ 2147483647 w 152"/>
                <a:gd name="T79" fmla="*/ 2147483647 h 112"/>
                <a:gd name="T80" fmla="*/ 2147483647 w 152"/>
                <a:gd name="T81" fmla="*/ 2147483647 h 11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52"/>
                <a:gd name="T124" fmla="*/ 0 h 112"/>
                <a:gd name="T125" fmla="*/ 152 w 152"/>
                <a:gd name="T126" fmla="*/ 112 h 11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52" h="112">
                  <a:moveTo>
                    <a:pt x="58" y="58"/>
                  </a:moveTo>
                  <a:lnTo>
                    <a:pt x="68" y="62"/>
                  </a:lnTo>
                  <a:lnTo>
                    <a:pt x="70" y="60"/>
                  </a:lnTo>
                  <a:lnTo>
                    <a:pt x="68" y="58"/>
                  </a:lnTo>
                  <a:lnTo>
                    <a:pt x="68" y="54"/>
                  </a:lnTo>
                  <a:lnTo>
                    <a:pt x="70" y="56"/>
                  </a:lnTo>
                  <a:lnTo>
                    <a:pt x="74" y="58"/>
                  </a:lnTo>
                  <a:lnTo>
                    <a:pt x="74" y="54"/>
                  </a:lnTo>
                  <a:lnTo>
                    <a:pt x="70" y="52"/>
                  </a:lnTo>
                  <a:lnTo>
                    <a:pt x="70" y="48"/>
                  </a:lnTo>
                  <a:lnTo>
                    <a:pt x="68" y="48"/>
                  </a:lnTo>
                  <a:lnTo>
                    <a:pt x="76" y="42"/>
                  </a:lnTo>
                  <a:lnTo>
                    <a:pt x="80" y="40"/>
                  </a:lnTo>
                  <a:lnTo>
                    <a:pt x="86" y="40"/>
                  </a:lnTo>
                  <a:lnTo>
                    <a:pt x="88" y="36"/>
                  </a:lnTo>
                  <a:lnTo>
                    <a:pt x="92" y="26"/>
                  </a:lnTo>
                  <a:lnTo>
                    <a:pt x="98" y="16"/>
                  </a:lnTo>
                  <a:lnTo>
                    <a:pt x="106" y="4"/>
                  </a:lnTo>
                  <a:lnTo>
                    <a:pt x="110" y="0"/>
                  </a:lnTo>
                  <a:lnTo>
                    <a:pt x="114" y="0"/>
                  </a:lnTo>
                  <a:lnTo>
                    <a:pt x="118" y="2"/>
                  </a:lnTo>
                  <a:lnTo>
                    <a:pt x="122" y="8"/>
                  </a:lnTo>
                  <a:lnTo>
                    <a:pt x="124" y="14"/>
                  </a:lnTo>
                  <a:lnTo>
                    <a:pt x="124" y="20"/>
                  </a:lnTo>
                  <a:lnTo>
                    <a:pt x="132" y="22"/>
                  </a:lnTo>
                  <a:lnTo>
                    <a:pt x="138" y="26"/>
                  </a:lnTo>
                  <a:lnTo>
                    <a:pt x="144" y="26"/>
                  </a:lnTo>
                  <a:lnTo>
                    <a:pt x="152" y="28"/>
                  </a:lnTo>
                  <a:lnTo>
                    <a:pt x="152" y="32"/>
                  </a:lnTo>
                  <a:lnTo>
                    <a:pt x="150" y="34"/>
                  </a:lnTo>
                  <a:lnTo>
                    <a:pt x="148" y="36"/>
                  </a:lnTo>
                  <a:lnTo>
                    <a:pt x="140" y="36"/>
                  </a:lnTo>
                  <a:lnTo>
                    <a:pt x="134" y="36"/>
                  </a:lnTo>
                  <a:lnTo>
                    <a:pt x="132" y="38"/>
                  </a:lnTo>
                  <a:lnTo>
                    <a:pt x="130" y="40"/>
                  </a:lnTo>
                  <a:lnTo>
                    <a:pt x="138" y="44"/>
                  </a:lnTo>
                  <a:lnTo>
                    <a:pt x="138" y="46"/>
                  </a:lnTo>
                  <a:lnTo>
                    <a:pt x="132" y="48"/>
                  </a:lnTo>
                  <a:lnTo>
                    <a:pt x="124" y="54"/>
                  </a:lnTo>
                  <a:lnTo>
                    <a:pt x="122" y="60"/>
                  </a:lnTo>
                  <a:lnTo>
                    <a:pt x="112" y="58"/>
                  </a:lnTo>
                  <a:lnTo>
                    <a:pt x="106" y="56"/>
                  </a:lnTo>
                  <a:lnTo>
                    <a:pt x="100" y="56"/>
                  </a:lnTo>
                  <a:lnTo>
                    <a:pt x="94" y="56"/>
                  </a:lnTo>
                  <a:lnTo>
                    <a:pt x="88" y="60"/>
                  </a:lnTo>
                  <a:lnTo>
                    <a:pt x="82" y="64"/>
                  </a:lnTo>
                  <a:lnTo>
                    <a:pt x="78" y="70"/>
                  </a:lnTo>
                  <a:lnTo>
                    <a:pt x="74" y="82"/>
                  </a:lnTo>
                  <a:lnTo>
                    <a:pt x="70" y="96"/>
                  </a:lnTo>
                  <a:lnTo>
                    <a:pt x="70" y="104"/>
                  </a:lnTo>
                  <a:lnTo>
                    <a:pt x="68" y="108"/>
                  </a:lnTo>
                  <a:lnTo>
                    <a:pt x="64" y="108"/>
                  </a:lnTo>
                  <a:lnTo>
                    <a:pt x="60" y="106"/>
                  </a:lnTo>
                  <a:lnTo>
                    <a:pt x="56" y="104"/>
                  </a:lnTo>
                  <a:lnTo>
                    <a:pt x="52" y="100"/>
                  </a:lnTo>
                  <a:lnTo>
                    <a:pt x="48" y="98"/>
                  </a:lnTo>
                  <a:lnTo>
                    <a:pt x="44" y="98"/>
                  </a:lnTo>
                  <a:lnTo>
                    <a:pt x="42" y="100"/>
                  </a:lnTo>
                  <a:lnTo>
                    <a:pt x="36" y="106"/>
                  </a:lnTo>
                  <a:lnTo>
                    <a:pt x="28" y="108"/>
                  </a:lnTo>
                  <a:lnTo>
                    <a:pt x="26" y="110"/>
                  </a:lnTo>
                  <a:lnTo>
                    <a:pt x="20" y="112"/>
                  </a:lnTo>
                  <a:lnTo>
                    <a:pt x="14" y="110"/>
                  </a:lnTo>
                  <a:lnTo>
                    <a:pt x="8" y="108"/>
                  </a:lnTo>
                  <a:lnTo>
                    <a:pt x="2" y="106"/>
                  </a:lnTo>
                  <a:lnTo>
                    <a:pt x="0" y="104"/>
                  </a:lnTo>
                  <a:lnTo>
                    <a:pt x="0" y="102"/>
                  </a:lnTo>
                  <a:lnTo>
                    <a:pt x="0" y="92"/>
                  </a:lnTo>
                  <a:lnTo>
                    <a:pt x="0" y="90"/>
                  </a:lnTo>
                  <a:lnTo>
                    <a:pt x="0" y="94"/>
                  </a:lnTo>
                  <a:lnTo>
                    <a:pt x="2" y="96"/>
                  </a:lnTo>
                  <a:lnTo>
                    <a:pt x="8" y="100"/>
                  </a:lnTo>
                  <a:lnTo>
                    <a:pt x="20" y="100"/>
                  </a:lnTo>
                  <a:lnTo>
                    <a:pt x="20" y="90"/>
                  </a:lnTo>
                  <a:lnTo>
                    <a:pt x="26" y="82"/>
                  </a:lnTo>
                  <a:lnTo>
                    <a:pt x="30" y="78"/>
                  </a:lnTo>
                  <a:lnTo>
                    <a:pt x="34" y="76"/>
                  </a:lnTo>
                  <a:lnTo>
                    <a:pt x="46" y="72"/>
                  </a:lnTo>
                  <a:lnTo>
                    <a:pt x="50" y="70"/>
                  </a:lnTo>
                  <a:lnTo>
                    <a:pt x="54" y="66"/>
                  </a:lnTo>
                  <a:lnTo>
                    <a:pt x="60" y="56"/>
                  </a:lnTo>
                  <a:lnTo>
                    <a:pt x="58" y="5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49" name="Freeform 306"/>
            <p:cNvSpPr/>
            <p:nvPr/>
          </p:nvSpPr>
          <p:spPr bwMode="auto">
            <a:xfrm>
              <a:off x="7300352" y="4437551"/>
              <a:ext cx="23062" cy="23894"/>
            </a:xfrm>
            <a:custGeom>
              <a:avLst/>
              <a:gdLst>
                <a:gd name="T0" fmla="*/ 2147483647 w 16"/>
                <a:gd name="T1" fmla="*/ 0 h 14"/>
                <a:gd name="T2" fmla="*/ 2147483647 w 16"/>
                <a:gd name="T3" fmla="*/ 2147483647 h 14"/>
                <a:gd name="T4" fmla="*/ 2147483647 w 16"/>
                <a:gd name="T5" fmla="*/ 2147483647 h 14"/>
                <a:gd name="T6" fmla="*/ 2147483647 w 16"/>
                <a:gd name="T7" fmla="*/ 2147483647 h 14"/>
                <a:gd name="T8" fmla="*/ 2147483647 w 16"/>
                <a:gd name="T9" fmla="*/ 2147483647 h 14"/>
                <a:gd name="T10" fmla="*/ 2147483647 w 16"/>
                <a:gd name="T11" fmla="*/ 2147483647 h 14"/>
                <a:gd name="T12" fmla="*/ 2147483647 w 16"/>
                <a:gd name="T13" fmla="*/ 2147483647 h 14"/>
                <a:gd name="T14" fmla="*/ 2147483647 w 16"/>
                <a:gd name="T15" fmla="*/ 2147483647 h 14"/>
                <a:gd name="T16" fmla="*/ 2147483647 w 16"/>
                <a:gd name="T17" fmla="*/ 2147483647 h 14"/>
                <a:gd name="T18" fmla="*/ 0 w 16"/>
                <a:gd name="T19" fmla="*/ 2147483647 h 14"/>
                <a:gd name="T20" fmla="*/ 2147483647 w 16"/>
                <a:gd name="T21" fmla="*/ 0 h 14"/>
                <a:gd name="T22" fmla="*/ 2147483647 w 16"/>
                <a:gd name="T23" fmla="*/ 0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4"/>
                <a:gd name="T38" fmla="*/ 16 w 16"/>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4">
                  <a:moveTo>
                    <a:pt x="12" y="0"/>
                  </a:moveTo>
                  <a:lnTo>
                    <a:pt x="12" y="4"/>
                  </a:lnTo>
                  <a:lnTo>
                    <a:pt x="16" y="6"/>
                  </a:lnTo>
                  <a:lnTo>
                    <a:pt x="16" y="10"/>
                  </a:lnTo>
                  <a:lnTo>
                    <a:pt x="12" y="8"/>
                  </a:lnTo>
                  <a:lnTo>
                    <a:pt x="10" y="6"/>
                  </a:lnTo>
                  <a:lnTo>
                    <a:pt x="10" y="10"/>
                  </a:lnTo>
                  <a:lnTo>
                    <a:pt x="12" y="12"/>
                  </a:lnTo>
                  <a:lnTo>
                    <a:pt x="10" y="14"/>
                  </a:lnTo>
                  <a:lnTo>
                    <a:pt x="0" y="10"/>
                  </a:lnTo>
                  <a:lnTo>
                    <a:pt x="10" y="0"/>
                  </a:lnTo>
                  <a:lnTo>
                    <a:pt x="12"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0" name="Freeform 307"/>
            <p:cNvSpPr/>
            <p:nvPr/>
          </p:nvSpPr>
          <p:spPr bwMode="auto">
            <a:xfrm>
              <a:off x="7707399" y="4576933"/>
              <a:ext cx="232928" cy="260179"/>
            </a:xfrm>
            <a:custGeom>
              <a:avLst/>
              <a:gdLst>
                <a:gd name="T0" fmla="*/ 2147483647 w 160"/>
                <a:gd name="T1" fmla="*/ 2147483647 h 164"/>
                <a:gd name="T2" fmla="*/ 2147483647 w 160"/>
                <a:gd name="T3" fmla="*/ 2147483647 h 164"/>
                <a:gd name="T4" fmla="*/ 2147483647 w 160"/>
                <a:gd name="T5" fmla="*/ 2147483647 h 164"/>
                <a:gd name="T6" fmla="*/ 2147483647 w 160"/>
                <a:gd name="T7" fmla="*/ 2147483647 h 164"/>
                <a:gd name="T8" fmla="*/ 2147483647 w 160"/>
                <a:gd name="T9" fmla="*/ 2147483647 h 164"/>
                <a:gd name="T10" fmla="*/ 2147483647 w 160"/>
                <a:gd name="T11" fmla="*/ 2147483647 h 164"/>
                <a:gd name="T12" fmla="*/ 2147483647 w 160"/>
                <a:gd name="T13" fmla="*/ 2147483647 h 164"/>
                <a:gd name="T14" fmla="*/ 2147483647 w 160"/>
                <a:gd name="T15" fmla="*/ 2147483647 h 164"/>
                <a:gd name="T16" fmla="*/ 2147483647 w 160"/>
                <a:gd name="T17" fmla="*/ 2147483647 h 164"/>
                <a:gd name="T18" fmla="*/ 2147483647 w 160"/>
                <a:gd name="T19" fmla="*/ 2147483647 h 164"/>
                <a:gd name="T20" fmla="*/ 2147483647 w 160"/>
                <a:gd name="T21" fmla="*/ 2147483647 h 164"/>
                <a:gd name="T22" fmla="*/ 2147483647 w 160"/>
                <a:gd name="T23" fmla="*/ 2147483647 h 164"/>
                <a:gd name="T24" fmla="*/ 2147483647 w 160"/>
                <a:gd name="T25" fmla="*/ 2147483647 h 164"/>
                <a:gd name="T26" fmla="*/ 2147483647 w 160"/>
                <a:gd name="T27" fmla="*/ 2147483647 h 164"/>
                <a:gd name="T28" fmla="*/ 2147483647 w 160"/>
                <a:gd name="T29" fmla="*/ 2147483647 h 164"/>
                <a:gd name="T30" fmla="*/ 2147483647 w 160"/>
                <a:gd name="T31" fmla="*/ 2147483647 h 164"/>
                <a:gd name="T32" fmla="*/ 2147483647 w 160"/>
                <a:gd name="T33" fmla="*/ 2147483647 h 164"/>
                <a:gd name="T34" fmla="*/ 2147483647 w 160"/>
                <a:gd name="T35" fmla="*/ 2147483647 h 164"/>
                <a:gd name="T36" fmla="*/ 2147483647 w 160"/>
                <a:gd name="T37" fmla="*/ 2147483647 h 164"/>
                <a:gd name="T38" fmla="*/ 2147483647 w 160"/>
                <a:gd name="T39" fmla="*/ 2147483647 h 164"/>
                <a:gd name="T40" fmla="*/ 2147483647 w 160"/>
                <a:gd name="T41" fmla="*/ 2147483647 h 164"/>
                <a:gd name="T42" fmla="*/ 2147483647 w 160"/>
                <a:gd name="T43" fmla="*/ 2147483647 h 164"/>
                <a:gd name="T44" fmla="*/ 2147483647 w 160"/>
                <a:gd name="T45" fmla="*/ 2147483647 h 164"/>
                <a:gd name="T46" fmla="*/ 2147483647 w 160"/>
                <a:gd name="T47" fmla="*/ 2147483647 h 164"/>
                <a:gd name="T48" fmla="*/ 2147483647 w 160"/>
                <a:gd name="T49" fmla="*/ 2147483647 h 164"/>
                <a:gd name="T50" fmla="*/ 2147483647 w 160"/>
                <a:gd name="T51" fmla="*/ 2147483647 h 164"/>
                <a:gd name="T52" fmla="*/ 2147483647 w 160"/>
                <a:gd name="T53" fmla="*/ 2147483647 h 164"/>
                <a:gd name="T54" fmla="*/ 2147483647 w 160"/>
                <a:gd name="T55" fmla="*/ 2147483647 h 164"/>
                <a:gd name="T56" fmla="*/ 2147483647 w 160"/>
                <a:gd name="T57" fmla="*/ 2147483647 h 164"/>
                <a:gd name="T58" fmla="*/ 2147483647 w 160"/>
                <a:gd name="T59" fmla="*/ 2147483647 h 164"/>
                <a:gd name="T60" fmla="*/ 2147483647 w 160"/>
                <a:gd name="T61" fmla="*/ 2147483647 h 164"/>
                <a:gd name="T62" fmla="*/ 2147483647 w 160"/>
                <a:gd name="T63" fmla="*/ 2147483647 h 164"/>
                <a:gd name="T64" fmla="*/ 0 w 160"/>
                <a:gd name="T65" fmla="*/ 2147483647 h 164"/>
                <a:gd name="T66" fmla="*/ 2147483647 w 160"/>
                <a:gd name="T67" fmla="*/ 2147483647 h 164"/>
                <a:gd name="T68" fmla="*/ 2147483647 w 160"/>
                <a:gd name="T69" fmla="*/ 0 h 164"/>
                <a:gd name="T70" fmla="*/ 2147483647 w 160"/>
                <a:gd name="T71" fmla="*/ 2147483647 h 164"/>
                <a:gd name="T72" fmla="*/ 2147483647 w 160"/>
                <a:gd name="T73" fmla="*/ 2147483647 h 164"/>
                <a:gd name="T74" fmla="*/ 2147483647 w 160"/>
                <a:gd name="T75" fmla="*/ 2147483647 h 164"/>
                <a:gd name="T76" fmla="*/ 2147483647 w 160"/>
                <a:gd name="T77" fmla="*/ 2147483647 h 164"/>
                <a:gd name="T78" fmla="*/ 2147483647 w 160"/>
                <a:gd name="T79" fmla="*/ 2147483647 h 164"/>
                <a:gd name="T80" fmla="*/ 2147483647 w 160"/>
                <a:gd name="T81" fmla="*/ 2147483647 h 164"/>
                <a:gd name="T82" fmla="*/ 2147483647 w 160"/>
                <a:gd name="T83" fmla="*/ 2147483647 h 164"/>
                <a:gd name="T84" fmla="*/ 2147483647 w 160"/>
                <a:gd name="T85" fmla="*/ 2147483647 h 164"/>
                <a:gd name="T86" fmla="*/ 2147483647 w 160"/>
                <a:gd name="T87" fmla="*/ 2147483647 h 164"/>
                <a:gd name="T88" fmla="*/ 2147483647 w 160"/>
                <a:gd name="T89" fmla="*/ 2147483647 h 164"/>
                <a:gd name="T90" fmla="*/ 2147483647 w 160"/>
                <a:gd name="T91" fmla="*/ 2147483647 h 164"/>
                <a:gd name="T92" fmla="*/ 2147483647 w 160"/>
                <a:gd name="T93" fmla="*/ 2147483647 h 164"/>
                <a:gd name="T94" fmla="*/ 2147483647 w 160"/>
                <a:gd name="T95" fmla="*/ 2147483647 h 164"/>
                <a:gd name="T96" fmla="*/ 2147483647 w 160"/>
                <a:gd name="T97" fmla="*/ 2147483647 h 164"/>
                <a:gd name="T98" fmla="*/ 2147483647 w 160"/>
                <a:gd name="T99" fmla="*/ 2147483647 h 1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60"/>
                <a:gd name="T151" fmla="*/ 0 h 164"/>
                <a:gd name="T152" fmla="*/ 160 w 160"/>
                <a:gd name="T153" fmla="*/ 164 h 1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60" h="164">
                  <a:moveTo>
                    <a:pt x="160" y="38"/>
                  </a:moveTo>
                  <a:lnTo>
                    <a:pt x="160" y="114"/>
                  </a:lnTo>
                  <a:lnTo>
                    <a:pt x="156" y="118"/>
                  </a:lnTo>
                  <a:lnTo>
                    <a:pt x="156" y="122"/>
                  </a:lnTo>
                  <a:lnTo>
                    <a:pt x="160" y="126"/>
                  </a:lnTo>
                  <a:lnTo>
                    <a:pt x="160" y="164"/>
                  </a:lnTo>
                  <a:lnTo>
                    <a:pt x="154" y="164"/>
                  </a:lnTo>
                  <a:lnTo>
                    <a:pt x="148" y="158"/>
                  </a:lnTo>
                  <a:lnTo>
                    <a:pt x="144" y="152"/>
                  </a:lnTo>
                  <a:lnTo>
                    <a:pt x="144" y="144"/>
                  </a:lnTo>
                  <a:lnTo>
                    <a:pt x="126" y="144"/>
                  </a:lnTo>
                  <a:lnTo>
                    <a:pt x="120" y="148"/>
                  </a:lnTo>
                  <a:lnTo>
                    <a:pt x="112" y="148"/>
                  </a:lnTo>
                  <a:lnTo>
                    <a:pt x="104" y="148"/>
                  </a:lnTo>
                  <a:lnTo>
                    <a:pt x="102" y="146"/>
                  </a:lnTo>
                  <a:lnTo>
                    <a:pt x="102" y="144"/>
                  </a:lnTo>
                  <a:lnTo>
                    <a:pt x="104" y="138"/>
                  </a:lnTo>
                  <a:lnTo>
                    <a:pt x="110" y="134"/>
                  </a:lnTo>
                  <a:lnTo>
                    <a:pt x="116" y="128"/>
                  </a:lnTo>
                  <a:lnTo>
                    <a:pt x="120" y="126"/>
                  </a:lnTo>
                  <a:lnTo>
                    <a:pt x="118" y="118"/>
                  </a:lnTo>
                  <a:lnTo>
                    <a:pt x="118" y="112"/>
                  </a:lnTo>
                  <a:lnTo>
                    <a:pt x="116" y="106"/>
                  </a:lnTo>
                  <a:lnTo>
                    <a:pt x="116" y="100"/>
                  </a:lnTo>
                  <a:lnTo>
                    <a:pt x="112" y="94"/>
                  </a:lnTo>
                  <a:lnTo>
                    <a:pt x="104" y="90"/>
                  </a:lnTo>
                  <a:lnTo>
                    <a:pt x="90" y="84"/>
                  </a:lnTo>
                  <a:lnTo>
                    <a:pt x="74" y="80"/>
                  </a:lnTo>
                  <a:lnTo>
                    <a:pt x="68" y="74"/>
                  </a:lnTo>
                  <a:lnTo>
                    <a:pt x="62" y="70"/>
                  </a:lnTo>
                  <a:lnTo>
                    <a:pt x="58" y="68"/>
                  </a:lnTo>
                  <a:lnTo>
                    <a:pt x="54" y="66"/>
                  </a:lnTo>
                  <a:lnTo>
                    <a:pt x="44" y="66"/>
                  </a:lnTo>
                  <a:lnTo>
                    <a:pt x="46" y="60"/>
                  </a:lnTo>
                  <a:lnTo>
                    <a:pt x="48" y="58"/>
                  </a:lnTo>
                  <a:lnTo>
                    <a:pt x="42" y="66"/>
                  </a:lnTo>
                  <a:lnTo>
                    <a:pt x="38" y="70"/>
                  </a:lnTo>
                  <a:lnTo>
                    <a:pt x="34" y="72"/>
                  </a:lnTo>
                  <a:lnTo>
                    <a:pt x="32" y="72"/>
                  </a:lnTo>
                  <a:lnTo>
                    <a:pt x="32" y="66"/>
                  </a:lnTo>
                  <a:lnTo>
                    <a:pt x="32" y="64"/>
                  </a:lnTo>
                  <a:lnTo>
                    <a:pt x="26" y="54"/>
                  </a:lnTo>
                  <a:lnTo>
                    <a:pt x="24" y="50"/>
                  </a:lnTo>
                  <a:lnTo>
                    <a:pt x="20" y="48"/>
                  </a:lnTo>
                  <a:lnTo>
                    <a:pt x="20" y="44"/>
                  </a:lnTo>
                  <a:lnTo>
                    <a:pt x="20" y="42"/>
                  </a:lnTo>
                  <a:lnTo>
                    <a:pt x="24" y="42"/>
                  </a:lnTo>
                  <a:lnTo>
                    <a:pt x="28" y="42"/>
                  </a:lnTo>
                  <a:lnTo>
                    <a:pt x="32" y="44"/>
                  </a:lnTo>
                  <a:lnTo>
                    <a:pt x="34" y="42"/>
                  </a:lnTo>
                  <a:lnTo>
                    <a:pt x="38" y="38"/>
                  </a:lnTo>
                  <a:lnTo>
                    <a:pt x="46" y="40"/>
                  </a:lnTo>
                  <a:lnTo>
                    <a:pt x="50" y="38"/>
                  </a:lnTo>
                  <a:lnTo>
                    <a:pt x="54" y="36"/>
                  </a:lnTo>
                  <a:lnTo>
                    <a:pt x="50" y="36"/>
                  </a:lnTo>
                  <a:lnTo>
                    <a:pt x="40" y="36"/>
                  </a:lnTo>
                  <a:lnTo>
                    <a:pt x="32" y="38"/>
                  </a:lnTo>
                  <a:lnTo>
                    <a:pt x="26" y="38"/>
                  </a:lnTo>
                  <a:lnTo>
                    <a:pt x="22" y="36"/>
                  </a:lnTo>
                  <a:lnTo>
                    <a:pt x="18" y="32"/>
                  </a:lnTo>
                  <a:lnTo>
                    <a:pt x="18" y="28"/>
                  </a:lnTo>
                  <a:lnTo>
                    <a:pt x="16" y="28"/>
                  </a:lnTo>
                  <a:lnTo>
                    <a:pt x="14" y="26"/>
                  </a:lnTo>
                  <a:lnTo>
                    <a:pt x="6" y="22"/>
                  </a:lnTo>
                  <a:lnTo>
                    <a:pt x="0" y="16"/>
                  </a:lnTo>
                  <a:lnTo>
                    <a:pt x="0" y="12"/>
                  </a:lnTo>
                  <a:lnTo>
                    <a:pt x="6" y="8"/>
                  </a:lnTo>
                  <a:lnTo>
                    <a:pt x="14" y="4"/>
                  </a:lnTo>
                  <a:lnTo>
                    <a:pt x="22" y="0"/>
                  </a:lnTo>
                  <a:lnTo>
                    <a:pt x="30" y="0"/>
                  </a:lnTo>
                  <a:lnTo>
                    <a:pt x="34" y="0"/>
                  </a:lnTo>
                  <a:lnTo>
                    <a:pt x="36" y="2"/>
                  </a:lnTo>
                  <a:lnTo>
                    <a:pt x="44" y="4"/>
                  </a:lnTo>
                  <a:lnTo>
                    <a:pt x="50" y="4"/>
                  </a:lnTo>
                  <a:lnTo>
                    <a:pt x="54" y="10"/>
                  </a:lnTo>
                  <a:lnTo>
                    <a:pt x="56" y="16"/>
                  </a:lnTo>
                  <a:lnTo>
                    <a:pt x="56" y="32"/>
                  </a:lnTo>
                  <a:lnTo>
                    <a:pt x="58" y="38"/>
                  </a:lnTo>
                  <a:lnTo>
                    <a:pt x="60" y="40"/>
                  </a:lnTo>
                  <a:lnTo>
                    <a:pt x="62" y="40"/>
                  </a:lnTo>
                  <a:lnTo>
                    <a:pt x="64" y="48"/>
                  </a:lnTo>
                  <a:lnTo>
                    <a:pt x="66" y="54"/>
                  </a:lnTo>
                  <a:lnTo>
                    <a:pt x="70" y="54"/>
                  </a:lnTo>
                  <a:lnTo>
                    <a:pt x="72" y="54"/>
                  </a:lnTo>
                  <a:lnTo>
                    <a:pt x="76" y="52"/>
                  </a:lnTo>
                  <a:lnTo>
                    <a:pt x="78" y="48"/>
                  </a:lnTo>
                  <a:lnTo>
                    <a:pt x="84" y="42"/>
                  </a:lnTo>
                  <a:lnTo>
                    <a:pt x="88" y="38"/>
                  </a:lnTo>
                  <a:lnTo>
                    <a:pt x="94" y="34"/>
                  </a:lnTo>
                  <a:lnTo>
                    <a:pt x="100" y="28"/>
                  </a:lnTo>
                  <a:lnTo>
                    <a:pt x="106" y="22"/>
                  </a:lnTo>
                  <a:lnTo>
                    <a:pt x="108" y="20"/>
                  </a:lnTo>
                  <a:lnTo>
                    <a:pt x="112" y="18"/>
                  </a:lnTo>
                  <a:lnTo>
                    <a:pt x="116" y="20"/>
                  </a:lnTo>
                  <a:lnTo>
                    <a:pt x="120" y="22"/>
                  </a:lnTo>
                  <a:lnTo>
                    <a:pt x="128" y="26"/>
                  </a:lnTo>
                  <a:lnTo>
                    <a:pt x="136" y="30"/>
                  </a:lnTo>
                  <a:lnTo>
                    <a:pt x="142" y="34"/>
                  </a:lnTo>
                  <a:lnTo>
                    <a:pt x="150" y="36"/>
                  </a:lnTo>
                  <a:lnTo>
                    <a:pt x="160" y="3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1" name="Freeform 308"/>
            <p:cNvSpPr/>
            <p:nvPr/>
          </p:nvSpPr>
          <p:spPr bwMode="auto">
            <a:xfrm>
              <a:off x="7420275" y="4837111"/>
              <a:ext cx="34594" cy="19911"/>
            </a:xfrm>
            <a:custGeom>
              <a:avLst/>
              <a:gdLst>
                <a:gd name="T0" fmla="*/ 2147483647 w 24"/>
                <a:gd name="T1" fmla="*/ 2147483647 h 14"/>
                <a:gd name="T2" fmla="*/ 2147483647 w 24"/>
                <a:gd name="T3" fmla="*/ 2147483647 h 14"/>
                <a:gd name="T4" fmla="*/ 0 w 24"/>
                <a:gd name="T5" fmla="*/ 2147483647 h 14"/>
                <a:gd name="T6" fmla="*/ 2147483647 w 24"/>
                <a:gd name="T7" fmla="*/ 0 h 14"/>
                <a:gd name="T8" fmla="*/ 2147483647 w 24"/>
                <a:gd name="T9" fmla="*/ 0 h 14"/>
                <a:gd name="T10" fmla="*/ 2147483647 w 24"/>
                <a:gd name="T11" fmla="*/ 0 h 14"/>
                <a:gd name="T12" fmla="*/ 2147483647 w 24"/>
                <a:gd name="T13" fmla="*/ 0 h 14"/>
                <a:gd name="T14" fmla="*/ 2147483647 w 24"/>
                <a:gd name="T15" fmla="*/ 2147483647 h 14"/>
                <a:gd name="T16" fmla="*/ 2147483647 w 24"/>
                <a:gd name="T17" fmla="*/ 2147483647 h 14"/>
                <a:gd name="T18" fmla="*/ 2147483647 w 24"/>
                <a:gd name="T19" fmla="*/ 2147483647 h 14"/>
                <a:gd name="T20" fmla="*/ 2147483647 w 24"/>
                <a:gd name="T21" fmla="*/ 2147483647 h 14"/>
                <a:gd name="T22" fmla="*/ 2147483647 w 24"/>
                <a:gd name="T23" fmla="*/ 2147483647 h 14"/>
                <a:gd name="T24" fmla="*/ 2147483647 w 24"/>
                <a:gd name="T25" fmla="*/ 2147483647 h 14"/>
                <a:gd name="T26" fmla="*/ 2147483647 w 24"/>
                <a:gd name="T27" fmla="*/ 2147483647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4"/>
                <a:gd name="T43" fmla="*/ 0 h 14"/>
                <a:gd name="T44" fmla="*/ 24 w 24"/>
                <a:gd name="T45" fmla="*/ 14 h 14"/>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4" h="14">
                  <a:moveTo>
                    <a:pt x="16" y="12"/>
                  </a:moveTo>
                  <a:lnTo>
                    <a:pt x="8" y="8"/>
                  </a:lnTo>
                  <a:lnTo>
                    <a:pt x="0" y="2"/>
                  </a:lnTo>
                  <a:lnTo>
                    <a:pt x="4" y="0"/>
                  </a:lnTo>
                  <a:lnTo>
                    <a:pt x="10" y="0"/>
                  </a:lnTo>
                  <a:lnTo>
                    <a:pt x="12" y="0"/>
                  </a:lnTo>
                  <a:lnTo>
                    <a:pt x="16" y="0"/>
                  </a:lnTo>
                  <a:lnTo>
                    <a:pt x="18" y="4"/>
                  </a:lnTo>
                  <a:lnTo>
                    <a:pt x="22" y="4"/>
                  </a:lnTo>
                  <a:lnTo>
                    <a:pt x="24" y="10"/>
                  </a:lnTo>
                  <a:lnTo>
                    <a:pt x="22" y="12"/>
                  </a:lnTo>
                  <a:lnTo>
                    <a:pt x="20" y="14"/>
                  </a:lnTo>
                  <a:lnTo>
                    <a:pt x="18" y="14"/>
                  </a:lnTo>
                  <a:lnTo>
                    <a:pt x="16"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2" name="Freeform 309"/>
            <p:cNvSpPr/>
            <p:nvPr/>
          </p:nvSpPr>
          <p:spPr bwMode="auto">
            <a:xfrm>
              <a:off x="7645131" y="5597736"/>
              <a:ext cx="31134" cy="11947"/>
            </a:xfrm>
            <a:custGeom>
              <a:avLst/>
              <a:gdLst>
                <a:gd name="T0" fmla="*/ 2147483647 w 22"/>
                <a:gd name="T1" fmla="*/ 2147483647 h 8"/>
                <a:gd name="T2" fmla="*/ 2147483647 w 22"/>
                <a:gd name="T3" fmla="*/ 2147483647 h 8"/>
                <a:gd name="T4" fmla="*/ 2147483647 w 22"/>
                <a:gd name="T5" fmla="*/ 2147483647 h 8"/>
                <a:gd name="T6" fmla="*/ 0 w 22"/>
                <a:gd name="T7" fmla="*/ 2147483647 h 8"/>
                <a:gd name="T8" fmla="*/ 2147483647 w 22"/>
                <a:gd name="T9" fmla="*/ 2147483647 h 8"/>
                <a:gd name="T10" fmla="*/ 2147483647 w 22"/>
                <a:gd name="T11" fmla="*/ 2147483647 h 8"/>
                <a:gd name="T12" fmla="*/ 2147483647 w 22"/>
                <a:gd name="T13" fmla="*/ 2147483647 h 8"/>
                <a:gd name="T14" fmla="*/ 2147483647 w 22"/>
                <a:gd name="T15" fmla="*/ 2147483647 h 8"/>
                <a:gd name="T16" fmla="*/ 2147483647 w 22"/>
                <a:gd name="T17" fmla="*/ 2147483647 h 8"/>
                <a:gd name="T18" fmla="*/ 2147483647 w 22"/>
                <a:gd name="T19" fmla="*/ 0 h 8"/>
                <a:gd name="T20" fmla="*/ 2147483647 w 22"/>
                <a:gd name="T21" fmla="*/ 0 h 8"/>
                <a:gd name="T22" fmla="*/ 2147483647 w 22"/>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2"/>
                <a:gd name="T37" fmla="*/ 0 h 8"/>
                <a:gd name="T38" fmla="*/ 22 w 22"/>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2" h="8">
                  <a:moveTo>
                    <a:pt x="8" y="2"/>
                  </a:moveTo>
                  <a:lnTo>
                    <a:pt x="4" y="2"/>
                  </a:lnTo>
                  <a:lnTo>
                    <a:pt x="2" y="4"/>
                  </a:lnTo>
                  <a:lnTo>
                    <a:pt x="0" y="6"/>
                  </a:lnTo>
                  <a:lnTo>
                    <a:pt x="4" y="8"/>
                  </a:lnTo>
                  <a:lnTo>
                    <a:pt x="8" y="8"/>
                  </a:lnTo>
                  <a:lnTo>
                    <a:pt x="12" y="8"/>
                  </a:lnTo>
                  <a:lnTo>
                    <a:pt x="16" y="6"/>
                  </a:lnTo>
                  <a:lnTo>
                    <a:pt x="22" y="2"/>
                  </a:lnTo>
                  <a:lnTo>
                    <a:pt x="20" y="0"/>
                  </a:lnTo>
                  <a:lnTo>
                    <a:pt x="16" y="0"/>
                  </a:lnTo>
                  <a:lnTo>
                    <a:pt x="8" y="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3" name="Freeform 310"/>
            <p:cNvSpPr/>
            <p:nvPr/>
          </p:nvSpPr>
          <p:spPr bwMode="auto">
            <a:xfrm>
              <a:off x="8187093" y="4648614"/>
              <a:ext cx="42665" cy="58407"/>
            </a:xfrm>
            <a:custGeom>
              <a:avLst/>
              <a:gdLst>
                <a:gd name="T0" fmla="*/ 2147483647 w 30"/>
                <a:gd name="T1" fmla="*/ 2147483647 h 36"/>
                <a:gd name="T2" fmla="*/ 2147483647 w 30"/>
                <a:gd name="T3" fmla="*/ 2147483647 h 36"/>
                <a:gd name="T4" fmla="*/ 2147483647 w 30"/>
                <a:gd name="T5" fmla="*/ 2147483647 h 36"/>
                <a:gd name="T6" fmla="*/ 2147483647 w 30"/>
                <a:gd name="T7" fmla="*/ 2147483647 h 36"/>
                <a:gd name="T8" fmla="*/ 2147483647 w 30"/>
                <a:gd name="T9" fmla="*/ 2147483647 h 36"/>
                <a:gd name="T10" fmla="*/ 2147483647 w 30"/>
                <a:gd name="T11" fmla="*/ 2147483647 h 36"/>
                <a:gd name="T12" fmla="*/ 2147483647 w 30"/>
                <a:gd name="T13" fmla="*/ 2147483647 h 36"/>
                <a:gd name="T14" fmla="*/ 2147483647 w 30"/>
                <a:gd name="T15" fmla="*/ 2147483647 h 36"/>
                <a:gd name="T16" fmla="*/ 0 w 30"/>
                <a:gd name="T17" fmla="*/ 2147483647 h 36"/>
                <a:gd name="T18" fmla="*/ 0 w 30"/>
                <a:gd name="T19" fmla="*/ 0 h 36"/>
                <a:gd name="T20" fmla="*/ 2147483647 w 30"/>
                <a:gd name="T21" fmla="*/ 2147483647 h 36"/>
                <a:gd name="T22" fmla="*/ 2147483647 w 30"/>
                <a:gd name="T23" fmla="*/ 2147483647 h 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0"/>
                <a:gd name="T37" fmla="*/ 0 h 36"/>
                <a:gd name="T38" fmla="*/ 30 w 30"/>
                <a:gd name="T39" fmla="*/ 36 h 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0" h="36">
                  <a:moveTo>
                    <a:pt x="30" y="26"/>
                  </a:moveTo>
                  <a:lnTo>
                    <a:pt x="30" y="36"/>
                  </a:lnTo>
                  <a:lnTo>
                    <a:pt x="26" y="36"/>
                  </a:lnTo>
                  <a:lnTo>
                    <a:pt x="22" y="32"/>
                  </a:lnTo>
                  <a:lnTo>
                    <a:pt x="20" y="26"/>
                  </a:lnTo>
                  <a:lnTo>
                    <a:pt x="18" y="18"/>
                  </a:lnTo>
                  <a:lnTo>
                    <a:pt x="14" y="14"/>
                  </a:lnTo>
                  <a:lnTo>
                    <a:pt x="6" y="8"/>
                  </a:lnTo>
                  <a:lnTo>
                    <a:pt x="0" y="6"/>
                  </a:lnTo>
                  <a:lnTo>
                    <a:pt x="0" y="0"/>
                  </a:lnTo>
                  <a:lnTo>
                    <a:pt x="14" y="12"/>
                  </a:lnTo>
                  <a:lnTo>
                    <a:pt x="30" y="2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4" name="Freeform 311"/>
            <p:cNvSpPr/>
            <p:nvPr/>
          </p:nvSpPr>
          <p:spPr bwMode="auto">
            <a:xfrm>
              <a:off x="7816945" y="4582242"/>
              <a:ext cx="18450" cy="19911"/>
            </a:xfrm>
            <a:custGeom>
              <a:avLst/>
              <a:gdLst>
                <a:gd name="T0" fmla="*/ 2147483647 w 12"/>
                <a:gd name="T1" fmla="*/ 2147483647 h 12"/>
                <a:gd name="T2" fmla="*/ 2147483647 w 12"/>
                <a:gd name="T3" fmla="*/ 2147483647 h 12"/>
                <a:gd name="T4" fmla="*/ 2147483647 w 12"/>
                <a:gd name="T5" fmla="*/ 2147483647 h 12"/>
                <a:gd name="T6" fmla="*/ 2147483647 w 12"/>
                <a:gd name="T7" fmla="*/ 2147483647 h 12"/>
                <a:gd name="T8" fmla="*/ 0 w 12"/>
                <a:gd name="T9" fmla="*/ 2147483647 h 12"/>
                <a:gd name="T10" fmla="*/ 0 w 12"/>
                <a:gd name="T11" fmla="*/ 0 h 12"/>
                <a:gd name="T12" fmla="*/ 2147483647 w 12"/>
                <a:gd name="T13" fmla="*/ 2147483647 h 12"/>
                <a:gd name="T14" fmla="*/ 2147483647 w 12"/>
                <a:gd name="T15" fmla="*/ 2147483647 h 12"/>
                <a:gd name="T16" fmla="*/ 2147483647 w 12"/>
                <a:gd name="T17" fmla="*/ 2147483647 h 1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
                <a:gd name="T28" fmla="*/ 0 h 12"/>
                <a:gd name="T29" fmla="*/ 12 w 12"/>
                <a:gd name="T30" fmla="*/ 12 h 1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 h="12">
                  <a:moveTo>
                    <a:pt x="12" y="12"/>
                  </a:moveTo>
                  <a:lnTo>
                    <a:pt x="10" y="12"/>
                  </a:lnTo>
                  <a:lnTo>
                    <a:pt x="6" y="12"/>
                  </a:lnTo>
                  <a:lnTo>
                    <a:pt x="4" y="8"/>
                  </a:lnTo>
                  <a:lnTo>
                    <a:pt x="0" y="4"/>
                  </a:lnTo>
                  <a:lnTo>
                    <a:pt x="0" y="0"/>
                  </a:lnTo>
                  <a:lnTo>
                    <a:pt x="4" y="2"/>
                  </a:lnTo>
                  <a:lnTo>
                    <a:pt x="8" y="4"/>
                  </a:lnTo>
                  <a:lnTo>
                    <a:pt x="12"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5" name="Freeform 312"/>
            <p:cNvSpPr/>
            <p:nvPr/>
          </p:nvSpPr>
          <p:spPr bwMode="auto">
            <a:xfrm>
              <a:off x="7820404" y="4618083"/>
              <a:ext cx="20756" cy="5310"/>
            </a:xfrm>
            <a:custGeom>
              <a:avLst/>
              <a:gdLst>
                <a:gd name="T0" fmla="*/ 2147483647 w 14"/>
                <a:gd name="T1" fmla="*/ 0 h 4"/>
                <a:gd name="T2" fmla="*/ 2147483647 w 14"/>
                <a:gd name="T3" fmla="*/ 2147483647 h 4"/>
                <a:gd name="T4" fmla="*/ 0 w 14"/>
                <a:gd name="T5" fmla="*/ 2147483647 h 4"/>
                <a:gd name="T6" fmla="*/ 0 w 14"/>
                <a:gd name="T7" fmla="*/ 0 h 4"/>
                <a:gd name="T8" fmla="*/ 2147483647 w 14"/>
                <a:gd name="T9" fmla="*/ 0 h 4"/>
                <a:gd name="T10" fmla="*/ 0 60000 65536"/>
                <a:gd name="T11" fmla="*/ 0 60000 65536"/>
                <a:gd name="T12" fmla="*/ 0 60000 65536"/>
                <a:gd name="T13" fmla="*/ 0 60000 65536"/>
                <a:gd name="T14" fmla="*/ 0 60000 65536"/>
                <a:gd name="T15" fmla="*/ 0 w 14"/>
                <a:gd name="T16" fmla="*/ 0 h 4"/>
                <a:gd name="T17" fmla="*/ 14 w 14"/>
                <a:gd name="T18" fmla="*/ 4 h 4"/>
              </a:gdLst>
              <a:ahLst/>
              <a:cxnLst>
                <a:cxn ang="T10">
                  <a:pos x="T0" y="T1"/>
                </a:cxn>
                <a:cxn ang="T11">
                  <a:pos x="T2" y="T3"/>
                </a:cxn>
                <a:cxn ang="T12">
                  <a:pos x="T4" y="T5"/>
                </a:cxn>
                <a:cxn ang="T13">
                  <a:pos x="T6" y="T7"/>
                </a:cxn>
                <a:cxn ang="T14">
                  <a:pos x="T8" y="T9"/>
                </a:cxn>
              </a:cxnLst>
              <a:rect l="T15" t="T16" r="T17" b="T18"/>
              <a:pathLst>
                <a:path w="14" h="4">
                  <a:moveTo>
                    <a:pt x="14" y="0"/>
                  </a:moveTo>
                  <a:lnTo>
                    <a:pt x="14" y="4"/>
                  </a:lnTo>
                  <a:lnTo>
                    <a:pt x="0" y="2"/>
                  </a:lnTo>
                  <a:lnTo>
                    <a:pt x="0" y="0"/>
                  </a:lnTo>
                  <a:lnTo>
                    <a:pt x="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6" name="Freeform 313"/>
            <p:cNvSpPr/>
            <p:nvPr/>
          </p:nvSpPr>
          <p:spPr bwMode="auto">
            <a:xfrm>
              <a:off x="7773126" y="4750828"/>
              <a:ext cx="14991" cy="18584"/>
            </a:xfrm>
            <a:custGeom>
              <a:avLst/>
              <a:gdLst>
                <a:gd name="T0" fmla="*/ 2147483647 w 10"/>
                <a:gd name="T1" fmla="*/ 2147483647 h 12"/>
                <a:gd name="T2" fmla="*/ 2147483647 w 10"/>
                <a:gd name="T3" fmla="*/ 2147483647 h 12"/>
                <a:gd name="T4" fmla="*/ 2147483647 w 10"/>
                <a:gd name="T5" fmla="*/ 2147483647 h 12"/>
                <a:gd name="T6" fmla="*/ 2147483647 w 10"/>
                <a:gd name="T7" fmla="*/ 2147483647 h 12"/>
                <a:gd name="T8" fmla="*/ 0 w 10"/>
                <a:gd name="T9" fmla="*/ 2147483647 h 12"/>
                <a:gd name="T10" fmla="*/ 0 w 10"/>
                <a:gd name="T11" fmla="*/ 2147483647 h 12"/>
                <a:gd name="T12" fmla="*/ 2147483647 w 10"/>
                <a:gd name="T13" fmla="*/ 0 h 12"/>
                <a:gd name="T14" fmla="*/ 2147483647 w 10"/>
                <a:gd name="T15" fmla="*/ 2147483647 h 12"/>
                <a:gd name="T16" fmla="*/ 0 60000 65536"/>
                <a:gd name="T17" fmla="*/ 0 60000 65536"/>
                <a:gd name="T18" fmla="*/ 0 60000 65536"/>
                <a:gd name="T19" fmla="*/ 0 60000 65536"/>
                <a:gd name="T20" fmla="*/ 0 60000 65536"/>
                <a:gd name="T21" fmla="*/ 0 60000 65536"/>
                <a:gd name="T22" fmla="*/ 0 60000 65536"/>
                <a:gd name="T23" fmla="*/ 0 60000 65536"/>
                <a:gd name="T24" fmla="*/ 0 w 10"/>
                <a:gd name="T25" fmla="*/ 0 h 12"/>
                <a:gd name="T26" fmla="*/ 10 w 10"/>
                <a:gd name="T27" fmla="*/ 12 h 1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 h="12">
                  <a:moveTo>
                    <a:pt x="10" y="6"/>
                  </a:moveTo>
                  <a:lnTo>
                    <a:pt x="8" y="10"/>
                  </a:lnTo>
                  <a:lnTo>
                    <a:pt x="4" y="12"/>
                  </a:lnTo>
                  <a:lnTo>
                    <a:pt x="2" y="12"/>
                  </a:lnTo>
                  <a:lnTo>
                    <a:pt x="0" y="10"/>
                  </a:lnTo>
                  <a:lnTo>
                    <a:pt x="0" y="6"/>
                  </a:lnTo>
                  <a:lnTo>
                    <a:pt x="2" y="0"/>
                  </a:lnTo>
                  <a:lnTo>
                    <a:pt x="10"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7" name="Freeform 314"/>
            <p:cNvSpPr/>
            <p:nvPr/>
          </p:nvSpPr>
          <p:spPr bwMode="auto">
            <a:xfrm>
              <a:off x="7695868" y="4566314"/>
              <a:ext cx="21909" cy="10620"/>
            </a:xfrm>
            <a:custGeom>
              <a:avLst/>
              <a:gdLst>
                <a:gd name="T0" fmla="*/ 2147483647 w 16"/>
                <a:gd name="T1" fmla="*/ 2147483647 h 6"/>
                <a:gd name="T2" fmla="*/ 2147483647 w 16"/>
                <a:gd name="T3" fmla="*/ 2147483647 h 6"/>
                <a:gd name="T4" fmla="*/ 2147483647 w 16"/>
                <a:gd name="T5" fmla="*/ 2147483647 h 6"/>
                <a:gd name="T6" fmla="*/ 0 w 16"/>
                <a:gd name="T7" fmla="*/ 2147483647 h 6"/>
                <a:gd name="T8" fmla="*/ 2147483647 w 16"/>
                <a:gd name="T9" fmla="*/ 2147483647 h 6"/>
                <a:gd name="T10" fmla="*/ 2147483647 w 16"/>
                <a:gd name="T11" fmla="*/ 0 h 6"/>
                <a:gd name="T12" fmla="*/ 2147483647 w 16"/>
                <a:gd name="T13" fmla="*/ 0 h 6"/>
                <a:gd name="T14" fmla="*/ 2147483647 w 16"/>
                <a:gd name="T15" fmla="*/ 2147483647 h 6"/>
                <a:gd name="T16" fmla="*/ 2147483647 w 16"/>
                <a:gd name="T17" fmla="*/ 2147483647 h 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
                <a:gd name="T28" fmla="*/ 0 h 6"/>
                <a:gd name="T29" fmla="*/ 16 w 16"/>
                <a:gd name="T30" fmla="*/ 6 h 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 h="6">
                  <a:moveTo>
                    <a:pt x="16" y="6"/>
                  </a:moveTo>
                  <a:lnTo>
                    <a:pt x="8" y="6"/>
                  </a:lnTo>
                  <a:lnTo>
                    <a:pt x="4" y="6"/>
                  </a:lnTo>
                  <a:lnTo>
                    <a:pt x="0" y="6"/>
                  </a:lnTo>
                  <a:lnTo>
                    <a:pt x="4" y="2"/>
                  </a:lnTo>
                  <a:lnTo>
                    <a:pt x="8" y="0"/>
                  </a:lnTo>
                  <a:lnTo>
                    <a:pt x="12" y="0"/>
                  </a:lnTo>
                  <a:lnTo>
                    <a:pt x="14" y="2"/>
                  </a:lnTo>
                  <a:lnTo>
                    <a:pt x="16"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8" name="Freeform 315"/>
            <p:cNvSpPr/>
            <p:nvPr/>
          </p:nvSpPr>
          <p:spPr bwMode="auto">
            <a:xfrm>
              <a:off x="7557495" y="4622066"/>
              <a:ext cx="13837" cy="5310"/>
            </a:xfrm>
            <a:custGeom>
              <a:avLst/>
              <a:gdLst>
                <a:gd name="T0" fmla="*/ 2147483647 w 10"/>
                <a:gd name="T1" fmla="*/ 0 h 4"/>
                <a:gd name="T2" fmla="*/ 2147483647 w 10"/>
                <a:gd name="T3" fmla="*/ 2147483647 h 4"/>
                <a:gd name="T4" fmla="*/ 2147483647 w 10"/>
                <a:gd name="T5" fmla="*/ 2147483647 h 4"/>
                <a:gd name="T6" fmla="*/ 2147483647 w 10"/>
                <a:gd name="T7" fmla="*/ 2147483647 h 4"/>
                <a:gd name="T8" fmla="*/ 0 w 10"/>
                <a:gd name="T9" fmla="*/ 0 h 4"/>
                <a:gd name="T10" fmla="*/ 2147483647 w 10"/>
                <a:gd name="T11" fmla="*/ 0 h 4"/>
                <a:gd name="T12" fmla="*/ 2147483647 w 10"/>
                <a:gd name="T13" fmla="*/ 0 h 4"/>
                <a:gd name="T14" fmla="*/ 0 60000 65536"/>
                <a:gd name="T15" fmla="*/ 0 60000 65536"/>
                <a:gd name="T16" fmla="*/ 0 60000 65536"/>
                <a:gd name="T17" fmla="*/ 0 60000 65536"/>
                <a:gd name="T18" fmla="*/ 0 60000 65536"/>
                <a:gd name="T19" fmla="*/ 0 60000 65536"/>
                <a:gd name="T20" fmla="*/ 0 60000 65536"/>
                <a:gd name="T21" fmla="*/ 0 w 10"/>
                <a:gd name="T22" fmla="*/ 0 h 4"/>
                <a:gd name="T23" fmla="*/ 10 w 10"/>
                <a:gd name="T24" fmla="*/ 4 h 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0" h="4">
                  <a:moveTo>
                    <a:pt x="10" y="0"/>
                  </a:moveTo>
                  <a:lnTo>
                    <a:pt x="8" y="2"/>
                  </a:lnTo>
                  <a:lnTo>
                    <a:pt x="4" y="4"/>
                  </a:lnTo>
                  <a:lnTo>
                    <a:pt x="2" y="2"/>
                  </a:lnTo>
                  <a:lnTo>
                    <a:pt x="0" y="0"/>
                  </a:lnTo>
                  <a:lnTo>
                    <a:pt x="6" y="0"/>
                  </a:lnTo>
                  <a:lnTo>
                    <a:pt x="10"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59" name="Freeform 316"/>
            <p:cNvSpPr/>
            <p:nvPr/>
          </p:nvSpPr>
          <p:spPr bwMode="auto">
            <a:xfrm>
              <a:off x="7502146" y="4254364"/>
              <a:ext cx="26521" cy="53098"/>
            </a:xfrm>
            <a:custGeom>
              <a:avLst/>
              <a:gdLst>
                <a:gd name="T0" fmla="*/ 2147483647 w 18"/>
                <a:gd name="T1" fmla="*/ 2147483647 h 34"/>
                <a:gd name="T2" fmla="*/ 2147483647 w 18"/>
                <a:gd name="T3" fmla="*/ 2147483647 h 34"/>
                <a:gd name="T4" fmla="*/ 2147483647 w 18"/>
                <a:gd name="T5" fmla="*/ 2147483647 h 34"/>
                <a:gd name="T6" fmla="*/ 2147483647 w 18"/>
                <a:gd name="T7" fmla="*/ 2147483647 h 34"/>
                <a:gd name="T8" fmla="*/ 2147483647 w 18"/>
                <a:gd name="T9" fmla="*/ 2147483647 h 34"/>
                <a:gd name="T10" fmla="*/ 2147483647 w 18"/>
                <a:gd name="T11" fmla="*/ 2147483647 h 34"/>
                <a:gd name="T12" fmla="*/ 2147483647 w 18"/>
                <a:gd name="T13" fmla="*/ 2147483647 h 34"/>
                <a:gd name="T14" fmla="*/ 2147483647 w 18"/>
                <a:gd name="T15" fmla="*/ 2147483647 h 34"/>
                <a:gd name="T16" fmla="*/ 2147483647 w 18"/>
                <a:gd name="T17" fmla="*/ 2147483647 h 34"/>
                <a:gd name="T18" fmla="*/ 2147483647 w 18"/>
                <a:gd name="T19" fmla="*/ 2147483647 h 34"/>
                <a:gd name="T20" fmla="*/ 2147483647 w 18"/>
                <a:gd name="T21" fmla="*/ 2147483647 h 34"/>
                <a:gd name="T22" fmla="*/ 2147483647 w 18"/>
                <a:gd name="T23" fmla="*/ 2147483647 h 34"/>
                <a:gd name="T24" fmla="*/ 0 w 18"/>
                <a:gd name="T25" fmla="*/ 2147483647 h 34"/>
                <a:gd name="T26" fmla="*/ 2147483647 w 18"/>
                <a:gd name="T27" fmla="*/ 2147483647 h 34"/>
                <a:gd name="T28" fmla="*/ 2147483647 w 18"/>
                <a:gd name="T29" fmla="*/ 2147483647 h 34"/>
                <a:gd name="T30" fmla="*/ 2147483647 w 18"/>
                <a:gd name="T31" fmla="*/ 2147483647 h 34"/>
                <a:gd name="T32" fmla="*/ 2147483647 w 18"/>
                <a:gd name="T33" fmla="*/ 2147483647 h 34"/>
                <a:gd name="T34" fmla="*/ 2147483647 w 18"/>
                <a:gd name="T35" fmla="*/ 0 h 34"/>
                <a:gd name="T36" fmla="*/ 2147483647 w 18"/>
                <a:gd name="T37" fmla="*/ 0 h 34"/>
                <a:gd name="T38" fmla="*/ 2147483647 w 18"/>
                <a:gd name="T39" fmla="*/ 2147483647 h 34"/>
                <a:gd name="T40" fmla="*/ 2147483647 w 18"/>
                <a:gd name="T41" fmla="*/ 2147483647 h 34"/>
                <a:gd name="T42" fmla="*/ 2147483647 w 18"/>
                <a:gd name="T43" fmla="*/ 2147483647 h 3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8"/>
                <a:gd name="T67" fmla="*/ 0 h 34"/>
                <a:gd name="T68" fmla="*/ 18 w 18"/>
                <a:gd name="T69" fmla="*/ 34 h 3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8" h="34">
                  <a:moveTo>
                    <a:pt x="18" y="6"/>
                  </a:moveTo>
                  <a:lnTo>
                    <a:pt x="16" y="12"/>
                  </a:lnTo>
                  <a:lnTo>
                    <a:pt x="14" y="14"/>
                  </a:lnTo>
                  <a:lnTo>
                    <a:pt x="12" y="18"/>
                  </a:lnTo>
                  <a:lnTo>
                    <a:pt x="12" y="24"/>
                  </a:lnTo>
                  <a:lnTo>
                    <a:pt x="12" y="26"/>
                  </a:lnTo>
                  <a:lnTo>
                    <a:pt x="12" y="28"/>
                  </a:lnTo>
                  <a:lnTo>
                    <a:pt x="14" y="32"/>
                  </a:lnTo>
                  <a:lnTo>
                    <a:pt x="14" y="34"/>
                  </a:lnTo>
                  <a:lnTo>
                    <a:pt x="10" y="34"/>
                  </a:lnTo>
                  <a:lnTo>
                    <a:pt x="6" y="28"/>
                  </a:lnTo>
                  <a:lnTo>
                    <a:pt x="2" y="24"/>
                  </a:lnTo>
                  <a:lnTo>
                    <a:pt x="0" y="18"/>
                  </a:lnTo>
                  <a:lnTo>
                    <a:pt x="2" y="16"/>
                  </a:lnTo>
                  <a:lnTo>
                    <a:pt x="6" y="16"/>
                  </a:lnTo>
                  <a:lnTo>
                    <a:pt x="6" y="8"/>
                  </a:lnTo>
                  <a:lnTo>
                    <a:pt x="8" y="2"/>
                  </a:lnTo>
                  <a:lnTo>
                    <a:pt x="10" y="0"/>
                  </a:lnTo>
                  <a:lnTo>
                    <a:pt x="12" y="0"/>
                  </a:lnTo>
                  <a:lnTo>
                    <a:pt x="16" y="2"/>
                  </a:lnTo>
                  <a:lnTo>
                    <a:pt x="18" y="4"/>
                  </a:lnTo>
                  <a:lnTo>
                    <a:pt x="18" y="6"/>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0" name="Freeform 317"/>
            <p:cNvSpPr/>
            <p:nvPr/>
          </p:nvSpPr>
          <p:spPr bwMode="auto">
            <a:xfrm>
              <a:off x="7530973" y="4275603"/>
              <a:ext cx="19603" cy="19911"/>
            </a:xfrm>
            <a:custGeom>
              <a:avLst/>
              <a:gdLst>
                <a:gd name="T0" fmla="*/ 2147483647 w 14"/>
                <a:gd name="T1" fmla="*/ 0 h 12"/>
                <a:gd name="T2" fmla="*/ 2147483647 w 14"/>
                <a:gd name="T3" fmla="*/ 2147483647 h 12"/>
                <a:gd name="T4" fmla="*/ 2147483647 w 14"/>
                <a:gd name="T5" fmla="*/ 2147483647 h 12"/>
                <a:gd name="T6" fmla="*/ 2147483647 w 14"/>
                <a:gd name="T7" fmla="*/ 2147483647 h 12"/>
                <a:gd name="T8" fmla="*/ 2147483647 w 14"/>
                <a:gd name="T9" fmla="*/ 2147483647 h 12"/>
                <a:gd name="T10" fmla="*/ 2147483647 w 14"/>
                <a:gd name="T11" fmla="*/ 2147483647 h 12"/>
                <a:gd name="T12" fmla="*/ 0 w 14"/>
                <a:gd name="T13" fmla="*/ 2147483647 h 12"/>
                <a:gd name="T14" fmla="*/ 2147483647 w 14"/>
                <a:gd name="T15" fmla="*/ 2147483647 h 12"/>
                <a:gd name="T16" fmla="*/ 2147483647 w 14"/>
                <a:gd name="T17" fmla="*/ 0 h 12"/>
                <a:gd name="T18" fmla="*/ 2147483647 w 14"/>
                <a:gd name="T19" fmla="*/ 0 h 12"/>
                <a:gd name="T20" fmla="*/ 2147483647 w 14"/>
                <a:gd name="T21" fmla="*/ 0 h 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4"/>
                <a:gd name="T34" fmla="*/ 0 h 12"/>
                <a:gd name="T35" fmla="*/ 14 w 14"/>
                <a:gd name="T36" fmla="*/ 12 h 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4" h="12">
                  <a:moveTo>
                    <a:pt x="14" y="0"/>
                  </a:moveTo>
                  <a:lnTo>
                    <a:pt x="12" y="4"/>
                  </a:lnTo>
                  <a:lnTo>
                    <a:pt x="10" y="8"/>
                  </a:lnTo>
                  <a:lnTo>
                    <a:pt x="8" y="10"/>
                  </a:lnTo>
                  <a:lnTo>
                    <a:pt x="4" y="12"/>
                  </a:lnTo>
                  <a:lnTo>
                    <a:pt x="2" y="10"/>
                  </a:lnTo>
                  <a:lnTo>
                    <a:pt x="0" y="8"/>
                  </a:lnTo>
                  <a:lnTo>
                    <a:pt x="2" y="4"/>
                  </a:lnTo>
                  <a:lnTo>
                    <a:pt x="6" y="0"/>
                  </a:lnTo>
                  <a:lnTo>
                    <a:pt x="10" y="0"/>
                  </a:lnTo>
                  <a:lnTo>
                    <a:pt x="1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1" name="Freeform 318"/>
            <p:cNvSpPr/>
            <p:nvPr/>
          </p:nvSpPr>
          <p:spPr bwMode="auto">
            <a:xfrm>
              <a:off x="7513677" y="4206577"/>
              <a:ext cx="17296" cy="25221"/>
            </a:xfrm>
            <a:custGeom>
              <a:avLst/>
              <a:gdLst>
                <a:gd name="T0" fmla="*/ 0 w 12"/>
                <a:gd name="T1" fmla="*/ 2147483647 h 16"/>
                <a:gd name="T2" fmla="*/ 0 w 12"/>
                <a:gd name="T3" fmla="*/ 0 h 16"/>
                <a:gd name="T4" fmla="*/ 2147483647 w 12"/>
                <a:gd name="T5" fmla="*/ 0 h 16"/>
                <a:gd name="T6" fmla="*/ 2147483647 w 12"/>
                <a:gd name="T7" fmla="*/ 2147483647 h 16"/>
                <a:gd name="T8" fmla="*/ 2147483647 w 12"/>
                <a:gd name="T9" fmla="*/ 2147483647 h 16"/>
                <a:gd name="T10" fmla="*/ 2147483647 w 12"/>
                <a:gd name="T11" fmla="*/ 2147483647 h 16"/>
                <a:gd name="T12" fmla="*/ 2147483647 w 12"/>
                <a:gd name="T13" fmla="*/ 2147483647 h 16"/>
                <a:gd name="T14" fmla="*/ 2147483647 w 12"/>
                <a:gd name="T15" fmla="*/ 2147483647 h 16"/>
                <a:gd name="T16" fmla="*/ 2147483647 w 12"/>
                <a:gd name="T17" fmla="*/ 2147483647 h 16"/>
                <a:gd name="T18" fmla="*/ 2147483647 w 12"/>
                <a:gd name="T19" fmla="*/ 2147483647 h 16"/>
                <a:gd name="T20" fmla="*/ 0 w 12"/>
                <a:gd name="T21" fmla="*/ 2147483647 h 1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2"/>
                <a:gd name="T34" fmla="*/ 0 h 16"/>
                <a:gd name="T35" fmla="*/ 12 w 12"/>
                <a:gd name="T36" fmla="*/ 16 h 1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2" h="16">
                  <a:moveTo>
                    <a:pt x="0" y="8"/>
                  </a:moveTo>
                  <a:lnTo>
                    <a:pt x="0" y="0"/>
                  </a:lnTo>
                  <a:lnTo>
                    <a:pt x="2" y="0"/>
                  </a:lnTo>
                  <a:lnTo>
                    <a:pt x="6" y="4"/>
                  </a:lnTo>
                  <a:lnTo>
                    <a:pt x="8" y="6"/>
                  </a:lnTo>
                  <a:lnTo>
                    <a:pt x="12" y="10"/>
                  </a:lnTo>
                  <a:lnTo>
                    <a:pt x="12" y="14"/>
                  </a:lnTo>
                  <a:lnTo>
                    <a:pt x="12" y="16"/>
                  </a:lnTo>
                  <a:lnTo>
                    <a:pt x="10" y="14"/>
                  </a:lnTo>
                  <a:lnTo>
                    <a:pt x="6" y="8"/>
                  </a:lnTo>
                  <a:lnTo>
                    <a:pt x="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2" name="Freeform 319"/>
            <p:cNvSpPr/>
            <p:nvPr/>
          </p:nvSpPr>
          <p:spPr bwMode="auto">
            <a:xfrm>
              <a:off x="7442184" y="4180028"/>
              <a:ext cx="29981" cy="31859"/>
            </a:xfrm>
            <a:custGeom>
              <a:avLst/>
              <a:gdLst>
                <a:gd name="T0" fmla="*/ 2147483647 w 20"/>
                <a:gd name="T1" fmla="*/ 2147483647 h 20"/>
                <a:gd name="T2" fmla="*/ 2147483647 w 20"/>
                <a:gd name="T3" fmla="*/ 2147483647 h 20"/>
                <a:gd name="T4" fmla="*/ 2147483647 w 20"/>
                <a:gd name="T5" fmla="*/ 2147483647 h 20"/>
                <a:gd name="T6" fmla="*/ 0 w 20"/>
                <a:gd name="T7" fmla="*/ 0 h 20"/>
                <a:gd name="T8" fmla="*/ 2147483647 w 20"/>
                <a:gd name="T9" fmla="*/ 0 h 20"/>
                <a:gd name="T10" fmla="*/ 2147483647 w 20"/>
                <a:gd name="T11" fmla="*/ 2147483647 h 20"/>
                <a:gd name="T12" fmla="*/ 2147483647 w 20"/>
                <a:gd name="T13" fmla="*/ 2147483647 h 20"/>
                <a:gd name="T14" fmla="*/ 2147483647 w 20"/>
                <a:gd name="T15" fmla="*/ 2147483647 h 20"/>
                <a:gd name="T16" fmla="*/ 2147483647 w 20"/>
                <a:gd name="T17" fmla="*/ 2147483647 h 20"/>
                <a:gd name="T18" fmla="*/ 2147483647 w 20"/>
                <a:gd name="T19" fmla="*/ 2147483647 h 20"/>
                <a:gd name="T20" fmla="*/ 2147483647 w 20"/>
                <a:gd name="T21" fmla="*/ 2147483647 h 20"/>
                <a:gd name="T22" fmla="*/ 2147483647 w 2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20"/>
                <a:gd name="T38" fmla="*/ 20 w 2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20">
                  <a:moveTo>
                    <a:pt x="16" y="20"/>
                  </a:moveTo>
                  <a:lnTo>
                    <a:pt x="12" y="16"/>
                  </a:lnTo>
                  <a:lnTo>
                    <a:pt x="6" y="10"/>
                  </a:lnTo>
                  <a:lnTo>
                    <a:pt x="0" y="0"/>
                  </a:lnTo>
                  <a:lnTo>
                    <a:pt x="6" y="0"/>
                  </a:lnTo>
                  <a:lnTo>
                    <a:pt x="14" y="4"/>
                  </a:lnTo>
                  <a:lnTo>
                    <a:pt x="18" y="4"/>
                  </a:lnTo>
                  <a:lnTo>
                    <a:pt x="20" y="8"/>
                  </a:lnTo>
                  <a:lnTo>
                    <a:pt x="20" y="12"/>
                  </a:lnTo>
                  <a:lnTo>
                    <a:pt x="20" y="16"/>
                  </a:lnTo>
                  <a:lnTo>
                    <a:pt x="18" y="20"/>
                  </a:lnTo>
                  <a:lnTo>
                    <a:pt x="16" y="2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3" name="Freeform 320"/>
            <p:cNvSpPr/>
            <p:nvPr/>
          </p:nvSpPr>
          <p:spPr bwMode="auto">
            <a:xfrm>
              <a:off x="8302403" y="4760120"/>
              <a:ext cx="20756" cy="25221"/>
            </a:xfrm>
            <a:custGeom>
              <a:avLst/>
              <a:gdLst>
                <a:gd name="T0" fmla="*/ 2147483647 w 14"/>
                <a:gd name="T1" fmla="*/ 2147483647 h 16"/>
                <a:gd name="T2" fmla="*/ 2147483647 w 14"/>
                <a:gd name="T3" fmla="*/ 2147483647 h 16"/>
                <a:gd name="T4" fmla="*/ 2147483647 w 14"/>
                <a:gd name="T5" fmla="*/ 2147483647 h 16"/>
                <a:gd name="T6" fmla="*/ 2147483647 w 14"/>
                <a:gd name="T7" fmla="*/ 2147483647 h 16"/>
                <a:gd name="T8" fmla="*/ 2147483647 w 14"/>
                <a:gd name="T9" fmla="*/ 2147483647 h 16"/>
                <a:gd name="T10" fmla="*/ 0 w 14"/>
                <a:gd name="T11" fmla="*/ 2147483647 h 16"/>
                <a:gd name="T12" fmla="*/ 0 w 14"/>
                <a:gd name="T13" fmla="*/ 0 h 16"/>
                <a:gd name="T14" fmla="*/ 2147483647 w 14"/>
                <a:gd name="T15" fmla="*/ 2147483647 h 16"/>
                <a:gd name="T16" fmla="*/ 2147483647 w 14"/>
                <a:gd name="T17" fmla="*/ 2147483647 h 16"/>
                <a:gd name="T18" fmla="*/ 2147483647 w 14"/>
                <a:gd name="T19" fmla="*/ 2147483647 h 1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4"/>
                <a:gd name="T31" fmla="*/ 0 h 16"/>
                <a:gd name="T32" fmla="*/ 14 w 14"/>
                <a:gd name="T33" fmla="*/ 16 h 1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4" h="16">
                  <a:moveTo>
                    <a:pt x="14" y="12"/>
                  </a:moveTo>
                  <a:lnTo>
                    <a:pt x="12" y="14"/>
                  </a:lnTo>
                  <a:lnTo>
                    <a:pt x="10" y="16"/>
                  </a:lnTo>
                  <a:lnTo>
                    <a:pt x="8" y="14"/>
                  </a:lnTo>
                  <a:lnTo>
                    <a:pt x="4" y="12"/>
                  </a:lnTo>
                  <a:lnTo>
                    <a:pt x="0" y="4"/>
                  </a:lnTo>
                  <a:lnTo>
                    <a:pt x="0" y="0"/>
                  </a:lnTo>
                  <a:lnTo>
                    <a:pt x="8" y="4"/>
                  </a:lnTo>
                  <a:lnTo>
                    <a:pt x="12" y="8"/>
                  </a:lnTo>
                  <a:lnTo>
                    <a:pt x="14" y="12"/>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4" name="Freeform 321"/>
            <p:cNvSpPr/>
            <p:nvPr/>
          </p:nvSpPr>
          <p:spPr bwMode="auto">
            <a:xfrm>
              <a:off x="8368131" y="4839767"/>
              <a:ext cx="28828" cy="17257"/>
            </a:xfrm>
            <a:custGeom>
              <a:avLst/>
              <a:gdLst>
                <a:gd name="T0" fmla="*/ 2147483647 w 20"/>
                <a:gd name="T1" fmla="*/ 2147483647 h 12"/>
                <a:gd name="T2" fmla="*/ 2147483647 w 20"/>
                <a:gd name="T3" fmla="*/ 2147483647 h 12"/>
                <a:gd name="T4" fmla="*/ 2147483647 w 20"/>
                <a:gd name="T5" fmla="*/ 2147483647 h 12"/>
                <a:gd name="T6" fmla="*/ 2147483647 w 20"/>
                <a:gd name="T7" fmla="*/ 2147483647 h 12"/>
                <a:gd name="T8" fmla="*/ 2147483647 w 20"/>
                <a:gd name="T9" fmla="*/ 2147483647 h 12"/>
                <a:gd name="T10" fmla="*/ 0 w 20"/>
                <a:gd name="T11" fmla="*/ 2147483647 h 12"/>
                <a:gd name="T12" fmla="*/ 0 w 20"/>
                <a:gd name="T13" fmla="*/ 0 h 12"/>
                <a:gd name="T14" fmla="*/ 2147483647 w 20"/>
                <a:gd name="T15" fmla="*/ 0 h 12"/>
                <a:gd name="T16" fmla="*/ 2147483647 w 20"/>
                <a:gd name="T17" fmla="*/ 2147483647 h 12"/>
                <a:gd name="T18" fmla="*/ 2147483647 w 20"/>
                <a:gd name="T19" fmla="*/ 2147483647 h 12"/>
                <a:gd name="T20" fmla="*/ 2147483647 w 20"/>
                <a:gd name="T21" fmla="*/ 2147483647 h 12"/>
                <a:gd name="T22" fmla="*/ 2147483647 w 20"/>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0"/>
                <a:gd name="T37" fmla="*/ 0 h 12"/>
                <a:gd name="T38" fmla="*/ 20 w 20"/>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0" h="12">
                  <a:moveTo>
                    <a:pt x="20" y="8"/>
                  </a:moveTo>
                  <a:lnTo>
                    <a:pt x="20" y="12"/>
                  </a:lnTo>
                  <a:lnTo>
                    <a:pt x="16" y="12"/>
                  </a:lnTo>
                  <a:lnTo>
                    <a:pt x="6" y="10"/>
                  </a:lnTo>
                  <a:lnTo>
                    <a:pt x="2" y="6"/>
                  </a:lnTo>
                  <a:lnTo>
                    <a:pt x="0" y="2"/>
                  </a:lnTo>
                  <a:lnTo>
                    <a:pt x="0" y="0"/>
                  </a:lnTo>
                  <a:lnTo>
                    <a:pt x="2" y="0"/>
                  </a:lnTo>
                  <a:lnTo>
                    <a:pt x="10" y="2"/>
                  </a:lnTo>
                  <a:lnTo>
                    <a:pt x="18" y="4"/>
                  </a:lnTo>
                  <a:lnTo>
                    <a:pt x="20" y="6"/>
                  </a:lnTo>
                  <a:lnTo>
                    <a:pt x="20" y="8"/>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sp>
          <p:nvSpPr>
            <p:cNvPr id="265" name="Freeform 322"/>
            <p:cNvSpPr/>
            <p:nvPr/>
          </p:nvSpPr>
          <p:spPr bwMode="auto">
            <a:xfrm>
              <a:off x="8509964" y="4997732"/>
              <a:ext cx="11531" cy="21239"/>
            </a:xfrm>
            <a:custGeom>
              <a:avLst/>
              <a:gdLst>
                <a:gd name="T0" fmla="*/ 2147483647 w 8"/>
                <a:gd name="T1" fmla="*/ 0 h 14"/>
                <a:gd name="T2" fmla="*/ 2147483647 w 8"/>
                <a:gd name="T3" fmla="*/ 2147483647 h 14"/>
                <a:gd name="T4" fmla="*/ 2147483647 w 8"/>
                <a:gd name="T5" fmla="*/ 2147483647 h 14"/>
                <a:gd name="T6" fmla="*/ 2147483647 w 8"/>
                <a:gd name="T7" fmla="*/ 2147483647 h 14"/>
                <a:gd name="T8" fmla="*/ 2147483647 w 8"/>
                <a:gd name="T9" fmla="*/ 2147483647 h 14"/>
                <a:gd name="T10" fmla="*/ 2147483647 w 8"/>
                <a:gd name="T11" fmla="*/ 2147483647 h 14"/>
                <a:gd name="T12" fmla="*/ 2147483647 w 8"/>
                <a:gd name="T13" fmla="*/ 2147483647 h 14"/>
                <a:gd name="T14" fmla="*/ 2147483647 w 8"/>
                <a:gd name="T15" fmla="*/ 2147483647 h 14"/>
                <a:gd name="T16" fmla="*/ 0 w 8"/>
                <a:gd name="T17" fmla="*/ 2147483647 h 14"/>
                <a:gd name="T18" fmla="*/ 0 w 8"/>
                <a:gd name="T19" fmla="*/ 2147483647 h 14"/>
                <a:gd name="T20" fmla="*/ 0 w 8"/>
                <a:gd name="T21" fmla="*/ 0 h 14"/>
                <a:gd name="T22" fmla="*/ 2147483647 w 8"/>
                <a:gd name="T23" fmla="*/ 0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4"/>
                <a:gd name="T38" fmla="*/ 8 w 8"/>
                <a:gd name="T39" fmla="*/ 14 h 1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4">
                  <a:moveTo>
                    <a:pt x="4" y="0"/>
                  </a:moveTo>
                  <a:lnTo>
                    <a:pt x="4" y="4"/>
                  </a:lnTo>
                  <a:lnTo>
                    <a:pt x="6" y="6"/>
                  </a:lnTo>
                  <a:lnTo>
                    <a:pt x="8" y="6"/>
                  </a:lnTo>
                  <a:lnTo>
                    <a:pt x="8" y="8"/>
                  </a:lnTo>
                  <a:lnTo>
                    <a:pt x="6" y="12"/>
                  </a:lnTo>
                  <a:lnTo>
                    <a:pt x="4" y="14"/>
                  </a:lnTo>
                  <a:lnTo>
                    <a:pt x="2" y="14"/>
                  </a:lnTo>
                  <a:lnTo>
                    <a:pt x="0" y="10"/>
                  </a:lnTo>
                  <a:lnTo>
                    <a:pt x="0" y="6"/>
                  </a:lnTo>
                  <a:lnTo>
                    <a:pt x="0" y="0"/>
                  </a:lnTo>
                  <a:lnTo>
                    <a:pt x="4" y="0"/>
                  </a:lnTo>
                  <a:close/>
                </a:path>
              </a:pathLst>
            </a:custGeom>
            <a:grpFill/>
            <a:ln w="6350" cmpd="sng">
              <a:solidFill>
                <a:schemeClr val="bg1">
                  <a:lumMod val="85000"/>
                </a:schemeClr>
              </a:solidFill>
              <a:prstDash val="solid"/>
              <a:round/>
            </a:ln>
          </p:spPr>
          <p:txBody>
            <a:bodyPr/>
            <a:lstStyle/>
            <a:p>
              <a:pPr eaLnBrk="1" fontAlgn="auto" hangingPunct="1">
                <a:spcBef>
                  <a:spcPts val="0"/>
                </a:spcBef>
                <a:spcAft>
                  <a:spcPts val="0"/>
                </a:spcAft>
                <a:defRPr/>
              </a:pPr>
              <a:endParaRPr lang="es-ES" sz="1200" dirty="0">
                <a:latin typeface="CorpoA"/>
                <a:ea typeface="+mn-ea"/>
              </a:endParaRPr>
            </a:p>
          </p:txBody>
        </p:sp>
      </p:grpSp>
      <p:sp>
        <p:nvSpPr>
          <p:cNvPr id="266" name="矩形 265"/>
          <p:cNvSpPr/>
          <p:nvPr/>
        </p:nvSpPr>
        <p:spPr>
          <a:xfrm>
            <a:off x="3878263" y="1708150"/>
            <a:ext cx="1679575" cy="768350"/>
          </a:xfrm>
          <a:prstGeom prst="rect">
            <a:avLst/>
          </a:prstGeom>
        </p:spPr>
        <p:txBody>
          <a:bodyPr wrap="none">
            <a:spAutoFit/>
          </a:bodyPr>
          <a:lstStyle/>
          <a:p>
            <a:pPr algn="ctr" eaLnBrk="1" fontAlgn="auto" hangingPunct="1">
              <a:spcBef>
                <a:spcPts val="0"/>
              </a:spcBef>
              <a:spcAft>
                <a:spcPts val="0"/>
              </a:spcAft>
              <a:defRPr/>
            </a:pPr>
            <a:r>
              <a:rPr lang="zh-CN" altLang="en-US"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点击添加标题</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a:p>
            <a:pPr algn="ctr" eaLnBrk="1" fontAlgn="auto" hangingPunct="1">
              <a:spcBef>
                <a:spcPts val="0"/>
              </a:spcBef>
              <a:spcAft>
                <a:spcPts val="0"/>
              </a:spcAft>
              <a:defRPr/>
            </a:pPr>
            <a:r>
              <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CLICK TO ADD TITLE</a:t>
            </a:r>
            <a:endPar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a:p>
            <a:pPr algn="ctr" eaLnBrk="1" fontAlgn="auto" hangingPunct="1">
              <a:spcBef>
                <a:spcPts val="0"/>
              </a:spcBef>
              <a:spcAft>
                <a:spcPts val="0"/>
              </a:spcAft>
              <a:defRPr/>
            </a:pP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267" name="组合 266"/>
          <p:cNvGrpSpPr/>
          <p:nvPr/>
        </p:nvGrpSpPr>
        <p:grpSpPr bwMode="auto">
          <a:xfrm>
            <a:off x="6018213" y="1674813"/>
            <a:ext cx="1524000" cy="261937"/>
            <a:chOff x="6018079" y="1675235"/>
            <a:chExt cx="1524043" cy="261610"/>
          </a:xfrm>
        </p:grpSpPr>
        <p:sp>
          <p:nvSpPr>
            <p:cNvPr id="268" name="椭圆 267"/>
            <p:cNvSpPr/>
            <p:nvPr/>
          </p:nvSpPr>
          <p:spPr>
            <a:xfrm>
              <a:off x="6018079" y="1767198"/>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269" name="直接连接符 268"/>
            <p:cNvCxnSpPr/>
            <p:nvPr/>
          </p:nvCxnSpPr>
          <p:spPr>
            <a:xfrm flipV="1">
              <a:off x="6118094" y="1808419"/>
              <a:ext cx="887438" cy="9513"/>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8511" name="矩形 314"/>
            <p:cNvSpPr>
              <a:spLocks noChangeArrowheads="1"/>
            </p:cNvSpPr>
            <p:nvPr/>
          </p:nvSpPr>
          <p:spPr bwMode="auto">
            <a:xfrm>
              <a:off x="7075328" y="1675235"/>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20%</a:t>
              </a:r>
              <a:endParaRPr lang="en-US" altLang="zh-CN" sz="1100" b="1">
                <a:latin typeface="Arial" panose="020B0604020202020204" pitchFamily="34" charset="0"/>
                <a:cs typeface="Arial" panose="020B0604020202020204" pitchFamily="34" charset="0"/>
              </a:endParaRPr>
            </a:p>
          </p:txBody>
        </p:sp>
      </p:grpSp>
      <p:grpSp>
        <p:nvGrpSpPr>
          <p:cNvPr id="271" name="组合 270"/>
          <p:cNvGrpSpPr/>
          <p:nvPr/>
        </p:nvGrpSpPr>
        <p:grpSpPr bwMode="auto">
          <a:xfrm>
            <a:off x="6129338" y="742950"/>
            <a:ext cx="887412" cy="663575"/>
            <a:chOff x="6130121" y="742704"/>
            <a:chExt cx="887057" cy="664517"/>
          </a:xfrm>
        </p:grpSpPr>
        <p:sp>
          <p:nvSpPr>
            <p:cNvPr id="272" name="椭圆 271"/>
            <p:cNvSpPr/>
            <p:nvPr/>
          </p:nvSpPr>
          <p:spPr>
            <a:xfrm>
              <a:off x="6130121" y="1306517"/>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503" name="组合 271"/>
            <p:cNvGrpSpPr/>
            <p:nvPr/>
          </p:nvGrpSpPr>
          <p:grpSpPr bwMode="auto">
            <a:xfrm>
              <a:off x="6224495" y="993618"/>
              <a:ext cx="723766" cy="327646"/>
              <a:chOff x="7077222" y="777560"/>
              <a:chExt cx="795928" cy="360313"/>
            </a:xfrm>
          </p:grpSpPr>
          <p:cxnSp>
            <p:nvCxnSpPr>
              <p:cNvPr id="275" name="直接连接符 274"/>
              <p:cNvCxnSpPr/>
              <p:nvPr/>
            </p:nvCxnSpPr>
            <p:spPr>
              <a:xfrm flipV="1">
                <a:off x="7076398" y="777854"/>
                <a:ext cx="335055" cy="36014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76" name="直接连接符 275"/>
              <p:cNvCxnSpPr/>
              <p:nvPr/>
            </p:nvCxnSpPr>
            <p:spPr>
              <a:xfrm>
                <a:off x="7407963" y="779603"/>
                <a:ext cx="465937"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504" name="矩形 315"/>
            <p:cNvSpPr>
              <a:spLocks noChangeArrowheads="1"/>
            </p:cNvSpPr>
            <p:nvPr/>
          </p:nvSpPr>
          <p:spPr bwMode="auto">
            <a:xfrm>
              <a:off x="6550384" y="742704"/>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15%</a:t>
              </a:r>
              <a:endParaRPr lang="en-US" altLang="zh-CN" sz="1100" b="1">
                <a:latin typeface="Arial" panose="020B0604020202020204" pitchFamily="34" charset="0"/>
                <a:cs typeface="Arial" panose="020B0604020202020204" pitchFamily="34" charset="0"/>
              </a:endParaRPr>
            </a:p>
          </p:txBody>
        </p:sp>
      </p:grpSp>
      <p:grpSp>
        <p:nvGrpSpPr>
          <p:cNvPr id="277" name="组合 276"/>
          <p:cNvGrpSpPr/>
          <p:nvPr/>
        </p:nvGrpSpPr>
        <p:grpSpPr bwMode="auto">
          <a:xfrm>
            <a:off x="3030538" y="484188"/>
            <a:ext cx="725487" cy="590550"/>
            <a:chOff x="3030436" y="483518"/>
            <a:chExt cx="725941" cy="590723"/>
          </a:xfrm>
        </p:grpSpPr>
        <p:sp>
          <p:nvSpPr>
            <p:cNvPr id="278" name="椭圆 277"/>
            <p:cNvSpPr/>
            <p:nvPr/>
          </p:nvSpPr>
          <p:spPr>
            <a:xfrm>
              <a:off x="3655673" y="973537"/>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279" name="直接连接符 278"/>
            <p:cNvCxnSpPr/>
            <p:nvPr/>
          </p:nvCxnSpPr>
          <p:spPr>
            <a:xfrm flipH="1" flipV="1">
              <a:off x="3405320" y="737592"/>
              <a:ext cx="265278" cy="250898"/>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0" name="直接连接符 279"/>
            <p:cNvCxnSpPr/>
            <p:nvPr/>
          </p:nvCxnSpPr>
          <p:spPr>
            <a:xfrm flipH="1">
              <a:off x="3054263" y="737592"/>
              <a:ext cx="352646"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8499" name="矩形 316"/>
            <p:cNvSpPr>
              <a:spLocks noChangeArrowheads="1"/>
            </p:cNvSpPr>
            <p:nvPr/>
          </p:nvSpPr>
          <p:spPr bwMode="auto">
            <a:xfrm>
              <a:off x="3030436" y="483518"/>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5%</a:t>
              </a:r>
              <a:endParaRPr lang="en-US" altLang="zh-CN" sz="1100" b="1">
                <a:latin typeface="Arial" panose="020B0604020202020204" pitchFamily="34" charset="0"/>
                <a:cs typeface="Arial" panose="020B0604020202020204" pitchFamily="34" charset="0"/>
              </a:endParaRPr>
            </a:p>
          </p:txBody>
        </p:sp>
      </p:grpSp>
      <p:grpSp>
        <p:nvGrpSpPr>
          <p:cNvPr id="282" name="组合 281"/>
          <p:cNvGrpSpPr/>
          <p:nvPr/>
        </p:nvGrpSpPr>
        <p:grpSpPr bwMode="auto">
          <a:xfrm>
            <a:off x="915988" y="1716088"/>
            <a:ext cx="1306512" cy="260350"/>
            <a:chOff x="915853" y="1715439"/>
            <a:chExt cx="1306189" cy="261610"/>
          </a:xfrm>
        </p:grpSpPr>
        <p:sp>
          <p:nvSpPr>
            <p:cNvPr id="283" name="椭圆 282"/>
            <p:cNvSpPr/>
            <p:nvPr/>
          </p:nvSpPr>
          <p:spPr>
            <a:xfrm>
              <a:off x="2121338" y="1799653"/>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284" name="直接连接符 283"/>
            <p:cNvCxnSpPr/>
            <p:nvPr/>
          </p:nvCxnSpPr>
          <p:spPr>
            <a:xfrm flipH="1">
              <a:off x="1382463" y="1849434"/>
              <a:ext cx="739592" cy="1595"/>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8493" name="矩形 317"/>
            <p:cNvSpPr>
              <a:spLocks noChangeArrowheads="1"/>
            </p:cNvSpPr>
            <p:nvPr/>
          </p:nvSpPr>
          <p:spPr bwMode="auto">
            <a:xfrm>
              <a:off x="915853" y="1715439"/>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10%</a:t>
              </a:r>
              <a:endParaRPr lang="en-US" altLang="zh-CN" sz="1100" b="1">
                <a:latin typeface="Arial" panose="020B0604020202020204" pitchFamily="34" charset="0"/>
                <a:cs typeface="Arial" panose="020B0604020202020204" pitchFamily="34" charset="0"/>
              </a:endParaRPr>
            </a:p>
          </p:txBody>
        </p:sp>
      </p:grpSp>
      <p:grpSp>
        <p:nvGrpSpPr>
          <p:cNvPr id="286" name="组合 285"/>
          <p:cNvGrpSpPr/>
          <p:nvPr/>
        </p:nvGrpSpPr>
        <p:grpSpPr bwMode="auto">
          <a:xfrm>
            <a:off x="1846263" y="2965450"/>
            <a:ext cx="1089025" cy="273050"/>
            <a:chOff x="1846554" y="2965399"/>
            <a:chExt cx="1089524" cy="272410"/>
          </a:xfrm>
        </p:grpSpPr>
        <p:sp>
          <p:nvSpPr>
            <p:cNvPr id="287" name="椭圆 286"/>
            <p:cNvSpPr/>
            <p:nvPr/>
          </p:nvSpPr>
          <p:spPr>
            <a:xfrm>
              <a:off x="2835374" y="3030137"/>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485" name="组合 293"/>
            <p:cNvGrpSpPr/>
            <p:nvPr/>
          </p:nvGrpSpPr>
          <p:grpSpPr bwMode="auto">
            <a:xfrm>
              <a:off x="1907703" y="3085438"/>
              <a:ext cx="923241" cy="152371"/>
              <a:chOff x="3334431" y="2532757"/>
              <a:chExt cx="1015290" cy="167563"/>
            </a:xfrm>
          </p:grpSpPr>
          <p:cxnSp>
            <p:nvCxnSpPr>
              <p:cNvPr id="290" name="直接连接符 289"/>
              <p:cNvCxnSpPr/>
              <p:nvPr/>
            </p:nvCxnSpPr>
            <p:spPr>
              <a:xfrm flipH="1">
                <a:off x="4182392" y="2533118"/>
                <a:ext cx="167671" cy="16720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91" name="直接连接符 290"/>
              <p:cNvCxnSpPr/>
              <p:nvPr/>
            </p:nvCxnSpPr>
            <p:spPr>
              <a:xfrm flipH="1">
                <a:off x="3335301" y="2700320"/>
                <a:ext cx="850584"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486" name="矩形 318"/>
            <p:cNvSpPr>
              <a:spLocks noChangeArrowheads="1"/>
            </p:cNvSpPr>
            <p:nvPr/>
          </p:nvSpPr>
          <p:spPr bwMode="auto">
            <a:xfrm>
              <a:off x="1846554" y="2965399"/>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8%</a:t>
              </a:r>
              <a:endParaRPr lang="en-US" altLang="zh-CN" sz="1100" b="1">
                <a:latin typeface="Arial" panose="020B0604020202020204" pitchFamily="34" charset="0"/>
                <a:cs typeface="Arial" panose="020B0604020202020204" pitchFamily="34" charset="0"/>
              </a:endParaRPr>
            </a:p>
          </p:txBody>
        </p:sp>
      </p:grpSp>
      <p:grpSp>
        <p:nvGrpSpPr>
          <p:cNvPr id="292" name="组合 291"/>
          <p:cNvGrpSpPr/>
          <p:nvPr/>
        </p:nvGrpSpPr>
        <p:grpSpPr bwMode="auto">
          <a:xfrm>
            <a:off x="3208338" y="3279775"/>
            <a:ext cx="501650" cy="673100"/>
            <a:chOff x="3207935" y="3279921"/>
            <a:chExt cx="501820" cy="672669"/>
          </a:xfrm>
        </p:grpSpPr>
        <p:sp>
          <p:nvSpPr>
            <p:cNvPr id="293" name="椭圆 292"/>
            <p:cNvSpPr/>
            <p:nvPr/>
          </p:nvSpPr>
          <p:spPr>
            <a:xfrm>
              <a:off x="3207935" y="3279921"/>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294" name="直接连接符 293"/>
            <p:cNvCxnSpPr/>
            <p:nvPr/>
          </p:nvCxnSpPr>
          <p:spPr>
            <a:xfrm>
              <a:off x="3258752" y="3379870"/>
              <a:ext cx="6352" cy="51878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8481" name="矩形 319"/>
            <p:cNvSpPr>
              <a:spLocks noChangeArrowheads="1"/>
            </p:cNvSpPr>
            <p:nvPr/>
          </p:nvSpPr>
          <p:spPr bwMode="auto">
            <a:xfrm>
              <a:off x="3321507" y="3690980"/>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4%</a:t>
              </a:r>
              <a:endParaRPr lang="en-US" altLang="zh-CN" sz="1100" b="1">
                <a:latin typeface="Arial" panose="020B0604020202020204" pitchFamily="34" charset="0"/>
                <a:cs typeface="Arial" panose="020B0604020202020204" pitchFamily="34" charset="0"/>
              </a:endParaRPr>
            </a:p>
          </p:txBody>
        </p:sp>
      </p:grpSp>
      <p:grpSp>
        <p:nvGrpSpPr>
          <p:cNvPr id="296" name="组合 295"/>
          <p:cNvGrpSpPr/>
          <p:nvPr/>
        </p:nvGrpSpPr>
        <p:grpSpPr bwMode="auto">
          <a:xfrm>
            <a:off x="3308350" y="2316163"/>
            <a:ext cx="1035050" cy="398462"/>
            <a:chOff x="3308639" y="2315810"/>
            <a:chExt cx="1034254" cy="399039"/>
          </a:xfrm>
        </p:grpSpPr>
        <p:sp>
          <p:nvSpPr>
            <p:cNvPr id="297" name="椭圆 296"/>
            <p:cNvSpPr/>
            <p:nvPr/>
          </p:nvSpPr>
          <p:spPr>
            <a:xfrm>
              <a:off x="4242189" y="2315810"/>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473" name="组合 286"/>
            <p:cNvGrpSpPr/>
            <p:nvPr/>
          </p:nvGrpSpPr>
          <p:grpSpPr bwMode="auto">
            <a:xfrm>
              <a:off x="3776365" y="2405370"/>
              <a:ext cx="493873" cy="153408"/>
              <a:chOff x="3806608" y="2524633"/>
              <a:chExt cx="543113" cy="168703"/>
            </a:xfrm>
          </p:grpSpPr>
          <p:cxnSp>
            <p:nvCxnSpPr>
              <p:cNvPr id="300" name="直接连接符 299"/>
              <p:cNvCxnSpPr/>
              <p:nvPr/>
            </p:nvCxnSpPr>
            <p:spPr>
              <a:xfrm flipH="1">
                <a:off x="4180166" y="2524049"/>
                <a:ext cx="169210" cy="167837"/>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01" name="直接连接符 300"/>
              <p:cNvCxnSpPr/>
              <p:nvPr/>
            </p:nvCxnSpPr>
            <p:spPr>
              <a:xfrm flipH="1">
                <a:off x="3806857" y="2693634"/>
                <a:ext cx="378542"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474" name="矩形 320"/>
            <p:cNvSpPr>
              <a:spLocks noChangeArrowheads="1"/>
            </p:cNvSpPr>
            <p:nvPr/>
          </p:nvSpPr>
          <p:spPr bwMode="auto">
            <a:xfrm>
              <a:off x="3308639" y="2461233"/>
              <a:ext cx="452530" cy="253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11%</a:t>
              </a:r>
              <a:endParaRPr lang="en-US" altLang="zh-CN" sz="1100" b="1">
                <a:latin typeface="Arial" panose="020B0604020202020204" pitchFamily="34" charset="0"/>
                <a:cs typeface="Arial" panose="020B0604020202020204" pitchFamily="34" charset="0"/>
              </a:endParaRPr>
            </a:p>
          </p:txBody>
        </p:sp>
      </p:grpSp>
      <p:grpSp>
        <p:nvGrpSpPr>
          <p:cNvPr id="302" name="组合 301"/>
          <p:cNvGrpSpPr/>
          <p:nvPr/>
        </p:nvGrpSpPr>
        <p:grpSpPr bwMode="auto">
          <a:xfrm>
            <a:off x="4886325" y="2911475"/>
            <a:ext cx="733425" cy="312738"/>
            <a:chOff x="4887094" y="2911268"/>
            <a:chExt cx="732476" cy="313653"/>
          </a:xfrm>
        </p:grpSpPr>
        <p:sp>
          <p:nvSpPr>
            <p:cNvPr id="303" name="椭圆 302"/>
            <p:cNvSpPr/>
            <p:nvPr/>
          </p:nvSpPr>
          <p:spPr>
            <a:xfrm>
              <a:off x="4887094" y="2911268"/>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8466" name="组合 308"/>
            <p:cNvGrpSpPr/>
            <p:nvPr/>
          </p:nvGrpSpPr>
          <p:grpSpPr bwMode="auto">
            <a:xfrm flipH="1">
              <a:off x="4987798" y="3001933"/>
              <a:ext cx="521147" cy="208300"/>
              <a:chOff x="3806608" y="2532757"/>
              <a:chExt cx="543113" cy="167563"/>
            </a:xfrm>
          </p:grpSpPr>
          <p:cxnSp>
            <p:nvCxnSpPr>
              <p:cNvPr id="306" name="直接连接符 305"/>
              <p:cNvCxnSpPr/>
              <p:nvPr/>
            </p:nvCxnSpPr>
            <p:spPr>
              <a:xfrm flipH="1">
                <a:off x="4180392" y="2532827"/>
                <a:ext cx="168532" cy="167781"/>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p:nvPr/>
            </p:nvCxnSpPr>
            <p:spPr>
              <a:xfrm flipH="1">
                <a:off x="3806979" y="2700608"/>
                <a:ext cx="378370"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467" name="矩形 321"/>
            <p:cNvSpPr>
              <a:spLocks noChangeArrowheads="1"/>
            </p:cNvSpPr>
            <p:nvPr/>
          </p:nvSpPr>
          <p:spPr bwMode="auto">
            <a:xfrm>
              <a:off x="5152776" y="2963311"/>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12%</a:t>
              </a:r>
              <a:endParaRPr lang="en-US" altLang="zh-CN" sz="1100" b="1">
                <a:latin typeface="Arial" panose="020B0604020202020204" pitchFamily="34" charset="0"/>
                <a:cs typeface="Arial" panose="020B0604020202020204" pitchFamily="34" charset="0"/>
              </a:endParaRPr>
            </a:p>
          </p:txBody>
        </p:sp>
      </p:grpSp>
      <p:grpSp>
        <p:nvGrpSpPr>
          <p:cNvPr id="308" name="组合 307"/>
          <p:cNvGrpSpPr/>
          <p:nvPr/>
        </p:nvGrpSpPr>
        <p:grpSpPr bwMode="auto">
          <a:xfrm flipH="1">
            <a:off x="6923088" y="3260725"/>
            <a:ext cx="601662" cy="261938"/>
            <a:chOff x="5924324" y="3212817"/>
            <a:chExt cx="608713" cy="261610"/>
          </a:xfrm>
        </p:grpSpPr>
        <p:grpSp>
          <p:nvGrpSpPr>
            <p:cNvPr id="18456" name="组合 287"/>
            <p:cNvGrpSpPr/>
            <p:nvPr/>
          </p:nvGrpSpPr>
          <p:grpSpPr bwMode="auto">
            <a:xfrm>
              <a:off x="5976828" y="3290041"/>
              <a:ext cx="493873" cy="152371"/>
              <a:chOff x="3806608" y="2532757"/>
              <a:chExt cx="543113" cy="167563"/>
            </a:xfrm>
          </p:grpSpPr>
          <p:cxnSp>
            <p:nvCxnSpPr>
              <p:cNvPr id="312" name="直接连接符 311"/>
              <p:cNvCxnSpPr/>
              <p:nvPr/>
            </p:nvCxnSpPr>
            <p:spPr>
              <a:xfrm flipH="1">
                <a:off x="4181596" y="2533270"/>
                <a:ext cx="167793" cy="167385"/>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13" name="直接连接符 312"/>
              <p:cNvCxnSpPr/>
              <p:nvPr/>
            </p:nvCxnSpPr>
            <p:spPr>
              <a:xfrm flipH="1">
                <a:off x="3807154" y="2700655"/>
                <a:ext cx="377975"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310" name="椭圆 309"/>
            <p:cNvSpPr/>
            <p:nvPr/>
          </p:nvSpPr>
          <p:spPr>
            <a:xfrm>
              <a:off x="6432333" y="3214375"/>
              <a:ext cx="100704" cy="100704"/>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8460" name="矩形 322"/>
            <p:cNvSpPr>
              <a:spLocks noChangeArrowheads="1"/>
            </p:cNvSpPr>
            <p:nvPr/>
          </p:nvSpPr>
          <p:spPr bwMode="auto">
            <a:xfrm>
              <a:off x="5924324" y="3212817"/>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15%</a:t>
              </a:r>
              <a:endParaRPr lang="en-US" altLang="zh-CN" sz="1100" b="1">
                <a:latin typeface="Arial" panose="020B0604020202020204" pitchFamily="34" charset="0"/>
                <a:cs typeface="Arial" panose="020B0604020202020204" pitchFamily="34" charset="0"/>
              </a:endParaRPr>
            </a:p>
          </p:txBody>
        </p:sp>
      </p:grpSp>
      <p:grpSp>
        <p:nvGrpSpPr>
          <p:cNvPr id="314" name="组合 313"/>
          <p:cNvGrpSpPr/>
          <p:nvPr/>
        </p:nvGrpSpPr>
        <p:grpSpPr bwMode="auto">
          <a:xfrm>
            <a:off x="4572000" y="3795713"/>
            <a:ext cx="3190875" cy="719137"/>
            <a:chOff x="1249046" y="3286879"/>
            <a:chExt cx="3338459" cy="718919"/>
          </a:xfrm>
        </p:grpSpPr>
        <p:sp>
          <p:nvSpPr>
            <p:cNvPr id="18449" name="TextBox 323"/>
            <p:cNvSpPr txBox="1">
              <a:spLocks noChangeArrowheads="1"/>
            </p:cNvSpPr>
            <p:nvPr/>
          </p:nvSpPr>
          <p:spPr bwMode="auto">
            <a:xfrm>
              <a:off x="1435171" y="3286879"/>
              <a:ext cx="315233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C00000"/>
                  </a:solidFill>
                  <a:latin typeface="微软雅黑" panose="020B0503020204020204" pitchFamily="34" charset="-122"/>
                  <a:ea typeface="微软雅黑" panose="020B0503020204020204" pitchFamily="34" charset="-122"/>
                </a:rPr>
                <a:t>点击添加文本 </a:t>
              </a:r>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316" name="矩形 315"/>
            <p:cNvSpPr/>
            <p:nvPr/>
          </p:nvSpPr>
          <p:spPr>
            <a:xfrm>
              <a:off x="1445035" y="3574129"/>
              <a:ext cx="3062745" cy="431669"/>
            </a:xfrm>
            <a:prstGeom prst="rect">
              <a:avLst/>
            </a:prstGeom>
          </p:spPr>
          <p:txBody>
            <a:bodyPr>
              <a:spAutoFit/>
            </a:bodyPr>
            <a:lstStyle/>
            <a:p>
              <a:pPr algn="just" eaLnBrk="1" fontAlgn="auto" hangingPunct="1">
                <a:spcBef>
                  <a:spcPts val="0"/>
                </a:spcBef>
                <a:spcAft>
                  <a:spcPts val="0"/>
                </a:spcAft>
                <a:defRPr/>
              </a:pP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帮助您实现美观、精致、严谨、动感的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展示效果，让您的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创造卓越价值</a:t>
              </a:r>
              <a:endPar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8451" name="组合 325"/>
            <p:cNvGrpSpPr/>
            <p:nvPr/>
          </p:nvGrpSpPr>
          <p:grpSpPr bwMode="auto">
            <a:xfrm>
              <a:off x="1249046" y="3377778"/>
              <a:ext cx="156756" cy="156756"/>
              <a:chOff x="5308985" y="532629"/>
              <a:chExt cx="156756" cy="156756"/>
            </a:xfrm>
          </p:grpSpPr>
          <p:sp>
            <p:nvSpPr>
              <p:cNvPr id="318" name="圆角矩形 317"/>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19" name="等腰三角形 318"/>
              <p:cNvSpPr/>
              <p:nvPr/>
            </p:nvSpPr>
            <p:spPr>
              <a:xfrm rot="5400000">
                <a:off x="5360863" y="587494"/>
                <a:ext cx="52371" cy="46506"/>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8446" name="组合 328"/>
          <p:cNvGrpSpPr/>
          <p:nvPr/>
        </p:nvGrpSpPr>
        <p:grpSpPr bwMode="auto">
          <a:xfrm>
            <a:off x="835025" y="-14288"/>
            <a:ext cx="2513013" cy="307976"/>
            <a:chOff x="835117" y="-14845"/>
            <a:chExt cx="2512747" cy="307777"/>
          </a:xfrm>
        </p:grpSpPr>
        <p:sp>
          <p:nvSpPr>
            <p:cNvPr id="18447" name="TextBox 329"/>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22" name="TextBox 330"/>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par>
                                <p:cTn id="10" presetID="53" presetClass="entr" presetSubtype="16" fill="hold" grpId="0" nodeType="withEffect">
                                  <p:stCondLst>
                                    <p:cond delay="1000"/>
                                  </p:stCondLst>
                                  <p:childTnLst>
                                    <p:set>
                                      <p:cBhvr>
                                        <p:cTn id="11" dur="1" fill="hold">
                                          <p:stCondLst>
                                            <p:cond delay="0"/>
                                          </p:stCondLst>
                                        </p:cTn>
                                        <p:tgtEl>
                                          <p:spTgt spid="266"/>
                                        </p:tgtEl>
                                        <p:attrNameLst>
                                          <p:attrName>style.visibility</p:attrName>
                                        </p:attrNameLst>
                                      </p:cBhvr>
                                      <p:to>
                                        <p:strVal val="visible"/>
                                      </p:to>
                                    </p:set>
                                    <p:anim calcmode="lin" valueType="num">
                                      <p:cBhvr>
                                        <p:cTn id="12" dur="500" fill="hold"/>
                                        <p:tgtEl>
                                          <p:spTgt spid="266"/>
                                        </p:tgtEl>
                                        <p:attrNameLst>
                                          <p:attrName>ppt_w</p:attrName>
                                        </p:attrNameLst>
                                      </p:cBhvr>
                                      <p:tavLst>
                                        <p:tav tm="0">
                                          <p:val>
                                            <p:fltVal val="0"/>
                                          </p:val>
                                        </p:tav>
                                        <p:tav tm="100000">
                                          <p:val>
                                            <p:strVal val="#ppt_w"/>
                                          </p:val>
                                        </p:tav>
                                      </p:tavLst>
                                    </p:anim>
                                    <p:anim calcmode="lin" valueType="num">
                                      <p:cBhvr>
                                        <p:cTn id="13" dur="500" fill="hold"/>
                                        <p:tgtEl>
                                          <p:spTgt spid="266"/>
                                        </p:tgtEl>
                                        <p:attrNameLst>
                                          <p:attrName>ppt_h</p:attrName>
                                        </p:attrNameLst>
                                      </p:cBhvr>
                                      <p:tavLst>
                                        <p:tav tm="0">
                                          <p:val>
                                            <p:fltVal val="0"/>
                                          </p:val>
                                        </p:tav>
                                        <p:tav tm="100000">
                                          <p:val>
                                            <p:strVal val="#ppt_h"/>
                                          </p:val>
                                        </p:tav>
                                      </p:tavLst>
                                    </p:anim>
                                    <p:animEffect transition="in" filter="fade">
                                      <p:cBhvr>
                                        <p:cTn id="14" dur="500"/>
                                        <p:tgtEl>
                                          <p:spTgt spid="266"/>
                                        </p:tgtEl>
                                      </p:cBhvr>
                                    </p:animEffect>
                                  </p:childTnLst>
                                </p:cTn>
                              </p:par>
                              <p:par>
                                <p:cTn id="15" presetID="12" presetClass="entr" presetSubtype="2" fill="hold" nodeType="withEffect">
                                  <p:stCondLst>
                                    <p:cond delay="1500"/>
                                  </p:stCondLst>
                                  <p:childTnLst>
                                    <p:set>
                                      <p:cBhvr>
                                        <p:cTn id="16" dur="1" fill="hold">
                                          <p:stCondLst>
                                            <p:cond delay="0"/>
                                          </p:stCondLst>
                                        </p:cTn>
                                        <p:tgtEl>
                                          <p:spTgt spid="277"/>
                                        </p:tgtEl>
                                        <p:attrNameLst>
                                          <p:attrName>style.visibility</p:attrName>
                                        </p:attrNameLst>
                                      </p:cBhvr>
                                      <p:to>
                                        <p:strVal val="visible"/>
                                      </p:to>
                                    </p:set>
                                    <p:anim calcmode="lin" valueType="num">
                                      <p:cBhvr additive="base">
                                        <p:cTn id="17" dur="500"/>
                                        <p:tgtEl>
                                          <p:spTgt spid="277"/>
                                        </p:tgtEl>
                                        <p:attrNameLst>
                                          <p:attrName>ppt_x</p:attrName>
                                        </p:attrNameLst>
                                      </p:cBhvr>
                                      <p:tavLst>
                                        <p:tav tm="0">
                                          <p:val>
                                            <p:strVal val="#ppt_x+#ppt_w*1.125000"/>
                                          </p:val>
                                        </p:tav>
                                        <p:tav tm="100000">
                                          <p:val>
                                            <p:strVal val="#ppt_x"/>
                                          </p:val>
                                        </p:tav>
                                      </p:tavLst>
                                    </p:anim>
                                    <p:animEffect transition="in" filter="wipe(left)">
                                      <p:cBhvr>
                                        <p:cTn id="18" dur="500"/>
                                        <p:tgtEl>
                                          <p:spTgt spid="277"/>
                                        </p:tgtEl>
                                      </p:cBhvr>
                                    </p:animEffect>
                                  </p:childTnLst>
                                </p:cTn>
                              </p:par>
                              <p:par>
                                <p:cTn id="19" presetID="12" presetClass="entr" presetSubtype="2" fill="hold" nodeType="withEffect">
                                  <p:stCondLst>
                                    <p:cond delay="1500"/>
                                  </p:stCondLst>
                                  <p:childTnLst>
                                    <p:set>
                                      <p:cBhvr>
                                        <p:cTn id="20" dur="1" fill="hold">
                                          <p:stCondLst>
                                            <p:cond delay="0"/>
                                          </p:stCondLst>
                                        </p:cTn>
                                        <p:tgtEl>
                                          <p:spTgt spid="282"/>
                                        </p:tgtEl>
                                        <p:attrNameLst>
                                          <p:attrName>style.visibility</p:attrName>
                                        </p:attrNameLst>
                                      </p:cBhvr>
                                      <p:to>
                                        <p:strVal val="visible"/>
                                      </p:to>
                                    </p:set>
                                    <p:anim calcmode="lin" valueType="num">
                                      <p:cBhvr additive="base">
                                        <p:cTn id="21" dur="500"/>
                                        <p:tgtEl>
                                          <p:spTgt spid="282"/>
                                        </p:tgtEl>
                                        <p:attrNameLst>
                                          <p:attrName>ppt_x</p:attrName>
                                        </p:attrNameLst>
                                      </p:cBhvr>
                                      <p:tavLst>
                                        <p:tav tm="0">
                                          <p:val>
                                            <p:strVal val="#ppt_x+#ppt_w*1.125000"/>
                                          </p:val>
                                        </p:tav>
                                        <p:tav tm="100000">
                                          <p:val>
                                            <p:strVal val="#ppt_x"/>
                                          </p:val>
                                        </p:tav>
                                      </p:tavLst>
                                    </p:anim>
                                    <p:animEffect transition="in" filter="wipe(left)">
                                      <p:cBhvr>
                                        <p:cTn id="22" dur="500"/>
                                        <p:tgtEl>
                                          <p:spTgt spid="282"/>
                                        </p:tgtEl>
                                      </p:cBhvr>
                                    </p:animEffect>
                                  </p:childTnLst>
                                </p:cTn>
                              </p:par>
                              <p:par>
                                <p:cTn id="23" presetID="12" presetClass="entr" presetSubtype="2" fill="hold" nodeType="withEffect">
                                  <p:stCondLst>
                                    <p:cond delay="1500"/>
                                  </p:stCondLst>
                                  <p:childTnLst>
                                    <p:set>
                                      <p:cBhvr>
                                        <p:cTn id="24" dur="1" fill="hold">
                                          <p:stCondLst>
                                            <p:cond delay="0"/>
                                          </p:stCondLst>
                                        </p:cTn>
                                        <p:tgtEl>
                                          <p:spTgt spid="286"/>
                                        </p:tgtEl>
                                        <p:attrNameLst>
                                          <p:attrName>style.visibility</p:attrName>
                                        </p:attrNameLst>
                                      </p:cBhvr>
                                      <p:to>
                                        <p:strVal val="visible"/>
                                      </p:to>
                                    </p:set>
                                    <p:anim calcmode="lin" valueType="num">
                                      <p:cBhvr additive="base">
                                        <p:cTn id="25" dur="500"/>
                                        <p:tgtEl>
                                          <p:spTgt spid="286"/>
                                        </p:tgtEl>
                                        <p:attrNameLst>
                                          <p:attrName>ppt_x</p:attrName>
                                        </p:attrNameLst>
                                      </p:cBhvr>
                                      <p:tavLst>
                                        <p:tav tm="0">
                                          <p:val>
                                            <p:strVal val="#ppt_x+#ppt_w*1.125000"/>
                                          </p:val>
                                        </p:tav>
                                        <p:tav tm="100000">
                                          <p:val>
                                            <p:strVal val="#ppt_x"/>
                                          </p:val>
                                        </p:tav>
                                      </p:tavLst>
                                    </p:anim>
                                    <p:animEffect transition="in" filter="wipe(left)">
                                      <p:cBhvr>
                                        <p:cTn id="26" dur="500"/>
                                        <p:tgtEl>
                                          <p:spTgt spid="286"/>
                                        </p:tgtEl>
                                      </p:cBhvr>
                                    </p:animEffect>
                                  </p:childTnLst>
                                </p:cTn>
                              </p:par>
                              <p:par>
                                <p:cTn id="27" presetID="12" presetClass="entr" presetSubtype="1" fill="hold" nodeType="withEffect">
                                  <p:stCondLst>
                                    <p:cond delay="1500"/>
                                  </p:stCondLst>
                                  <p:childTnLst>
                                    <p:set>
                                      <p:cBhvr>
                                        <p:cTn id="28" dur="1" fill="hold">
                                          <p:stCondLst>
                                            <p:cond delay="0"/>
                                          </p:stCondLst>
                                        </p:cTn>
                                        <p:tgtEl>
                                          <p:spTgt spid="292"/>
                                        </p:tgtEl>
                                        <p:attrNameLst>
                                          <p:attrName>style.visibility</p:attrName>
                                        </p:attrNameLst>
                                      </p:cBhvr>
                                      <p:to>
                                        <p:strVal val="visible"/>
                                      </p:to>
                                    </p:set>
                                    <p:anim calcmode="lin" valueType="num">
                                      <p:cBhvr additive="base">
                                        <p:cTn id="29" dur="500"/>
                                        <p:tgtEl>
                                          <p:spTgt spid="292"/>
                                        </p:tgtEl>
                                        <p:attrNameLst>
                                          <p:attrName>ppt_y</p:attrName>
                                        </p:attrNameLst>
                                      </p:cBhvr>
                                      <p:tavLst>
                                        <p:tav tm="0">
                                          <p:val>
                                            <p:strVal val="#ppt_y-#ppt_h*1.125000"/>
                                          </p:val>
                                        </p:tav>
                                        <p:tav tm="100000">
                                          <p:val>
                                            <p:strVal val="#ppt_y"/>
                                          </p:val>
                                        </p:tav>
                                      </p:tavLst>
                                    </p:anim>
                                    <p:animEffect transition="in" filter="wipe(down)">
                                      <p:cBhvr>
                                        <p:cTn id="30" dur="500"/>
                                        <p:tgtEl>
                                          <p:spTgt spid="292"/>
                                        </p:tgtEl>
                                      </p:cBhvr>
                                    </p:animEffect>
                                  </p:childTnLst>
                                </p:cTn>
                              </p:par>
                              <p:par>
                                <p:cTn id="31" presetID="12" presetClass="entr" presetSubtype="8" fill="hold" nodeType="withEffect">
                                  <p:stCondLst>
                                    <p:cond delay="1500"/>
                                  </p:stCondLst>
                                  <p:childTnLst>
                                    <p:set>
                                      <p:cBhvr>
                                        <p:cTn id="32" dur="1" fill="hold">
                                          <p:stCondLst>
                                            <p:cond delay="0"/>
                                          </p:stCondLst>
                                        </p:cTn>
                                        <p:tgtEl>
                                          <p:spTgt spid="302"/>
                                        </p:tgtEl>
                                        <p:attrNameLst>
                                          <p:attrName>style.visibility</p:attrName>
                                        </p:attrNameLst>
                                      </p:cBhvr>
                                      <p:to>
                                        <p:strVal val="visible"/>
                                      </p:to>
                                    </p:set>
                                    <p:anim calcmode="lin" valueType="num">
                                      <p:cBhvr additive="base">
                                        <p:cTn id="33" dur="500"/>
                                        <p:tgtEl>
                                          <p:spTgt spid="302"/>
                                        </p:tgtEl>
                                        <p:attrNameLst>
                                          <p:attrName>ppt_x</p:attrName>
                                        </p:attrNameLst>
                                      </p:cBhvr>
                                      <p:tavLst>
                                        <p:tav tm="0">
                                          <p:val>
                                            <p:strVal val="#ppt_x-#ppt_w*1.125000"/>
                                          </p:val>
                                        </p:tav>
                                        <p:tav tm="100000">
                                          <p:val>
                                            <p:strVal val="#ppt_x"/>
                                          </p:val>
                                        </p:tav>
                                      </p:tavLst>
                                    </p:anim>
                                    <p:animEffect transition="in" filter="wipe(right)">
                                      <p:cBhvr>
                                        <p:cTn id="34" dur="500"/>
                                        <p:tgtEl>
                                          <p:spTgt spid="302"/>
                                        </p:tgtEl>
                                      </p:cBhvr>
                                    </p:animEffect>
                                  </p:childTnLst>
                                </p:cTn>
                              </p:par>
                              <p:par>
                                <p:cTn id="35" presetID="12" presetClass="entr" presetSubtype="8" fill="hold" nodeType="withEffect">
                                  <p:stCondLst>
                                    <p:cond delay="1500"/>
                                  </p:stCondLst>
                                  <p:childTnLst>
                                    <p:set>
                                      <p:cBhvr>
                                        <p:cTn id="36" dur="1" fill="hold">
                                          <p:stCondLst>
                                            <p:cond delay="0"/>
                                          </p:stCondLst>
                                        </p:cTn>
                                        <p:tgtEl>
                                          <p:spTgt spid="308"/>
                                        </p:tgtEl>
                                        <p:attrNameLst>
                                          <p:attrName>style.visibility</p:attrName>
                                        </p:attrNameLst>
                                      </p:cBhvr>
                                      <p:to>
                                        <p:strVal val="visible"/>
                                      </p:to>
                                    </p:set>
                                    <p:anim calcmode="lin" valueType="num">
                                      <p:cBhvr additive="base">
                                        <p:cTn id="37" dur="500"/>
                                        <p:tgtEl>
                                          <p:spTgt spid="308"/>
                                        </p:tgtEl>
                                        <p:attrNameLst>
                                          <p:attrName>ppt_x</p:attrName>
                                        </p:attrNameLst>
                                      </p:cBhvr>
                                      <p:tavLst>
                                        <p:tav tm="0">
                                          <p:val>
                                            <p:strVal val="#ppt_x-#ppt_w*1.125000"/>
                                          </p:val>
                                        </p:tav>
                                        <p:tav tm="100000">
                                          <p:val>
                                            <p:strVal val="#ppt_x"/>
                                          </p:val>
                                        </p:tav>
                                      </p:tavLst>
                                    </p:anim>
                                    <p:animEffect transition="in" filter="wipe(right)">
                                      <p:cBhvr>
                                        <p:cTn id="38" dur="500"/>
                                        <p:tgtEl>
                                          <p:spTgt spid="308"/>
                                        </p:tgtEl>
                                      </p:cBhvr>
                                    </p:animEffect>
                                  </p:childTnLst>
                                </p:cTn>
                              </p:par>
                              <p:par>
                                <p:cTn id="39" presetID="12" presetClass="entr" presetSubtype="8" fill="hold" nodeType="withEffect">
                                  <p:stCondLst>
                                    <p:cond delay="1500"/>
                                  </p:stCondLst>
                                  <p:childTnLst>
                                    <p:set>
                                      <p:cBhvr>
                                        <p:cTn id="40" dur="1" fill="hold">
                                          <p:stCondLst>
                                            <p:cond delay="0"/>
                                          </p:stCondLst>
                                        </p:cTn>
                                        <p:tgtEl>
                                          <p:spTgt spid="267"/>
                                        </p:tgtEl>
                                        <p:attrNameLst>
                                          <p:attrName>style.visibility</p:attrName>
                                        </p:attrNameLst>
                                      </p:cBhvr>
                                      <p:to>
                                        <p:strVal val="visible"/>
                                      </p:to>
                                    </p:set>
                                    <p:anim calcmode="lin" valueType="num">
                                      <p:cBhvr additive="base">
                                        <p:cTn id="41" dur="500"/>
                                        <p:tgtEl>
                                          <p:spTgt spid="267"/>
                                        </p:tgtEl>
                                        <p:attrNameLst>
                                          <p:attrName>ppt_x</p:attrName>
                                        </p:attrNameLst>
                                      </p:cBhvr>
                                      <p:tavLst>
                                        <p:tav tm="0">
                                          <p:val>
                                            <p:strVal val="#ppt_x-#ppt_w*1.125000"/>
                                          </p:val>
                                        </p:tav>
                                        <p:tav tm="100000">
                                          <p:val>
                                            <p:strVal val="#ppt_x"/>
                                          </p:val>
                                        </p:tav>
                                      </p:tavLst>
                                    </p:anim>
                                    <p:animEffect transition="in" filter="wipe(right)">
                                      <p:cBhvr>
                                        <p:cTn id="42" dur="500"/>
                                        <p:tgtEl>
                                          <p:spTgt spid="267"/>
                                        </p:tgtEl>
                                      </p:cBhvr>
                                    </p:animEffect>
                                  </p:childTnLst>
                                </p:cTn>
                              </p:par>
                              <p:par>
                                <p:cTn id="43" presetID="12" presetClass="entr" presetSubtype="8" fill="hold" nodeType="withEffect">
                                  <p:stCondLst>
                                    <p:cond delay="1500"/>
                                  </p:stCondLst>
                                  <p:childTnLst>
                                    <p:set>
                                      <p:cBhvr>
                                        <p:cTn id="44" dur="1" fill="hold">
                                          <p:stCondLst>
                                            <p:cond delay="0"/>
                                          </p:stCondLst>
                                        </p:cTn>
                                        <p:tgtEl>
                                          <p:spTgt spid="271"/>
                                        </p:tgtEl>
                                        <p:attrNameLst>
                                          <p:attrName>style.visibility</p:attrName>
                                        </p:attrNameLst>
                                      </p:cBhvr>
                                      <p:to>
                                        <p:strVal val="visible"/>
                                      </p:to>
                                    </p:set>
                                    <p:anim calcmode="lin" valueType="num">
                                      <p:cBhvr additive="base">
                                        <p:cTn id="45" dur="500"/>
                                        <p:tgtEl>
                                          <p:spTgt spid="271"/>
                                        </p:tgtEl>
                                        <p:attrNameLst>
                                          <p:attrName>ppt_x</p:attrName>
                                        </p:attrNameLst>
                                      </p:cBhvr>
                                      <p:tavLst>
                                        <p:tav tm="0">
                                          <p:val>
                                            <p:strVal val="#ppt_x-#ppt_w*1.125000"/>
                                          </p:val>
                                        </p:tav>
                                        <p:tav tm="100000">
                                          <p:val>
                                            <p:strVal val="#ppt_x"/>
                                          </p:val>
                                        </p:tav>
                                      </p:tavLst>
                                    </p:anim>
                                    <p:animEffect transition="in" filter="wipe(right)">
                                      <p:cBhvr>
                                        <p:cTn id="46" dur="500"/>
                                        <p:tgtEl>
                                          <p:spTgt spid="271"/>
                                        </p:tgtEl>
                                      </p:cBhvr>
                                    </p:animEffect>
                                  </p:childTnLst>
                                </p:cTn>
                              </p:par>
                              <p:par>
                                <p:cTn id="47" presetID="12" presetClass="entr" presetSubtype="2" fill="hold" nodeType="withEffect">
                                  <p:stCondLst>
                                    <p:cond delay="1500"/>
                                  </p:stCondLst>
                                  <p:childTnLst>
                                    <p:set>
                                      <p:cBhvr>
                                        <p:cTn id="48" dur="1" fill="hold">
                                          <p:stCondLst>
                                            <p:cond delay="0"/>
                                          </p:stCondLst>
                                        </p:cTn>
                                        <p:tgtEl>
                                          <p:spTgt spid="296"/>
                                        </p:tgtEl>
                                        <p:attrNameLst>
                                          <p:attrName>style.visibility</p:attrName>
                                        </p:attrNameLst>
                                      </p:cBhvr>
                                      <p:to>
                                        <p:strVal val="visible"/>
                                      </p:to>
                                    </p:set>
                                    <p:anim calcmode="lin" valueType="num">
                                      <p:cBhvr additive="base">
                                        <p:cTn id="49" dur="500"/>
                                        <p:tgtEl>
                                          <p:spTgt spid="296"/>
                                        </p:tgtEl>
                                        <p:attrNameLst>
                                          <p:attrName>ppt_x</p:attrName>
                                        </p:attrNameLst>
                                      </p:cBhvr>
                                      <p:tavLst>
                                        <p:tav tm="0">
                                          <p:val>
                                            <p:strVal val="#ppt_x+#ppt_w*1.125000"/>
                                          </p:val>
                                        </p:tav>
                                        <p:tav tm="100000">
                                          <p:val>
                                            <p:strVal val="#ppt_x"/>
                                          </p:val>
                                        </p:tav>
                                      </p:tavLst>
                                    </p:anim>
                                    <p:animEffect transition="in" filter="wipe(left)">
                                      <p:cBhvr>
                                        <p:cTn id="50" dur="500"/>
                                        <p:tgtEl>
                                          <p:spTgt spid="296"/>
                                        </p:tgtEl>
                                      </p:cBhvr>
                                    </p:animEffect>
                                  </p:childTnLst>
                                </p:cTn>
                              </p:par>
                              <p:par>
                                <p:cTn id="51" presetID="12" presetClass="entr" presetSubtype="1" fill="hold" nodeType="withEffect">
                                  <p:stCondLst>
                                    <p:cond delay="2000"/>
                                  </p:stCondLst>
                                  <p:childTnLst>
                                    <p:set>
                                      <p:cBhvr>
                                        <p:cTn id="52" dur="1" fill="hold">
                                          <p:stCondLst>
                                            <p:cond delay="0"/>
                                          </p:stCondLst>
                                        </p:cTn>
                                        <p:tgtEl>
                                          <p:spTgt spid="314"/>
                                        </p:tgtEl>
                                        <p:attrNameLst>
                                          <p:attrName>style.visibility</p:attrName>
                                        </p:attrNameLst>
                                      </p:cBhvr>
                                      <p:to>
                                        <p:strVal val="visible"/>
                                      </p:to>
                                    </p:set>
                                    <p:anim calcmode="lin" valueType="num">
                                      <p:cBhvr additive="base">
                                        <p:cTn id="53" dur="500"/>
                                        <p:tgtEl>
                                          <p:spTgt spid="314"/>
                                        </p:tgtEl>
                                        <p:attrNameLst>
                                          <p:attrName>ppt_y</p:attrName>
                                        </p:attrNameLst>
                                      </p:cBhvr>
                                      <p:tavLst>
                                        <p:tav tm="0">
                                          <p:val>
                                            <p:strVal val="#ppt_y-#ppt_h*1.125000"/>
                                          </p:val>
                                        </p:tav>
                                        <p:tav tm="100000">
                                          <p:val>
                                            <p:strVal val="#ppt_y"/>
                                          </p:val>
                                        </p:tav>
                                      </p:tavLst>
                                    </p:anim>
                                    <p:animEffect transition="in" filter="wipe(down)">
                                      <p:cBhvr>
                                        <p:cTn id="54" dur="500"/>
                                        <p:tgtEl>
                                          <p:spTgt spid="3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194102" y="433061"/>
            <a:ext cx="4768555" cy="4011050"/>
            <a:chOff x="-1609626" y="-1044510"/>
            <a:chExt cx="11235241" cy="9450475"/>
          </a:xfrm>
          <a:solidFill>
            <a:schemeClr val="bg1">
              <a:lumMod val="85000"/>
            </a:schemeClr>
          </a:solidFill>
        </p:grpSpPr>
        <p:sp>
          <p:nvSpPr>
            <p:cNvPr id="3" name="Freeform 95"/>
            <p:cNvSpPr/>
            <p:nvPr/>
          </p:nvSpPr>
          <p:spPr bwMode="gray">
            <a:xfrm>
              <a:off x="6212601" y="1955942"/>
              <a:ext cx="1201060" cy="1742341"/>
            </a:xfrm>
            <a:custGeom>
              <a:avLst/>
              <a:gdLst/>
              <a:ahLst/>
              <a:cxnLst>
                <a:cxn ang="0">
                  <a:pos x="795" y="415"/>
                </a:cxn>
                <a:cxn ang="0">
                  <a:pos x="773" y="433"/>
                </a:cxn>
                <a:cxn ang="0">
                  <a:pos x="748" y="458"/>
                </a:cxn>
                <a:cxn ang="0">
                  <a:pos x="738" y="484"/>
                </a:cxn>
                <a:cxn ang="0">
                  <a:pos x="738" y="517"/>
                </a:cxn>
                <a:cxn ang="0">
                  <a:pos x="726" y="549"/>
                </a:cxn>
                <a:cxn ang="0">
                  <a:pos x="683" y="570"/>
                </a:cxn>
                <a:cxn ang="0">
                  <a:pos x="645" y="584"/>
                </a:cxn>
                <a:cxn ang="0">
                  <a:pos x="622" y="586"/>
                </a:cxn>
                <a:cxn ang="0">
                  <a:pos x="594" y="580"/>
                </a:cxn>
                <a:cxn ang="0">
                  <a:pos x="580" y="576"/>
                </a:cxn>
                <a:cxn ang="0">
                  <a:pos x="557" y="679"/>
                </a:cxn>
                <a:cxn ang="0">
                  <a:pos x="580" y="738"/>
                </a:cxn>
                <a:cxn ang="0">
                  <a:pos x="458" y="826"/>
                </a:cxn>
                <a:cxn ang="0">
                  <a:pos x="368" y="919"/>
                </a:cxn>
                <a:cxn ang="0">
                  <a:pos x="289" y="1051"/>
                </a:cxn>
                <a:cxn ang="0">
                  <a:pos x="316" y="1133"/>
                </a:cxn>
                <a:cxn ang="0">
                  <a:pos x="244" y="1161"/>
                </a:cxn>
                <a:cxn ang="0">
                  <a:pos x="80" y="1137"/>
                </a:cxn>
                <a:cxn ang="0">
                  <a:pos x="45" y="1060"/>
                </a:cxn>
                <a:cxn ang="0">
                  <a:pos x="66" y="990"/>
                </a:cxn>
                <a:cxn ang="0">
                  <a:pos x="82" y="858"/>
                </a:cxn>
                <a:cxn ang="0">
                  <a:pos x="9" y="749"/>
                </a:cxn>
                <a:cxn ang="0">
                  <a:pos x="47" y="677"/>
                </a:cxn>
                <a:cxn ang="0">
                  <a:pos x="114" y="594"/>
                </a:cxn>
                <a:cxn ang="0">
                  <a:pos x="49" y="529"/>
                </a:cxn>
                <a:cxn ang="0">
                  <a:pos x="96" y="466"/>
                </a:cxn>
                <a:cxn ang="0">
                  <a:pos x="0" y="338"/>
                </a:cxn>
                <a:cxn ang="0">
                  <a:pos x="3" y="273"/>
                </a:cxn>
                <a:cxn ang="0">
                  <a:pos x="41" y="181"/>
                </a:cxn>
                <a:cxn ang="0">
                  <a:pos x="114" y="147"/>
                </a:cxn>
                <a:cxn ang="0">
                  <a:pos x="179" y="220"/>
                </a:cxn>
                <a:cxn ang="0">
                  <a:pos x="269" y="167"/>
                </a:cxn>
                <a:cxn ang="0">
                  <a:pos x="324" y="141"/>
                </a:cxn>
                <a:cxn ang="0">
                  <a:pos x="352" y="59"/>
                </a:cxn>
                <a:cxn ang="0">
                  <a:pos x="419" y="33"/>
                </a:cxn>
                <a:cxn ang="0">
                  <a:pos x="464" y="17"/>
                </a:cxn>
                <a:cxn ang="0">
                  <a:pos x="496" y="66"/>
                </a:cxn>
                <a:cxn ang="0">
                  <a:pos x="509" y="84"/>
                </a:cxn>
                <a:cxn ang="0">
                  <a:pos x="523" y="104"/>
                </a:cxn>
                <a:cxn ang="0">
                  <a:pos x="525" y="114"/>
                </a:cxn>
                <a:cxn ang="0">
                  <a:pos x="531" y="137"/>
                </a:cxn>
                <a:cxn ang="0">
                  <a:pos x="539" y="161"/>
                </a:cxn>
                <a:cxn ang="0">
                  <a:pos x="586" y="208"/>
                </a:cxn>
                <a:cxn ang="0">
                  <a:pos x="661" y="232"/>
                </a:cxn>
                <a:cxn ang="0">
                  <a:pos x="696" y="309"/>
                </a:cxn>
                <a:cxn ang="0">
                  <a:pos x="775" y="389"/>
                </a:cxn>
              </a:cxnLst>
              <a:rect l="0" t="0" r="r" b="b"/>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grpSp>
          <p:nvGrpSpPr>
            <p:cNvPr id="4" name="组合 3"/>
            <p:cNvGrpSpPr/>
            <p:nvPr/>
          </p:nvGrpSpPr>
          <p:grpSpPr>
            <a:xfrm>
              <a:off x="-1609626" y="-1044510"/>
              <a:ext cx="11235241" cy="9450475"/>
              <a:chOff x="-1609626" y="-1044510"/>
              <a:chExt cx="11235241" cy="9450475"/>
            </a:xfrm>
            <a:grpFill/>
          </p:grpSpPr>
          <p:sp>
            <p:nvSpPr>
              <p:cNvPr id="6" name="Freeform 104"/>
              <p:cNvSpPr/>
              <p:nvPr/>
            </p:nvSpPr>
            <p:spPr bwMode="gray">
              <a:xfrm>
                <a:off x="7039169" y="-1044510"/>
                <a:ext cx="2586446" cy="2336286"/>
              </a:xfrm>
              <a:custGeom>
                <a:avLst/>
                <a:gdLst>
                  <a:gd name="T0" fmla="*/ 2147483647 w 1722"/>
                  <a:gd name="T1" fmla="*/ 2147483647 h 1557"/>
                  <a:gd name="T2" fmla="*/ 2147483647 w 1722"/>
                  <a:gd name="T3" fmla="*/ 2147483647 h 1557"/>
                  <a:gd name="T4" fmla="*/ 2147483647 w 1722"/>
                  <a:gd name="T5" fmla="*/ 2147483647 h 1557"/>
                  <a:gd name="T6" fmla="*/ 2147483647 w 1722"/>
                  <a:gd name="T7" fmla="*/ 2147483647 h 1557"/>
                  <a:gd name="T8" fmla="*/ 2147483647 w 1722"/>
                  <a:gd name="T9" fmla="*/ 2147483647 h 1557"/>
                  <a:gd name="T10" fmla="*/ 2147483647 w 1722"/>
                  <a:gd name="T11" fmla="*/ 2147483647 h 1557"/>
                  <a:gd name="T12" fmla="*/ 2147483647 w 1722"/>
                  <a:gd name="T13" fmla="*/ 2147483647 h 1557"/>
                  <a:gd name="T14" fmla="*/ 2147483647 w 1722"/>
                  <a:gd name="T15" fmla="*/ 2147483647 h 1557"/>
                  <a:gd name="T16" fmla="*/ 2147483647 w 1722"/>
                  <a:gd name="T17" fmla="*/ 2147483647 h 1557"/>
                  <a:gd name="T18" fmla="*/ 2147483647 w 1722"/>
                  <a:gd name="T19" fmla="*/ 2147483647 h 1557"/>
                  <a:gd name="T20" fmla="*/ 2147483647 w 1722"/>
                  <a:gd name="T21" fmla="*/ 2147483647 h 1557"/>
                  <a:gd name="T22" fmla="*/ 2147483647 w 1722"/>
                  <a:gd name="T23" fmla="*/ 2147483647 h 1557"/>
                  <a:gd name="T24" fmla="*/ 2147483647 w 1722"/>
                  <a:gd name="T25" fmla="*/ 2147483647 h 1557"/>
                  <a:gd name="T26" fmla="*/ 2147483647 w 1722"/>
                  <a:gd name="T27" fmla="*/ 2147483647 h 1557"/>
                  <a:gd name="T28" fmla="*/ 2147483647 w 1722"/>
                  <a:gd name="T29" fmla="*/ 2147483647 h 1557"/>
                  <a:gd name="T30" fmla="*/ 2147483647 w 1722"/>
                  <a:gd name="T31" fmla="*/ 2147483647 h 1557"/>
                  <a:gd name="T32" fmla="*/ 2147483647 w 1722"/>
                  <a:gd name="T33" fmla="*/ 2147483647 h 1557"/>
                  <a:gd name="T34" fmla="*/ 2147483647 w 1722"/>
                  <a:gd name="T35" fmla="*/ 2147483647 h 1557"/>
                  <a:gd name="T36" fmla="*/ 2147483647 w 1722"/>
                  <a:gd name="T37" fmla="*/ 2147483647 h 1557"/>
                  <a:gd name="T38" fmla="*/ 2147483647 w 1722"/>
                  <a:gd name="T39" fmla="*/ 2147483647 h 1557"/>
                  <a:gd name="T40" fmla="*/ 2147483647 w 1722"/>
                  <a:gd name="T41" fmla="*/ 2147483647 h 1557"/>
                  <a:gd name="T42" fmla="*/ 2147483647 w 1722"/>
                  <a:gd name="T43" fmla="*/ 2147483647 h 1557"/>
                  <a:gd name="T44" fmla="*/ 2147483647 w 1722"/>
                  <a:gd name="T45" fmla="*/ 2147483647 h 1557"/>
                  <a:gd name="T46" fmla="*/ 2147483647 w 1722"/>
                  <a:gd name="T47" fmla="*/ 2147483647 h 1557"/>
                  <a:gd name="T48" fmla="*/ 2147483647 w 1722"/>
                  <a:gd name="T49" fmla="*/ 2147483647 h 1557"/>
                  <a:gd name="T50" fmla="*/ 2147483647 w 1722"/>
                  <a:gd name="T51" fmla="*/ 2147483647 h 1557"/>
                  <a:gd name="T52" fmla="*/ 2147483647 w 1722"/>
                  <a:gd name="T53" fmla="*/ 2147483647 h 1557"/>
                  <a:gd name="T54" fmla="*/ 2147483647 w 1722"/>
                  <a:gd name="T55" fmla="*/ 2147483647 h 1557"/>
                  <a:gd name="T56" fmla="*/ 2147483647 w 1722"/>
                  <a:gd name="T57" fmla="*/ 2147483647 h 1557"/>
                  <a:gd name="T58" fmla="*/ 2147483647 w 1722"/>
                  <a:gd name="T59" fmla="*/ 2147483647 h 1557"/>
                  <a:gd name="T60" fmla="*/ 2147483647 w 1722"/>
                  <a:gd name="T61" fmla="*/ 2147483647 h 1557"/>
                  <a:gd name="T62" fmla="*/ 2147483647 w 1722"/>
                  <a:gd name="T63" fmla="*/ 2147483647 h 1557"/>
                  <a:gd name="T64" fmla="*/ 2147483647 w 1722"/>
                  <a:gd name="T65" fmla="*/ 2147483647 h 1557"/>
                  <a:gd name="T66" fmla="*/ 2147483647 w 1722"/>
                  <a:gd name="T67" fmla="*/ 2147483647 h 1557"/>
                  <a:gd name="T68" fmla="*/ 2147483647 w 1722"/>
                  <a:gd name="T69" fmla="*/ 2147483647 h 1557"/>
                  <a:gd name="T70" fmla="*/ 2147483647 w 1722"/>
                  <a:gd name="T71" fmla="*/ 2147483647 h 1557"/>
                  <a:gd name="T72" fmla="*/ 2147483647 w 1722"/>
                  <a:gd name="T73" fmla="*/ 2147483647 h 1557"/>
                  <a:gd name="T74" fmla="*/ 2147483647 w 1722"/>
                  <a:gd name="T75" fmla="*/ 2147483647 h 1557"/>
                  <a:gd name="T76" fmla="*/ 2147483647 w 1722"/>
                  <a:gd name="T77" fmla="*/ 2147483647 h 1557"/>
                  <a:gd name="T78" fmla="*/ 2147483647 w 1722"/>
                  <a:gd name="T79" fmla="*/ 2147483647 h 1557"/>
                  <a:gd name="T80" fmla="*/ 2147483647 w 1722"/>
                  <a:gd name="T81" fmla="*/ 2147483647 h 1557"/>
                  <a:gd name="T82" fmla="*/ 2147483647 w 1722"/>
                  <a:gd name="T83" fmla="*/ 2147483647 h 1557"/>
                  <a:gd name="T84" fmla="*/ 2147483647 w 1722"/>
                  <a:gd name="T85" fmla="*/ 2147483647 h 1557"/>
                  <a:gd name="T86" fmla="*/ 2147483647 w 1722"/>
                  <a:gd name="T87" fmla="*/ 2147483647 h 1557"/>
                  <a:gd name="T88" fmla="*/ 2147483647 w 1722"/>
                  <a:gd name="T89" fmla="*/ 2147483647 h 1557"/>
                  <a:gd name="T90" fmla="*/ 2147483647 w 1722"/>
                  <a:gd name="T91" fmla="*/ 2147483647 h 1557"/>
                  <a:gd name="T92" fmla="*/ 2147483647 w 1722"/>
                  <a:gd name="T93" fmla="*/ 2147483647 h 1557"/>
                  <a:gd name="T94" fmla="*/ 2147483647 w 1722"/>
                  <a:gd name="T95" fmla="*/ 2147483647 h 1557"/>
                  <a:gd name="T96" fmla="*/ 2147483647 w 1722"/>
                  <a:gd name="T97" fmla="*/ 2147483647 h 1557"/>
                  <a:gd name="T98" fmla="*/ 2147483647 w 1722"/>
                  <a:gd name="T99" fmla="*/ 2147483647 h 1557"/>
                  <a:gd name="T100" fmla="*/ 2147483647 w 1722"/>
                  <a:gd name="T101" fmla="*/ 2147483647 h 1557"/>
                  <a:gd name="T102" fmla="*/ 2147483647 w 1722"/>
                  <a:gd name="T103" fmla="*/ 2147483647 h 1557"/>
                  <a:gd name="T104" fmla="*/ 2147483647 w 1722"/>
                  <a:gd name="T105" fmla="*/ 2147483647 h 1557"/>
                  <a:gd name="T106" fmla="*/ 2147483647 w 1722"/>
                  <a:gd name="T107" fmla="*/ 2147483647 h 1557"/>
                  <a:gd name="T108" fmla="*/ 2147483647 w 1722"/>
                  <a:gd name="T109" fmla="*/ 2147483647 h 1557"/>
                  <a:gd name="T110" fmla="*/ 2147483647 w 1722"/>
                  <a:gd name="T111" fmla="*/ 2147483647 h 1557"/>
                  <a:gd name="T112" fmla="*/ 2147483647 w 1722"/>
                  <a:gd name="T113" fmla="*/ 2147483647 h 1557"/>
                  <a:gd name="T114" fmla="*/ 2147483647 w 1722"/>
                  <a:gd name="T115" fmla="*/ 2147483647 h 1557"/>
                  <a:gd name="T116" fmla="*/ 2147483647 w 1722"/>
                  <a:gd name="T117" fmla="*/ 2147483647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3175">
                <a:solidFill>
                  <a:schemeClr val="bg1"/>
                </a:solidFill>
                <a:prstDash val="solid"/>
                <a:round/>
              </a:ln>
            </p:spPr>
            <p:txBody>
              <a:bodyPr/>
              <a:lstStyle/>
              <a:p>
                <a:pPr eaLnBrk="1" fontAlgn="auto" hangingPunct="1">
                  <a:spcBef>
                    <a:spcPts val="0"/>
                  </a:spcBef>
                  <a:spcAft>
                    <a:spcPts val="0"/>
                  </a:spcAft>
                  <a:defRPr/>
                </a:pPr>
                <a:endParaRPr lang="zh-CN" altLang="en-US" sz="1350">
                  <a:latin typeface="+mn-lt"/>
                  <a:ea typeface="+mn-ea"/>
                </a:endParaRPr>
              </a:p>
            </p:txBody>
          </p:sp>
          <p:sp>
            <p:nvSpPr>
              <p:cNvPr id="7" name="Freeform 68"/>
              <p:cNvSpPr/>
              <p:nvPr/>
            </p:nvSpPr>
            <p:spPr bwMode="gray">
              <a:xfrm>
                <a:off x="-1609626" y="327711"/>
                <a:ext cx="4491171" cy="3412997"/>
              </a:xfrm>
              <a:custGeom>
                <a:avLst/>
                <a:gdLst/>
                <a:ahLst/>
                <a:cxnLst>
                  <a:cxn ang="0">
                    <a:pos x="10" y="1429"/>
                  </a:cxn>
                  <a:cxn ang="0">
                    <a:pos x="94" y="1462"/>
                  </a:cxn>
                  <a:cxn ang="0">
                    <a:pos x="116" y="1561"/>
                  </a:cxn>
                  <a:cxn ang="0">
                    <a:pos x="114" y="1679"/>
                  </a:cxn>
                  <a:cxn ang="0">
                    <a:pos x="69" y="1679"/>
                  </a:cxn>
                  <a:cxn ang="0">
                    <a:pos x="0" y="1716"/>
                  </a:cxn>
                  <a:cxn ang="0">
                    <a:pos x="126" y="1754"/>
                  </a:cxn>
                  <a:cxn ang="0">
                    <a:pos x="185" y="1825"/>
                  </a:cxn>
                  <a:cxn ang="0">
                    <a:pos x="195" y="1960"/>
                  </a:cxn>
                  <a:cxn ang="0">
                    <a:pos x="281" y="2029"/>
                  </a:cxn>
                  <a:cxn ang="0">
                    <a:pos x="435" y="2084"/>
                  </a:cxn>
                  <a:cxn ang="0">
                    <a:pos x="608" y="2065"/>
                  </a:cxn>
                  <a:cxn ang="0">
                    <a:pos x="738" y="2171"/>
                  </a:cxn>
                  <a:cxn ang="0">
                    <a:pos x="1035" y="2199"/>
                  </a:cxn>
                  <a:cxn ang="0">
                    <a:pos x="1657" y="2187"/>
                  </a:cxn>
                  <a:cxn ang="0">
                    <a:pos x="2155" y="2197"/>
                  </a:cxn>
                  <a:cxn ang="0">
                    <a:pos x="2337" y="1834"/>
                  </a:cxn>
                  <a:cxn ang="0">
                    <a:pos x="2856" y="1356"/>
                  </a:cxn>
                  <a:cxn ang="0">
                    <a:pos x="2972" y="1183"/>
                  </a:cxn>
                  <a:cxn ang="0">
                    <a:pos x="2905" y="1053"/>
                  </a:cxn>
                  <a:cxn ang="0">
                    <a:pos x="2864" y="933"/>
                  </a:cxn>
                  <a:cxn ang="0">
                    <a:pos x="2709" y="854"/>
                  </a:cxn>
                  <a:cxn ang="0">
                    <a:pos x="2524" y="795"/>
                  </a:cxn>
                  <a:cxn ang="0">
                    <a:pos x="2366" y="742"/>
                  </a:cxn>
                  <a:cxn ang="0">
                    <a:pos x="2309" y="683"/>
                  </a:cxn>
                  <a:cxn ang="0">
                    <a:pos x="2376" y="592"/>
                  </a:cxn>
                  <a:cxn ang="0">
                    <a:pos x="2390" y="459"/>
                  </a:cxn>
                  <a:cxn ang="0">
                    <a:pos x="2319" y="303"/>
                  </a:cxn>
                  <a:cxn ang="0">
                    <a:pos x="2248" y="254"/>
                  </a:cxn>
                  <a:cxn ang="0">
                    <a:pos x="2159" y="221"/>
                  </a:cxn>
                  <a:cxn ang="0">
                    <a:pos x="2077" y="118"/>
                  </a:cxn>
                  <a:cxn ang="0">
                    <a:pos x="2065" y="32"/>
                  </a:cxn>
                  <a:cxn ang="0">
                    <a:pos x="1970" y="0"/>
                  </a:cxn>
                  <a:cxn ang="0">
                    <a:pos x="1915" y="85"/>
                  </a:cxn>
                  <a:cxn ang="0">
                    <a:pos x="1797" y="140"/>
                  </a:cxn>
                  <a:cxn ang="0">
                    <a:pos x="1754" y="319"/>
                  </a:cxn>
                  <a:cxn ang="0">
                    <a:pos x="1644" y="341"/>
                  </a:cxn>
                  <a:cxn ang="0">
                    <a:pos x="1537" y="303"/>
                  </a:cxn>
                  <a:cxn ang="0">
                    <a:pos x="1449" y="287"/>
                  </a:cxn>
                  <a:cxn ang="0">
                    <a:pos x="1335" y="488"/>
                  </a:cxn>
                  <a:cxn ang="0">
                    <a:pos x="1376" y="563"/>
                  </a:cxn>
                  <a:cxn ang="0">
                    <a:pos x="1285" y="577"/>
                  </a:cxn>
                  <a:cxn ang="0">
                    <a:pos x="1177" y="547"/>
                  </a:cxn>
                  <a:cxn ang="0">
                    <a:pos x="1026" y="555"/>
                  </a:cxn>
                  <a:cxn ang="0">
                    <a:pos x="1061" y="594"/>
                  </a:cxn>
                  <a:cxn ang="0">
                    <a:pos x="1047" y="695"/>
                  </a:cxn>
                  <a:cxn ang="0">
                    <a:pos x="1051" y="882"/>
                  </a:cxn>
                  <a:cxn ang="0">
                    <a:pos x="966" y="968"/>
                  </a:cxn>
                  <a:cxn ang="0">
                    <a:pos x="921" y="1071"/>
                  </a:cxn>
                  <a:cxn ang="0">
                    <a:pos x="705" y="1124"/>
                  </a:cxn>
                  <a:cxn ang="0">
                    <a:pos x="585" y="1146"/>
                  </a:cxn>
                  <a:cxn ang="0">
                    <a:pos x="457" y="1177"/>
                  </a:cxn>
                  <a:cxn ang="0">
                    <a:pos x="319" y="1210"/>
                  </a:cxn>
                  <a:cxn ang="0">
                    <a:pos x="319" y="1157"/>
                  </a:cxn>
                  <a:cxn ang="0">
                    <a:pos x="220" y="1165"/>
                  </a:cxn>
                  <a:cxn ang="0">
                    <a:pos x="116" y="1191"/>
                  </a:cxn>
                  <a:cxn ang="0">
                    <a:pos x="39" y="1275"/>
                  </a:cxn>
                </a:cxnLst>
                <a:rect l="0" t="0" r="r" b="b"/>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8" name="Freeform 70"/>
              <p:cNvSpPr/>
              <p:nvPr/>
            </p:nvSpPr>
            <p:spPr bwMode="gray">
              <a:xfrm>
                <a:off x="-1069808" y="3563694"/>
                <a:ext cx="4350730" cy="2346526"/>
              </a:xfrm>
              <a:custGeom>
                <a:avLst/>
                <a:gdLst/>
                <a:ahLst/>
                <a:cxnLst>
                  <a:cxn ang="0">
                    <a:pos x="2728" y="1504"/>
                  </a:cxn>
                  <a:cxn ang="0">
                    <a:pos x="2658" y="1490"/>
                  </a:cxn>
                  <a:cxn ang="0">
                    <a:pos x="2632" y="1522"/>
                  </a:cxn>
                  <a:cxn ang="0">
                    <a:pos x="2612" y="1514"/>
                  </a:cxn>
                  <a:cxn ang="0">
                    <a:pos x="2492" y="1474"/>
                  </a:cxn>
                  <a:cxn ang="0">
                    <a:pos x="2502" y="1453"/>
                  </a:cxn>
                  <a:cxn ang="0">
                    <a:pos x="2518" y="1396"/>
                  </a:cxn>
                  <a:cxn ang="0">
                    <a:pos x="2463" y="1307"/>
                  </a:cxn>
                  <a:cxn ang="0">
                    <a:pos x="2414" y="1325"/>
                  </a:cxn>
                  <a:cxn ang="0">
                    <a:pos x="2354" y="1366"/>
                  </a:cxn>
                  <a:cxn ang="0">
                    <a:pos x="2272" y="1335"/>
                  </a:cxn>
                  <a:cxn ang="0">
                    <a:pos x="2228" y="1331"/>
                  </a:cxn>
                  <a:cxn ang="0">
                    <a:pos x="2142" y="1394"/>
                  </a:cxn>
                  <a:cxn ang="0">
                    <a:pos x="2043" y="1423"/>
                  </a:cxn>
                  <a:cxn ang="0">
                    <a:pos x="1963" y="1506"/>
                  </a:cxn>
                  <a:cxn ang="0">
                    <a:pos x="1837" y="1555"/>
                  </a:cxn>
                  <a:cxn ang="0">
                    <a:pos x="1770" y="1528"/>
                  </a:cxn>
                  <a:cxn ang="0">
                    <a:pos x="1723" y="1480"/>
                  </a:cxn>
                  <a:cxn ang="0">
                    <a:pos x="1601" y="1459"/>
                  </a:cxn>
                  <a:cxn ang="0">
                    <a:pos x="1557" y="1415"/>
                  </a:cxn>
                  <a:cxn ang="0">
                    <a:pos x="1455" y="1472"/>
                  </a:cxn>
                  <a:cxn ang="0">
                    <a:pos x="1390" y="1537"/>
                  </a:cxn>
                  <a:cxn ang="0">
                    <a:pos x="1339" y="1561"/>
                  </a:cxn>
                  <a:cxn ang="0">
                    <a:pos x="1356" y="1492"/>
                  </a:cxn>
                  <a:cxn ang="0">
                    <a:pos x="1321" y="1437"/>
                  </a:cxn>
                  <a:cxn ang="0">
                    <a:pos x="1205" y="1465"/>
                  </a:cxn>
                  <a:cxn ang="0">
                    <a:pos x="1053" y="1409"/>
                  </a:cxn>
                  <a:cxn ang="0">
                    <a:pos x="984" y="1405"/>
                  </a:cxn>
                  <a:cxn ang="0">
                    <a:pos x="884" y="1346"/>
                  </a:cxn>
                  <a:cxn ang="0">
                    <a:pos x="799" y="1283"/>
                  </a:cxn>
                  <a:cxn ang="0">
                    <a:pos x="709" y="1207"/>
                  </a:cxn>
                  <a:cxn ang="0">
                    <a:pos x="683" y="1126"/>
                  </a:cxn>
                  <a:cxn ang="0">
                    <a:pos x="632" y="1154"/>
                  </a:cxn>
                  <a:cxn ang="0">
                    <a:pos x="565" y="1063"/>
                  </a:cxn>
                  <a:cxn ang="0">
                    <a:pos x="437" y="943"/>
                  </a:cxn>
                  <a:cxn ang="0">
                    <a:pos x="356" y="892"/>
                  </a:cxn>
                  <a:cxn ang="0">
                    <a:pos x="295" y="913"/>
                  </a:cxn>
                  <a:cxn ang="0">
                    <a:pos x="183" y="782"/>
                  </a:cxn>
                  <a:cxn ang="0">
                    <a:pos x="73" y="677"/>
                  </a:cxn>
                  <a:cxn ang="0">
                    <a:pos x="40" y="650"/>
                  </a:cxn>
                  <a:cxn ang="0">
                    <a:pos x="0" y="628"/>
                  </a:cxn>
                  <a:cxn ang="0">
                    <a:pos x="12" y="541"/>
                  </a:cxn>
                  <a:cxn ang="0">
                    <a:pos x="6" y="449"/>
                  </a:cxn>
                  <a:cxn ang="0">
                    <a:pos x="44" y="437"/>
                  </a:cxn>
                  <a:cxn ang="0">
                    <a:pos x="87" y="473"/>
                  </a:cxn>
                  <a:cxn ang="0">
                    <a:pos x="152" y="451"/>
                  </a:cxn>
                  <a:cxn ang="0">
                    <a:pos x="169" y="360"/>
                  </a:cxn>
                  <a:cxn ang="0">
                    <a:pos x="99" y="305"/>
                  </a:cxn>
                  <a:cxn ang="0">
                    <a:pos x="118" y="205"/>
                  </a:cxn>
                  <a:cxn ang="0">
                    <a:pos x="154" y="146"/>
                  </a:cxn>
                  <a:cxn ang="0">
                    <a:pos x="284" y="105"/>
                  </a:cxn>
                  <a:cxn ang="0">
                    <a:pos x="589" y="81"/>
                  </a:cxn>
                  <a:cxn ang="0">
                    <a:pos x="1032" y="81"/>
                  </a:cxn>
                  <a:cxn ang="0">
                    <a:pos x="1461" y="12"/>
                  </a:cxn>
                  <a:cxn ang="0">
                    <a:pos x="1667" y="158"/>
                  </a:cxn>
                  <a:cxn ang="0">
                    <a:pos x="1595" y="431"/>
                  </a:cxn>
                  <a:cxn ang="0">
                    <a:pos x="1870" y="665"/>
                  </a:cxn>
                  <a:cxn ang="0">
                    <a:pos x="2207" y="756"/>
                  </a:cxn>
                  <a:cxn ang="0">
                    <a:pos x="2557" y="939"/>
                  </a:cxn>
                  <a:cxn ang="0">
                    <a:pos x="2740" y="803"/>
                  </a:cxn>
                  <a:cxn ang="0">
                    <a:pos x="2841" y="1033"/>
                  </a:cxn>
                  <a:cxn ang="0">
                    <a:pos x="2849" y="1413"/>
                  </a:cxn>
                  <a:cxn ang="0">
                    <a:pos x="2754" y="1539"/>
                  </a:cxn>
                </a:cxnLst>
                <a:rect l="0" t="0" r="r" b="b"/>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9" name="Freeform 72"/>
              <p:cNvSpPr/>
              <p:nvPr/>
            </p:nvSpPr>
            <p:spPr bwMode="gray">
              <a:xfrm>
                <a:off x="2881545" y="5603006"/>
                <a:ext cx="2030536" cy="2084663"/>
              </a:xfrm>
              <a:custGeom>
                <a:avLst/>
                <a:gdLst/>
                <a:ahLst/>
                <a:cxnLst>
                  <a:cxn ang="0">
                    <a:pos x="1185" y="1032"/>
                  </a:cxn>
                  <a:cxn ang="0">
                    <a:pos x="1150" y="1067"/>
                  </a:cxn>
                  <a:cxn ang="0">
                    <a:pos x="1118" y="1106"/>
                  </a:cxn>
                  <a:cxn ang="0">
                    <a:pos x="1059" y="1114"/>
                  </a:cxn>
                  <a:cxn ang="0">
                    <a:pos x="1030" y="1124"/>
                  </a:cxn>
                  <a:cxn ang="0">
                    <a:pos x="992" y="1140"/>
                  </a:cxn>
                  <a:cxn ang="0">
                    <a:pos x="959" y="1116"/>
                  </a:cxn>
                  <a:cxn ang="0">
                    <a:pos x="949" y="1140"/>
                  </a:cxn>
                  <a:cxn ang="0">
                    <a:pos x="925" y="1136"/>
                  </a:cxn>
                  <a:cxn ang="0">
                    <a:pos x="913" y="1122"/>
                  </a:cxn>
                  <a:cxn ang="0">
                    <a:pos x="874" y="1159"/>
                  </a:cxn>
                  <a:cxn ang="0">
                    <a:pos x="809" y="1128"/>
                  </a:cxn>
                  <a:cxn ang="0">
                    <a:pos x="754" y="1159"/>
                  </a:cxn>
                  <a:cxn ang="0">
                    <a:pos x="695" y="1169"/>
                  </a:cxn>
                  <a:cxn ang="0">
                    <a:pos x="646" y="1209"/>
                  </a:cxn>
                  <a:cxn ang="0">
                    <a:pos x="675" y="1317"/>
                  </a:cxn>
                  <a:cxn ang="0">
                    <a:pos x="658" y="1382"/>
                  </a:cxn>
                  <a:cxn ang="0">
                    <a:pos x="581" y="1362"/>
                  </a:cxn>
                  <a:cxn ang="0">
                    <a:pos x="565" y="1287"/>
                  </a:cxn>
                  <a:cxn ang="0">
                    <a:pos x="518" y="1317"/>
                  </a:cxn>
                  <a:cxn ang="0">
                    <a:pos x="451" y="1343"/>
                  </a:cxn>
                  <a:cxn ang="0">
                    <a:pos x="394" y="1307"/>
                  </a:cxn>
                  <a:cxn ang="0">
                    <a:pos x="378" y="1240"/>
                  </a:cxn>
                  <a:cxn ang="0">
                    <a:pos x="303" y="1232"/>
                  </a:cxn>
                  <a:cxn ang="0">
                    <a:pos x="268" y="1201"/>
                  </a:cxn>
                  <a:cxn ang="0">
                    <a:pos x="285" y="1120"/>
                  </a:cxn>
                  <a:cxn ang="0">
                    <a:pos x="315" y="1065"/>
                  </a:cxn>
                  <a:cxn ang="0">
                    <a:pos x="254" y="1051"/>
                  </a:cxn>
                  <a:cxn ang="0">
                    <a:pos x="211" y="980"/>
                  </a:cxn>
                  <a:cxn ang="0">
                    <a:pos x="187" y="908"/>
                  </a:cxn>
                  <a:cxn ang="0">
                    <a:pos x="205" y="874"/>
                  </a:cxn>
                  <a:cxn ang="0">
                    <a:pos x="193" y="868"/>
                  </a:cxn>
                  <a:cxn ang="0">
                    <a:pos x="97" y="882"/>
                  </a:cxn>
                  <a:cxn ang="0">
                    <a:pos x="34" y="915"/>
                  </a:cxn>
                  <a:cxn ang="0">
                    <a:pos x="10" y="896"/>
                  </a:cxn>
                  <a:cxn ang="0">
                    <a:pos x="32" y="862"/>
                  </a:cxn>
                  <a:cxn ang="0">
                    <a:pos x="14" y="823"/>
                  </a:cxn>
                  <a:cxn ang="0">
                    <a:pos x="22" y="758"/>
                  </a:cxn>
                  <a:cxn ang="0">
                    <a:pos x="61" y="685"/>
                  </a:cxn>
                  <a:cxn ang="0">
                    <a:pos x="114" y="646"/>
                  </a:cxn>
                  <a:cxn ang="0">
                    <a:pos x="152" y="599"/>
                  </a:cxn>
                  <a:cxn ang="0">
                    <a:pos x="197" y="522"/>
                  </a:cxn>
                  <a:cxn ang="0">
                    <a:pos x="213" y="358"/>
                  </a:cxn>
                  <a:cxn ang="0">
                    <a:pos x="189" y="286"/>
                  </a:cxn>
                  <a:cxn ang="0">
                    <a:pos x="126" y="242"/>
                  </a:cxn>
                  <a:cxn ang="0">
                    <a:pos x="203" y="168"/>
                  </a:cxn>
                  <a:cxn ang="0">
                    <a:pos x="311" y="177"/>
                  </a:cxn>
                  <a:cxn ang="0">
                    <a:pos x="447" y="242"/>
                  </a:cxn>
                  <a:cxn ang="0">
                    <a:pos x="681" y="551"/>
                  </a:cxn>
                  <a:cxn ang="0">
                    <a:pos x="856" y="435"/>
                  </a:cxn>
                  <a:cxn ang="0">
                    <a:pos x="917" y="199"/>
                  </a:cxn>
                  <a:cxn ang="0">
                    <a:pos x="994" y="103"/>
                  </a:cxn>
                  <a:cxn ang="0">
                    <a:pos x="1154" y="189"/>
                  </a:cxn>
                  <a:cxn ang="0">
                    <a:pos x="1061" y="327"/>
                  </a:cxn>
                  <a:cxn ang="0">
                    <a:pos x="961" y="404"/>
                  </a:cxn>
                  <a:cxn ang="0">
                    <a:pos x="1104" y="490"/>
                  </a:cxn>
                  <a:cxn ang="0">
                    <a:pos x="1118" y="732"/>
                  </a:cxn>
                  <a:cxn ang="0">
                    <a:pos x="1197" y="864"/>
                  </a:cxn>
                  <a:cxn ang="0">
                    <a:pos x="1352" y="900"/>
                  </a:cxn>
                </a:cxnLst>
                <a:rect l="0" t="0" r="r" b="b"/>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0" name="Freeform 74"/>
              <p:cNvSpPr/>
              <p:nvPr/>
            </p:nvSpPr>
            <p:spPr bwMode="gray">
              <a:xfrm>
                <a:off x="4503925" y="6255470"/>
                <a:ext cx="1789154" cy="1297612"/>
              </a:xfrm>
              <a:custGeom>
                <a:avLst/>
                <a:gdLst/>
                <a:ahLst/>
                <a:cxnLst>
                  <a:cxn ang="0">
                    <a:pos x="836" y="852"/>
                  </a:cxn>
                  <a:cxn ang="0">
                    <a:pos x="807" y="860"/>
                  </a:cxn>
                  <a:cxn ang="0">
                    <a:pos x="777" y="856"/>
                  </a:cxn>
                  <a:cxn ang="0">
                    <a:pos x="744" y="837"/>
                  </a:cxn>
                  <a:cxn ang="0">
                    <a:pos x="718" y="837"/>
                  </a:cxn>
                  <a:cxn ang="0">
                    <a:pos x="693" y="811"/>
                  </a:cxn>
                  <a:cxn ang="0">
                    <a:pos x="673" y="799"/>
                  </a:cxn>
                  <a:cxn ang="0">
                    <a:pos x="651" y="839"/>
                  </a:cxn>
                  <a:cxn ang="0">
                    <a:pos x="620" y="856"/>
                  </a:cxn>
                  <a:cxn ang="0">
                    <a:pos x="582" y="862"/>
                  </a:cxn>
                  <a:cxn ang="0">
                    <a:pos x="559" y="843"/>
                  </a:cxn>
                  <a:cxn ang="0">
                    <a:pos x="529" y="850"/>
                  </a:cxn>
                  <a:cxn ang="0">
                    <a:pos x="492" y="849"/>
                  </a:cxn>
                  <a:cxn ang="0">
                    <a:pos x="445" y="821"/>
                  </a:cxn>
                  <a:cxn ang="0">
                    <a:pos x="403" y="791"/>
                  </a:cxn>
                  <a:cxn ang="0">
                    <a:pos x="370" y="754"/>
                  </a:cxn>
                  <a:cxn ang="0">
                    <a:pos x="350" y="703"/>
                  </a:cxn>
                  <a:cxn ang="0">
                    <a:pos x="364" y="683"/>
                  </a:cxn>
                  <a:cxn ang="0">
                    <a:pos x="376" y="677"/>
                  </a:cxn>
                  <a:cxn ang="0">
                    <a:pos x="382" y="665"/>
                  </a:cxn>
                  <a:cxn ang="0">
                    <a:pos x="348" y="638"/>
                  </a:cxn>
                  <a:cxn ang="0">
                    <a:pos x="315" y="644"/>
                  </a:cxn>
                  <a:cxn ang="0">
                    <a:pos x="295" y="650"/>
                  </a:cxn>
                  <a:cxn ang="0">
                    <a:pos x="262" y="630"/>
                  </a:cxn>
                  <a:cxn ang="0">
                    <a:pos x="238" y="644"/>
                  </a:cxn>
                  <a:cxn ang="0">
                    <a:pos x="208" y="624"/>
                  </a:cxn>
                  <a:cxn ang="0">
                    <a:pos x="181" y="606"/>
                  </a:cxn>
                  <a:cxn ang="0">
                    <a:pos x="262" y="540"/>
                  </a:cxn>
                  <a:cxn ang="0">
                    <a:pos x="212" y="455"/>
                  </a:cxn>
                  <a:cxn ang="0">
                    <a:pos x="116" y="431"/>
                  </a:cxn>
                  <a:cxn ang="0">
                    <a:pos x="31" y="404"/>
                  </a:cxn>
                  <a:cxn ang="0">
                    <a:pos x="104" y="295"/>
                  </a:cxn>
                  <a:cxn ang="0">
                    <a:pos x="250" y="335"/>
                  </a:cxn>
                  <a:cxn ang="0">
                    <a:pos x="307" y="278"/>
                  </a:cxn>
                  <a:cxn ang="0">
                    <a:pos x="397" y="207"/>
                  </a:cxn>
                  <a:cxn ang="0">
                    <a:pos x="496" y="225"/>
                  </a:cxn>
                  <a:cxn ang="0">
                    <a:pos x="575" y="189"/>
                  </a:cxn>
                  <a:cxn ang="0">
                    <a:pos x="659" y="160"/>
                  </a:cxn>
                  <a:cxn ang="0">
                    <a:pos x="728" y="108"/>
                  </a:cxn>
                  <a:cxn ang="0">
                    <a:pos x="797" y="73"/>
                  </a:cxn>
                  <a:cxn ang="0">
                    <a:pos x="868" y="36"/>
                  </a:cxn>
                  <a:cxn ang="0">
                    <a:pos x="974" y="18"/>
                  </a:cxn>
                  <a:cxn ang="0">
                    <a:pos x="1039" y="69"/>
                  </a:cxn>
                  <a:cxn ang="0">
                    <a:pos x="1006" y="215"/>
                  </a:cxn>
                  <a:cxn ang="0">
                    <a:pos x="1096" y="284"/>
                  </a:cxn>
                  <a:cxn ang="0">
                    <a:pos x="1191" y="321"/>
                  </a:cxn>
                  <a:cxn ang="0">
                    <a:pos x="1128" y="431"/>
                  </a:cxn>
                  <a:cxn ang="0">
                    <a:pos x="1039" y="642"/>
                  </a:cxn>
                  <a:cxn ang="0">
                    <a:pos x="990" y="728"/>
                  </a:cxn>
                  <a:cxn ang="0">
                    <a:pos x="899" y="788"/>
                  </a:cxn>
                </a:cxnLst>
                <a:rect l="0" t="0" r="r" b="b"/>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1" name="Freeform 76"/>
              <p:cNvSpPr/>
              <p:nvPr/>
            </p:nvSpPr>
            <p:spPr bwMode="gray">
              <a:xfrm>
                <a:off x="5624524" y="7889553"/>
                <a:ext cx="585169" cy="516412"/>
              </a:xfrm>
              <a:custGeom>
                <a:avLst/>
                <a:gdLst/>
                <a:ahLst/>
                <a:cxnLst>
                  <a:cxn ang="0">
                    <a:pos x="83" y="74"/>
                  </a:cxn>
                  <a:cxn ang="0">
                    <a:pos x="71" y="84"/>
                  </a:cxn>
                  <a:cxn ang="0">
                    <a:pos x="45" y="108"/>
                  </a:cxn>
                  <a:cxn ang="0">
                    <a:pos x="20" y="137"/>
                  </a:cxn>
                  <a:cxn ang="0">
                    <a:pos x="4" y="159"/>
                  </a:cxn>
                  <a:cxn ang="0">
                    <a:pos x="0" y="200"/>
                  </a:cxn>
                  <a:cxn ang="0">
                    <a:pos x="6" y="254"/>
                  </a:cxn>
                  <a:cxn ang="0">
                    <a:pos x="22" y="287"/>
                  </a:cxn>
                  <a:cxn ang="0">
                    <a:pos x="51" y="309"/>
                  </a:cxn>
                  <a:cxn ang="0">
                    <a:pos x="91" y="318"/>
                  </a:cxn>
                  <a:cxn ang="0">
                    <a:pos x="112" y="318"/>
                  </a:cxn>
                  <a:cxn ang="0">
                    <a:pos x="134" y="324"/>
                  </a:cxn>
                  <a:cxn ang="0">
                    <a:pos x="164" y="342"/>
                  </a:cxn>
                  <a:cxn ang="0">
                    <a:pos x="185" y="338"/>
                  </a:cxn>
                  <a:cxn ang="0">
                    <a:pos x="199" y="317"/>
                  </a:cxn>
                  <a:cxn ang="0">
                    <a:pos x="213" y="295"/>
                  </a:cxn>
                  <a:cxn ang="0">
                    <a:pos x="240" y="289"/>
                  </a:cxn>
                  <a:cxn ang="0">
                    <a:pos x="260" y="275"/>
                  </a:cxn>
                  <a:cxn ang="0">
                    <a:pos x="280" y="252"/>
                  </a:cxn>
                  <a:cxn ang="0">
                    <a:pos x="305" y="238"/>
                  </a:cxn>
                  <a:cxn ang="0">
                    <a:pos x="319" y="208"/>
                  </a:cxn>
                  <a:cxn ang="0">
                    <a:pos x="323" y="169"/>
                  </a:cxn>
                  <a:cxn ang="0">
                    <a:pos x="343" y="112"/>
                  </a:cxn>
                  <a:cxn ang="0">
                    <a:pos x="362" y="84"/>
                  </a:cxn>
                  <a:cxn ang="0">
                    <a:pos x="380" y="76"/>
                  </a:cxn>
                  <a:cxn ang="0">
                    <a:pos x="392" y="61"/>
                  </a:cxn>
                  <a:cxn ang="0">
                    <a:pos x="390" y="35"/>
                  </a:cxn>
                  <a:cxn ang="0">
                    <a:pos x="384" y="13"/>
                  </a:cxn>
                  <a:cxn ang="0">
                    <a:pos x="356" y="2"/>
                  </a:cxn>
                  <a:cxn ang="0">
                    <a:pos x="301" y="4"/>
                  </a:cxn>
                  <a:cxn ang="0">
                    <a:pos x="260" y="13"/>
                  </a:cxn>
                  <a:cxn ang="0">
                    <a:pos x="221" y="21"/>
                  </a:cxn>
                  <a:cxn ang="0">
                    <a:pos x="181" y="27"/>
                  </a:cxn>
                  <a:cxn ang="0">
                    <a:pos x="154" y="31"/>
                  </a:cxn>
                  <a:cxn ang="0">
                    <a:pos x="134" y="45"/>
                  </a:cxn>
                  <a:cxn ang="0">
                    <a:pos x="114" y="49"/>
                  </a:cxn>
                  <a:cxn ang="0">
                    <a:pos x="93" y="49"/>
                  </a:cxn>
                </a:cxnLst>
                <a:rect l="0" t="0" r="r" b="b"/>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2" name="Freeform 78"/>
              <p:cNvSpPr/>
              <p:nvPr/>
            </p:nvSpPr>
            <p:spPr bwMode="gray">
              <a:xfrm>
                <a:off x="5804463" y="6404688"/>
                <a:ext cx="1694064" cy="1442441"/>
              </a:xfrm>
              <a:custGeom>
                <a:avLst/>
                <a:gdLst/>
                <a:ahLst/>
                <a:cxnLst>
                  <a:cxn ang="0">
                    <a:pos x="1116" y="250"/>
                  </a:cxn>
                  <a:cxn ang="0">
                    <a:pos x="1088" y="265"/>
                  </a:cxn>
                  <a:cxn ang="0">
                    <a:pos x="1063" y="305"/>
                  </a:cxn>
                  <a:cxn ang="0">
                    <a:pos x="1043" y="348"/>
                  </a:cxn>
                  <a:cxn ang="0">
                    <a:pos x="1016" y="387"/>
                  </a:cxn>
                  <a:cxn ang="0">
                    <a:pos x="966" y="411"/>
                  </a:cxn>
                  <a:cxn ang="0">
                    <a:pos x="921" y="415"/>
                  </a:cxn>
                  <a:cxn ang="0">
                    <a:pos x="864" y="411"/>
                  </a:cxn>
                  <a:cxn ang="0">
                    <a:pos x="813" y="440"/>
                  </a:cxn>
                  <a:cxn ang="0">
                    <a:pos x="797" y="458"/>
                  </a:cxn>
                  <a:cxn ang="0">
                    <a:pos x="791" y="472"/>
                  </a:cxn>
                  <a:cxn ang="0">
                    <a:pos x="783" y="474"/>
                  </a:cxn>
                  <a:cxn ang="0">
                    <a:pos x="760" y="456"/>
                  </a:cxn>
                  <a:cxn ang="0">
                    <a:pos x="734" y="472"/>
                  </a:cxn>
                  <a:cxn ang="0">
                    <a:pos x="708" y="507"/>
                  </a:cxn>
                  <a:cxn ang="0">
                    <a:pos x="657" y="509"/>
                  </a:cxn>
                  <a:cxn ang="0">
                    <a:pos x="622" y="482"/>
                  </a:cxn>
                  <a:cxn ang="0">
                    <a:pos x="592" y="442"/>
                  </a:cxn>
                  <a:cxn ang="0">
                    <a:pos x="571" y="452"/>
                  </a:cxn>
                  <a:cxn ang="0">
                    <a:pos x="588" y="490"/>
                  </a:cxn>
                  <a:cxn ang="0">
                    <a:pos x="618" y="519"/>
                  </a:cxn>
                  <a:cxn ang="0">
                    <a:pos x="612" y="557"/>
                  </a:cxn>
                  <a:cxn ang="0">
                    <a:pos x="557" y="596"/>
                  </a:cxn>
                  <a:cxn ang="0">
                    <a:pos x="533" y="596"/>
                  </a:cxn>
                  <a:cxn ang="0">
                    <a:pos x="525" y="590"/>
                  </a:cxn>
                  <a:cxn ang="0">
                    <a:pos x="520" y="592"/>
                  </a:cxn>
                  <a:cxn ang="0">
                    <a:pos x="504" y="614"/>
                  </a:cxn>
                  <a:cxn ang="0">
                    <a:pos x="466" y="651"/>
                  </a:cxn>
                  <a:cxn ang="0">
                    <a:pos x="441" y="667"/>
                  </a:cxn>
                  <a:cxn ang="0">
                    <a:pos x="390" y="669"/>
                  </a:cxn>
                  <a:cxn ang="0">
                    <a:pos x="348" y="683"/>
                  </a:cxn>
                  <a:cxn ang="0">
                    <a:pos x="299" y="714"/>
                  </a:cxn>
                  <a:cxn ang="0">
                    <a:pos x="226" y="740"/>
                  </a:cxn>
                  <a:cxn ang="0">
                    <a:pos x="185" y="742"/>
                  </a:cxn>
                  <a:cxn ang="0">
                    <a:pos x="153" y="773"/>
                  </a:cxn>
                  <a:cxn ang="0">
                    <a:pos x="116" y="793"/>
                  </a:cxn>
                  <a:cxn ang="0">
                    <a:pos x="92" y="826"/>
                  </a:cxn>
                  <a:cxn ang="0">
                    <a:pos x="104" y="856"/>
                  </a:cxn>
                  <a:cxn ang="0">
                    <a:pos x="138" y="905"/>
                  </a:cxn>
                  <a:cxn ang="0">
                    <a:pos x="140" y="940"/>
                  </a:cxn>
                  <a:cxn ang="0">
                    <a:pos x="96" y="960"/>
                  </a:cxn>
                  <a:cxn ang="0">
                    <a:pos x="51" y="938"/>
                  </a:cxn>
                  <a:cxn ang="0">
                    <a:pos x="18" y="887"/>
                  </a:cxn>
                  <a:cxn ang="0">
                    <a:pos x="2" y="840"/>
                  </a:cxn>
                  <a:cxn ang="0">
                    <a:pos x="4" y="797"/>
                  </a:cxn>
                  <a:cxn ang="0">
                    <a:pos x="31" y="753"/>
                  </a:cxn>
                  <a:cxn ang="0">
                    <a:pos x="0" y="734"/>
                  </a:cxn>
                  <a:cxn ang="0">
                    <a:pos x="77" y="637"/>
                  </a:cxn>
                  <a:cxn ang="0">
                    <a:pos x="147" y="553"/>
                  </a:cxn>
                  <a:cxn ang="0">
                    <a:pos x="238" y="403"/>
                  </a:cxn>
                  <a:cxn ang="0">
                    <a:pos x="297" y="250"/>
                  </a:cxn>
                  <a:cxn ang="0">
                    <a:pos x="329" y="143"/>
                  </a:cxn>
                  <a:cxn ang="0">
                    <a:pos x="484" y="9"/>
                  </a:cxn>
                  <a:cxn ang="0">
                    <a:pos x="624" y="29"/>
                  </a:cxn>
                  <a:cxn ang="0">
                    <a:pos x="681" y="94"/>
                  </a:cxn>
                  <a:cxn ang="0">
                    <a:pos x="740" y="128"/>
                  </a:cxn>
                  <a:cxn ang="0">
                    <a:pos x="895" y="59"/>
                  </a:cxn>
                  <a:cxn ang="0">
                    <a:pos x="1086" y="161"/>
                  </a:cxn>
                </a:cxnLst>
                <a:rect l="0" t="0" r="r" b="b"/>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3" name="Freeform 80"/>
              <p:cNvSpPr/>
              <p:nvPr/>
            </p:nvSpPr>
            <p:spPr bwMode="gray">
              <a:xfrm>
                <a:off x="7150351" y="5534249"/>
                <a:ext cx="939196" cy="1240557"/>
              </a:xfrm>
              <a:custGeom>
                <a:avLst/>
                <a:gdLst/>
                <a:ahLst/>
                <a:cxnLst>
                  <a:cxn ang="0">
                    <a:pos x="624" y="124"/>
                  </a:cxn>
                  <a:cxn ang="0">
                    <a:pos x="615" y="146"/>
                  </a:cxn>
                  <a:cxn ang="0">
                    <a:pos x="607" y="173"/>
                  </a:cxn>
                  <a:cxn ang="0">
                    <a:pos x="581" y="205"/>
                  </a:cxn>
                  <a:cxn ang="0">
                    <a:pos x="550" y="228"/>
                  </a:cxn>
                  <a:cxn ang="0">
                    <a:pos x="524" y="242"/>
                  </a:cxn>
                  <a:cxn ang="0">
                    <a:pos x="520" y="248"/>
                  </a:cxn>
                  <a:cxn ang="0">
                    <a:pos x="528" y="272"/>
                  </a:cxn>
                  <a:cxn ang="0">
                    <a:pos x="538" y="299"/>
                  </a:cxn>
                  <a:cxn ang="0">
                    <a:pos x="544" y="321"/>
                  </a:cxn>
                  <a:cxn ang="0">
                    <a:pos x="544" y="354"/>
                  </a:cxn>
                  <a:cxn ang="0">
                    <a:pos x="548" y="380"/>
                  </a:cxn>
                  <a:cxn ang="0">
                    <a:pos x="550" y="413"/>
                  </a:cxn>
                  <a:cxn ang="0">
                    <a:pos x="522" y="447"/>
                  </a:cxn>
                  <a:cxn ang="0">
                    <a:pos x="489" y="480"/>
                  </a:cxn>
                  <a:cxn ang="0">
                    <a:pos x="469" y="522"/>
                  </a:cxn>
                  <a:cxn ang="0">
                    <a:pos x="459" y="565"/>
                  </a:cxn>
                  <a:cxn ang="0">
                    <a:pos x="441" y="602"/>
                  </a:cxn>
                  <a:cxn ang="0">
                    <a:pos x="414" y="624"/>
                  </a:cxn>
                  <a:cxn ang="0">
                    <a:pos x="376" y="632"/>
                  </a:cxn>
                  <a:cxn ang="0">
                    <a:pos x="345" y="642"/>
                  </a:cxn>
                  <a:cxn ang="0">
                    <a:pos x="339" y="659"/>
                  </a:cxn>
                  <a:cxn ang="0">
                    <a:pos x="357" y="681"/>
                  </a:cxn>
                  <a:cxn ang="0">
                    <a:pos x="361" y="701"/>
                  </a:cxn>
                  <a:cxn ang="0">
                    <a:pos x="343" y="726"/>
                  </a:cxn>
                  <a:cxn ang="0">
                    <a:pos x="319" y="756"/>
                  </a:cxn>
                  <a:cxn ang="0">
                    <a:pos x="302" y="771"/>
                  </a:cxn>
                  <a:cxn ang="0">
                    <a:pos x="274" y="793"/>
                  </a:cxn>
                  <a:cxn ang="0">
                    <a:pos x="245" y="815"/>
                  </a:cxn>
                  <a:cxn ang="0">
                    <a:pos x="231" y="825"/>
                  </a:cxn>
                  <a:cxn ang="0">
                    <a:pos x="191" y="740"/>
                  </a:cxn>
                  <a:cxn ang="0">
                    <a:pos x="89" y="642"/>
                  </a:cxn>
                  <a:cxn ang="0">
                    <a:pos x="0" y="581"/>
                  </a:cxn>
                  <a:cxn ang="0">
                    <a:pos x="60" y="425"/>
                  </a:cxn>
                  <a:cxn ang="0">
                    <a:pos x="77" y="352"/>
                  </a:cxn>
                  <a:cxn ang="0">
                    <a:pos x="69" y="266"/>
                  </a:cxn>
                  <a:cxn ang="0">
                    <a:pos x="136" y="171"/>
                  </a:cxn>
                  <a:cxn ang="0">
                    <a:pos x="170" y="94"/>
                  </a:cxn>
                  <a:cxn ang="0">
                    <a:pos x="254" y="65"/>
                  </a:cxn>
                  <a:cxn ang="0">
                    <a:pos x="298" y="4"/>
                  </a:cxn>
                  <a:cxn ang="0">
                    <a:pos x="367" y="53"/>
                  </a:cxn>
                  <a:cxn ang="0">
                    <a:pos x="455" y="126"/>
                  </a:cxn>
                  <a:cxn ang="0">
                    <a:pos x="538" y="126"/>
                  </a:cxn>
                  <a:cxn ang="0">
                    <a:pos x="603" y="98"/>
                  </a:cxn>
                </a:cxnLst>
                <a:rect l="0" t="0" r="r" b="b"/>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4" name="Freeform 82"/>
              <p:cNvSpPr/>
              <p:nvPr/>
            </p:nvSpPr>
            <p:spPr bwMode="gray">
              <a:xfrm>
                <a:off x="7480971" y="4767679"/>
                <a:ext cx="849957" cy="955289"/>
              </a:xfrm>
              <a:custGeom>
                <a:avLst/>
                <a:gdLst/>
                <a:ahLst/>
                <a:cxnLst>
                  <a:cxn ang="0">
                    <a:pos x="433" y="44"/>
                  </a:cxn>
                  <a:cxn ang="0">
                    <a:pos x="423" y="47"/>
                  </a:cxn>
                  <a:cxn ang="0">
                    <a:pos x="411" y="59"/>
                  </a:cxn>
                  <a:cxn ang="0">
                    <a:pos x="398" y="85"/>
                  </a:cxn>
                  <a:cxn ang="0">
                    <a:pos x="394" y="112"/>
                  </a:cxn>
                  <a:cxn ang="0">
                    <a:pos x="384" y="126"/>
                  </a:cxn>
                  <a:cxn ang="0">
                    <a:pos x="360" y="118"/>
                  </a:cxn>
                  <a:cxn ang="0">
                    <a:pos x="335" y="107"/>
                  </a:cxn>
                  <a:cxn ang="0">
                    <a:pos x="319" y="107"/>
                  </a:cxn>
                  <a:cxn ang="0">
                    <a:pos x="325" y="128"/>
                  </a:cxn>
                  <a:cxn ang="0">
                    <a:pos x="346" y="146"/>
                  </a:cxn>
                  <a:cxn ang="0">
                    <a:pos x="372" y="154"/>
                  </a:cxn>
                  <a:cxn ang="0">
                    <a:pos x="402" y="142"/>
                  </a:cxn>
                  <a:cxn ang="0">
                    <a:pos x="413" y="124"/>
                  </a:cxn>
                  <a:cxn ang="0">
                    <a:pos x="423" y="103"/>
                  </a:cxn>
                  <a:cxn ang="0">
                    <a:pos x="437" y="97"/>
                  </a:cxn>
                  <a:cxn ang="0">
                    <a:pos x="468" y="122"/>
                  </a:cxn>
                  <a:cxn ang="0">
                    <a:pos x="502" y="138"/>
                  </a:cxn>
                  <a:cxn ang="0">
                    <a:pos x="524" y="144"/>
                  </a:cxn>
                  <a:cxn ang="0">
                    <a:pos x="549" y="154"/>
                  </a:cxn>
                  <a:cxn ang="0">
                    <a:pos x="565" y="177"/>
                  </a:cxn>
                  <a:cxn ang="0">
                    <a:pos x="553" y="207"/>
                  </a:cxn>
                  <a:cxn ang="0">
                    <a:pos x="531" y="232"/>
                  </a:cxn>
                  <a:cxn ang="0">
                    <a:pos x="520" y="242"/>
                  </a:cxn>
                  <a:cxn ang="0">
                    <a:pos x="533" y="242"/>
                  </a:cxn>
                  <a:cxn ang="0">
                    <a:pos x="555" y="242"/>
                  </a:cxn>
                  <a:cxn ang="0">
                    <a:pos x="561" y="252"/>
                  </a:cxn>
                  <a:cxn ang="0">
                    <a:pos x="543" y="270"/>
                  </a:cxn>
                  <a:cxn ang="0">
                    <a:pos x="516" y="286"/>
                  </a:cxn>
                  <a:cxn ang="0">
                    <a:pos x="502" y="292"/>
                  </a:cxn>
                  <a:cxn ang="0">
                    <a:pos x="516" y="295"/>
                  </a:cxn>
                  <a:cxn ang="0">
                    <a:pos x="537" y="315"/>
                  </a:cxn>
                  <a:cxn ang="0">
                    <a:pos x="543" y="353"/>
                  </a:cxn>
                  <a:cxn ang="0">
                    <a:pos x="549" y="396"/>
                  </a:cxn>
                  <a:cxn ang="0">
                    <a:pos x="561" y="418"/>
                  </a:cxn>
                  <a:cxn ang="0">
                    <a:pos x="563" y="435"/>
                  </a:cxn>
                  <a:cxn ang="0">
                    <a:pos x="541" y="451"/>
                  </a:cxn>
                  <a:cxn ang="0">
                    <a:pos x="514" y="445"/>
                  </a:cxn>
                  <a:cxn ang="0">
                    <a:pos x="490" y="443"/>
                  </a:cxn>
                  <a:cxn ang="0">
                    <a:pos x="476" y="465"/>
                  </a:cxn>
                  <a:cxn ang="0">
                    <a:pos x="472" y="492"/>
                  </a:cxn>
                  <a:cxn ang="0">
                    <a:pos x="463" y="518"/>
                  </a:cxn>
                  <a:cxn ang="0">
                    <a:pos x="449" y="545"/>
                  </a:cxn>
                  <a:cxn ang="0">
                    <a:pos x="445" y="587"/>
                  </a:cxn>
                  <a:cxn ang="0">
                    <a:pos x="445" y="604"/>
                  </a:cxn>
                  <a:cxn ang="0">
                    <a:pos x="405" y="634"/>
                  </a:cxn>
                  <a:cxn ang="0">
                    <a:pos x="350" y="634"/>
                  </a:cxn>
                  <a:cxn ang="0">
                    <a:pos x="274" y="595"/>
                  </a:cxn>
                  <a:cxn ang="0">
                    <a:pos x="185" y="622"/>
                  </a:cxn>
                  <a:cxn ang="0">
                    <a:pos x="140" y="514"/>
                  </a:cxn>
                  <a:cxn ang="0">
                    <a:pos x="77" y="453"/>
                  </a:cxn>
                  <a:cxn ang="0">
                    <a:pos x="18" y="333"/>
                  </a:cxn>
                  <a:cxn ang="0">
                    <a:pos x="106" y="199"/>
                  </a:cxn>
                  <a:cxn ang="0">
                    <a:pos x="165" y="144"/>
                  </a:cxn>
                  <a:cxn ang="0">
                    <a:pos x="183" y="51"/>
                  </a:cxn>
                  <a:cxn ang="0">
                    <a:pos x="224" y="0"/>
                  </a:cxn>
                  <a:cxn ang="0">
                    <a:pos x="301" y="30"/>
                  </a:cxn>
                  <a:cxn ang="0">
                    <a:pos x="384" y="4"/>
                  </a:cxn>
                  <a:cxn ang="0">
                    <a:pos x="433" y="44"/>
                  </a:cxn>
                </a:cxnLst>
                <a:rect l="0" t="0" r="r" b="b"/>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5" name="Freeform 84"/>
              <p:cNvSpPr/>
              <p:nvPr/>
            </p:nvSpPr>
            <p:spPr bwMode="gray">
              <a:xfrm>
                <a:off x="7107926" y="3809465"/>
                <a:ext cx="1149856" cy="1021120"/>
              </a:xfrm>
              <a:custGeom>
                <a:avLst/>
                <a:gdLst/>
                <a:ahLst/>
                <a:cxnLst>
                  <a:cxn ang="0">
                    <a:pos x="266" y="45"/>
                  </a:cxn>
                  <a:cxn ang="0">
                    <a:pos x="281" y="55"/>
                  </a:cxn>
                  <a:cxn ang="0">
                    <a:pos x="313" y="70"/>
                  </a:cxn>
                  <a:cxn ang="0">
                    <a:pos x="340" y="88"/>
                  </a:cxn>
                  <a:cxn ang="0">
                    <a:pos x="384" y="100"/>
                  </a:cxn>
                  <a:cxn ang="0">
                    <a:pos x="419" y="114"/>
                  </a:cxn>
                  <a:cxn ang="0">
                    <a:pos x="441" y="137"/>
                  </a:cxn>
                  <a:cxn ang="0">
                    <a:pos x="457" y="165"/>
                  </a:cxn>
                  <a:cxn ang="0">
                    <a:pos x="482" y="204"/>
                  </a:cxn>
                  <a:cxn ang="0">
                    <a:pos x="506" y="236"/>
                  </a:cxn>
                  <a:cxn ang="0">
                    <a:pos x="531" y="277"/>
                  </a:cxn>
                  <a:cxn ang="0">
                    <a:pos x="549" y="316"/>
                  </a:cxn>
                  <a:cxn ang="0">
                    <a:pos x="551" y="342"/>
                  </a:cxn>
                  <a:cxn ang="0">
                    <a:pos x="563" y="368"/>
                  </a:cxn>
                  <a:cxn ang="0">
                    <a:pos x="606" y="385"/>
                  </a:cxn>
                  <a:cxn ang="0">
                    <a:pos x="646" y="399"/>
                  </a:cxn>
                  <a:cxn ang="0">
                    <a:pos x="671" y="427"/>
                  </a:cxn>
                  <a:cxn ang="0">
                    <a:pos x="693" y="448"/>
                  </a:cxn>
                  <a:cxn ang="0">
                    <a:pos x="716" y="464"/>
                  </a:cxn>
                  <a:cxn ang="0">
                    <a:pos x="732" y="486"/>
                  </a:cxn>
                  <a:cxn ang="0">
                    <a:pos x="724" y="499"/>
                  </a:cxn>
                  <a:cxn ang="0">
                    <a:pos x="689" y="503"/>
                  </a:cxn>
                  <a:cxn ang="0">
                    <a:pos x="644" y="499"/>
                  </a:cxn>
                  <a:cxn ang="0">
                    <a:pos x="610" y="496"/>
                  </a:cxn>
                  <a:cxn ang="0">
                    <a:pos x="610" y="498"/>
                  </a:cxn>
                  <a:cxn ang="0">
                    <a:pos x="632" y="507"/>
                  </a:cxn>
                  <a:cxn ang="0">
                    <a:pos x="657" y="523"/>
                  </a:cxn>
                  <a:cxn ang="0">
                    <a:pos x="671" y="539"/>
                  </a:cxn>
                  <a:cxn ang="0">
                    <a:pos x="707" y="559"/>
                  </a:cxn>
                  <a:cxn ang="0">
                    <a:pos x="736" y="578"/>
                  </a:cxn>
                  <a:cxn ang="0">
                    <a:pos x="754" y="602"/>
                  </a:cxn>
                  <a:cxn ang="0">
                    <a:pos x="766" y="622"/>
                  </a:cxn>
                  <a:cxn ang="0">
                    <a:pos x="758" y="631"/>
                  </a:cxn>
                  <a:cxn ang="0">
                    <a:pos x="730" y="647"/>
                  </a:cxn>
                  <a:cxn ang="0">
                    <a:pos x="705" y="659"/>
                  </a:cxn>
                  <a:cxn ang="0">
                    <a:pos x="697" y="665"/>
                  </a:cxn>
                  <a:cxn ang="0">
                    <a:pos x="689" y="673"/>
                  </a:cxn>
                  <a:cxn ang="0">
                    <a:pos x="681" y="677"/>
                  </a:cxn>
                  <a:cxn ang="0">
                    <a:pos x="679" y="681"/>
                  </a:cxn>
                  <a:cxn ang="0">
                    <a:pos x="632" y="641"/>
                  </a:cxn>
                  <a:cxn ang="0">
                    <a:pos x="500" y="671"/>
                  </a:cxn>
                  <a:cxn ang="0">
                    <a:pos x="431" y="645"/>
                  </a:cxn>
                  <a:cxn ang="0">
                    <a:pos x="356" y="633"/>
                  </a:cxn>
                  <a:cxn ang="0">
                    <a:pos x="297" y="592"/>
                  </a:cxn>
                  <a:cxn ang="0">
                    <a:pos x="230" y="513"/>
                  </a:cxn>
                  <a:cxn ang="0">
                    <a:pos x="197" y="407"/>
                  </a:cxn>
                  <a:cxn ang="0">
                    <a:pos x="144" y="269"/>
                  </a:cxn>
                  <a:cxn ang="0">
                    <a:pos x="83" y="257"/>
                  </a:cxn>
                  <a:cxn ang="0">
                    <a:pos x="0" y="220"/>
                  </a:cxn>
                  <a:cxn ang="0">
                    <a:pos x="69" y="124"/>
                  </a:cxn>
                  <a:cxn ang="0">
                    <a:pos x="122" y="100"/>
                  </a:cxn>
                  <a:cxn ang="0">
                    <a:pos x="203" y="76"/>
                  </a:cxn>
                  <a:cxn ang="0">
                    <a:pos x="262" y="0"/>
                  </a:cxn>
                </a:cxnLst>
                <a:rect l="0" t="0" r="r" b="b"/>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6" name="Freeform 86"/>
              <p:cNvSpPr/>
              <p:nvPr/>
            </p:nvSpPr>
            <p:spPr bwMode="gray">
              <a:xfrm>
                <a:off x="7786722" y="4559943"/>
                <a:ext cx="174088" cy="232605"/>
              </a:xfrm>
              <a:custGeom>
                <a:avLst/>
                <a:gdLst/>
                <a:ahLst/>
                <a:cxnLst>
                  <a:cxn ang="0">
                    <a:pos x="0" y="0"/>
                  </a:cxn>
                  <a:cxn ang="0">
                    <a:pos x="2" y="6"/>
                  </a:cxn>
                  <a:cxn ang="0">
                    <a:pos x="8" y="18"/>
                  </a:cxn>
                  <a:cxn ang="0">
                    <a:pos x="13" y="34"/>
                  </a:cxn>
                  <a:cxn ang="0">
                    <a:pos x="19" y="52"/>
                  </a:cxn>
                  <a:cxn ang="0">
                    <a:pos x="21" y="65"/>
                  </a:cxn>
                  <a:cxn ang="0">
                    <a:pos x="23" y="83"/>
                  </a:cxn>
                  <a:cxn ang="0">
                    <a:pos x="31" y="103"/>
                  </a:cxn>
                  <a:cxn ang="0">
                    <a:pos x="41" y="121"/>
                  </a:cxn>
                  <a:cxn ang="0">
                    <a:pos x="47" y="136"/>
                  </a:cxn>
                  <a:cxn ang="0">
                    <a:pos x="49" y="142"/>
                  </a:cxn>
                  <a:cxn ang="0">
                    <a:pos x="59" y="148"/>
                  </a:cxn>
                  <a:cxn ang="0">
                    <a:pos x="69" y="154"/>
                  </a:cxn>
                  <a:cxn ang="0">
                    <a:pos x="82" y="156"/>
                  </a:cxn>
                  <a:cxn ang="0">
                    <a:pos x="94" y="156"/>
                  </a:cxn>
                  <a:cxn ang="0">
                    <a:pos x="106" y="150"/>
                  </a:cxn>
                  <a:cxn ang="0">
                    <a:pos x="114" y="138"/>
                  </a:cxn>
                  <a:cxn ang="0">
                    <a:pos x="116" y="123"/>
                  </a:cxn>
                  <a:cxn ang="0">
                    <a:pos x="108" y="107"/>
                  </a:cxn>
                  <a:cxn ang="0">
                    <a:pos x="94" y="91"/>
                  </a:cxn>
                  <a:cxn ang="0">
                    <a:pos x="76" y="77"/>
                  </a:cxn>
                  <a:cxn ang="0">
                    <a:pos x="59" y="65"/>
                  </a:cxn>
                  <a:cxn ang="0">
                    <a:pos x="43" y="54"/>
                  </a:cxn>
                  <a:cxn ang="0">
                    <a:pos x="37" y="46"/>
                  </a:cxn>
                  <a:cxn ang="0">
                    <a:pos x="31" y="34"/>
                  </a:cxn>
                  <a:cxn ang="0">
                    <a:pos x="21" y="22"/>
                  </a:cxn>
                  <a:cxn ang="0">
                    <a:pos x="12" y="12"/>
                  </a:cxn>
                  <a:cxn ang="0">
                    <a:pos x="2" y="4"/>
                  </a:cxn>
                  <a:cxn ang="0">
                    <a:pos x="0" y="0"/>
                  </a:cxn>
                </a:cxnLst>
                <a:rect l="0" t="0" r="r" b="b"/>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7" name="Freeform 87"/>
              <p:cNvSpPr/>
              <p:nvPr/>
            </p:nvSpPr>
            <p:spPr bwMode="gray">
              <a:xfrm>
                <a:off x="7786722" y="4559943"/>
                <a:ext cx="174088" cy="232605"/>
              </a:xfrm>
              <a:custGeom>
                <a:avLst/>
                <a:gdLst/>
                <a:ahLst/>
                <a:cxnLst>
                  <a:cxn ang="0">
                    <a:pos x="0" y="0"/>
                  </a:cxn>
                  <a:cxn ang="0">
                    <a:pos x="2" y="6"/>
                  </a:cxn>
                  <a:cxn ang="0">
                    <a:pos x="8" y="18"/>
                  </a:cxn>
                  <a:cxn ang="0">
                    <a:pos x="13" y="34"/>
                  </a:cxn>
                  <a:cxn ang="0">
                    <a:pos x="19" y="52"/>
                  </a:cxn>
                  <a:cxn ang="0">
                    <a:pos x="21" y="65"/>
                  </a:cxn>
                  <a:cxn ang="0">
                    <a:pos x="23" y="83"/>
                  </a:cxn>
                  <a:cxn ang="0">
                    <a:pos x="31" y="103"/>
                  </a:cxn>
                  <a:cxn ang="0">
                    <a:pos x="41" y="121"/>
                  </a:cxn>
                  <a:cxn ang="0">
                    <a:pos x="47" y="136"/>
                  </a:cxn>
                  <a:cxn ang="0">
                    <a:pos x="49" y="142"/>
                  </a:cxn>
                  <a:cxn ang="0">
                    <a:pos x="59" y="148"/>
                  </a:cxn>
                  <a:cxn ang="0">
                    <a:pos x="69" y="154"/>
                  </a:cxn>
                  <a:cxn ang="0">
                    <a:pos x="82" y="156"/>
                  </a:cxn>
                  <a:cxn ang="0">
                    <a:pos x="94" y="156"/>
                  </a:cxn>
                  <a:cxn ang="0">
                    <a:pos x="106" y="150"/>
                  </a:cxn>
                  <a:cxn ang="0">
                    <a:pos x="114" y="138"/>
                  </a:cxn>
                  <a:cxn ang="0">
                    <a:pos x="116" y="123"/>
                  </a:cxn>
                  <a:cxn ang="0">
                    <a:pos x="108" y="107"/>
                  </a:cxn>
                  <a:cxn ang="0">
                    <a:pos x="94" y="91"/>
                  </a:cxn>
                  <a:cxn ang="0">
                    <a:pos x="76" y="77"/>
                  </a:cxn>
                  <a:cxn ang="0">
                    <a:pos x="59" y="65"/>
                  </a:cxn>
                  <a:cxn ang="0">
                    <a:pos x="43" y="54"/>
                  </a:cxn>
                  <a:cxn ang="0">
                    <a:pos x="37" y="46"/>
                  </a:cxn>
                  <a:cxn ang="0">
                    <a:pos x="31" y="34"/>
                  </a:cxn>
                  <a:cxn ang="0">
                    <a:pos x="21" y="22"/>
                  </a:cxn>
                  <a:cxn ang="0">
                    <a:pos x="12" y="12"/>
                  </a:cxn>
                  <a:cxn ang="0">
                    <a:pos x="2" y="4"/>
                  </a:cxn>
                  <a:cxn ang="0">
                    <a:pos x="0" y="0"/>
                  </a:cxn>
                </a:cxnLst>
                <a:rect l="0" t="0" r="r" b="b"/>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8" name="Freeform 88"/>
              <p:cNvSpPr/>
              <p:nvPr/>
            </p:nvSpPr>
            <p:spPr bwMode="gray">
              <a:xfrm>
                <a:off x="7384418" y="4236638"/>
                <a:ext cx="111182" cy="95090"/>
              </a:xfrm>
              <a:custGeom>
                <a:avLst/>
                <a:gdLst/>
                <a:ahLst/>
                <a:cxnLst>
                  <a:cxn ang="0">
                    <a:pos x="0" y="45"/>
                  </a:cxn>
                  <a:cxn ang="0">
                    <a:pos x="33" y="0"/>
                  </a:cxn>
                  <a:cxn ang="0">
                    <a:pos x="73" y="14"/>
                  </a:cxn>
                  <a:cxn ang="0">
                    <a:pos x="75" y="49"/>
                  </a:cxn>
                  <a:cxn ang="0">
                    <a:pos x="32" y="63"/>
                  </a:cxn>
                  <a:cxn ang="0">
                    <a:pos x="0" y="45"/>
                  </a:cxn>
                </a:cxnLst>
                <a:rect l="0" t="0" r="r" b="b"/>
                <a:pathLst>
                  <a:path w="75" h="63">
                    <a:moveTo>
                      <a:pt x="0" y="45"/>
                    </a:moveTo>
                    <a:lnTo>
                      <a:pt x="33" y="0"/>
                    </a:lnTo>
                    <a:lnTo>
                      <a:pt x="73" y="14"/>
                    </a:lnTo>
                    <a:lnTo>
                      <a:pt x="75" y="49"/>
                    </a:lnTo>
                    <a:lnTo>
                      <a:pt x="32" y="63"/>
                    </a:lnTo>
                    <a:lnTo>
                      <a:pt x="0" y="4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19" name="Freeform 89"/>
              <p:cNvSpPr/>
              <p:nvPr/>
            </p:nvSpPr>
            <p:spPr bwMode="gray">
              <a:xfrm>
                <a:off x="7384418" y="4236638"/>
                <a:ext cx="111182" cy="95090"/>
              </a:xfrm>
              <a:custGeom>
                <a:avLst/>
                <a:gdLst/>
                <a:ahLst/>
                <a:cxnLst>
                  <a:cxn ang="0">
                    <a:pos x="0" y="45"/>
                  </a:cxn>
                  <a:cxn ang="0">
                    <a:pos x="33" y="0"/>
                  </a:cxn>
                  <a:cxn ang="0">
                    <a:pos x="73" y="14"/>
                  </a:cxn>
                  <a:cxn ang="0">
                    <a:pos x="75" y="49"/>
                  </a:cxn>
                  <a:cxn ang="0">
                    <a:pos x="32" y="63"/>
                  </a:cxn>
                  <a:cxn ang="0">
                    <a:pos x="0" y="45"/>
                  </a:cxn>
                </a:cxnLst>
                <a:rect l="0" t="0" r="r" b="b"/>
                <a:pathLst>
                  <a:path w="75" h="63">
                    <a:moveTo>
                      <a:pt x="0" y="45"/>
                    </a:moveTo>
                    <a:lnTo>
                      <a:pt x="33" y="0"/>
                    </a:lnTo>
                    <a:lnTo>
                      <a:pt x="73" y="14"/>
                    </a:lnTo>
                    <a:lnTo>
                      <a:pt x="75" y="49"/>
                    </a:lnTo>
                    <a:lnTo>
                      <a:pt x="32" y="63"/>
                    </a:lnTo>
                    <a:lnTo>
                      <a:pt x="0" y="45"/>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0" name="Freeform 90"/>
              <p:cNvSpPr/>
              <p:nvPr/>
            </p:nvSpPr>
            <p:spPr bwMode="gray">
              <a:xfrm>
                <a:off x="7546803" y="4287840"/>
                <a:ext cx="111182" cy="155070"/>
              </a:xfrm>
              <a:custGeom>
                <a:avLst/>
                <a:gdLst/>
                <a:ahLst/>
                <a:cxnLst>
                  <a:cxn ang="0">
                    <a:pos x="0" y="40"/>
                  </a:cxn>
                  <a:cxn ang="0">
                    <a:pos x="34" y="0"/>
                  </a:cxn>
                  <a:cxn ang="0">
                    <a:pos x="63" y="48"/>
                  </a:cxn>
                  <a:cxn ang="0">
                    <a:pos x="73" y="105"/>
                  </a:cxn>
                  <a:cxn ang="0">
                    <a:pos x="34" y="77"/>
                  </a:cxn>
                  <a:cxn ang="0">
                    <a:pos x="0" y="40"/>
                  </a:cxn>
                </a:cxnLst>
                <a:rect l="0" t="0" r="r" b="b"/>
                <a:pathLst>
                  <a:path w="73" h="105">
                    <a:moveTo>
                      <a:pt x="0" y="40"/>
                    </a:moveTo>
                    <a:lnTo>
                      <a:pt x="34" y="0"/>
                    </a:lnTo>
                    <a:lnTo>
                      <a:pt x="63" y="48"/>
                    </a:lnTo>
                    <a:lnTo>
                      <a:pt x="73" y="105"/>
                    </a:lnTo>
                    <a:lnTo>
                      <a:pt x="34" y="77"/>
                    </a:lnTo>
                    <a:lnTo>
                      <a:pt x="0" y="4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1" name="Freeform 91"/>
              <p:cNvSpPr/>
              <p:nvPr/>
            </p:nvSpPr>
            <p:spPr bwMode="gray">
              <a:xfrm>
                <a:off x="7546803" y="4287840"/>
                <a:ext cx="111182" cy="155070"/>
              </a:xfrm>
              <a:custGeom>
                <a:avLst/>
                <a:gdLst/>
                <a:ahLst/>
                <a:cxnLst>
                  <a:cxn ang="0">
                    <a:pos x="0" y="40"/>
                  </a:cxn>
                  <a:cxn ang="0">
                    <a:pos x="34" y="0"/>
                  </a:cxn>
                  <a:cxn ang="0">
                    <a:pos x="63" y="48"/>
                  </a:cxn>
                  <a:cxn ang="0">
                    <a:pos x="73" y="105"/>
                  </a:cxn>
                  <a:cxn ang="0">
                    <a:pos x="34" y="77"/>
                  </a:cxn>
                  <a:cxn ang="0">
                    <a:pos x="0" y="40"/>
                  </a:cxn>
                </a:cxnLst>
                <a:rect l="0" t="0" r="r" b="b"/>
                <a:pathLst>
                  <a:path w="73" h="105">
                    <a:moveTo>
                      <a:pt x="0" y="40"/>
                    </a:moveTo>
                    <a:lnTo>
                      <a:pt x="34" y="0"/>
                    </a:lnTo>
                    <a:lnTo>
                      <a:pt x="63" y="48"/>
                    </a:lnTo>
                    <a:lnTo>
                      <a:pt x="73" y="105"/>
                    </a:lnTo>
                    <a:lnTo>
                      <a:pt x="34" y="77"/>
                    </a:lnTo>
                    <a:lnTo>
                      <a:pt x="0" y="40"/>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2" name="Freeform 92"/>
              <p:cNvSpPr/>
              <p:nvPr/>
            </p:nvSpPr>
            <p:spPr bwMode="gray">
              <a:xfrm>
                <a:off x="6594441" y="3064837"/>
                <a:ext cx="1480477" cy="994787"/>
              </a:xfrm>
              <a:custGeom>
                <a:avLst/>
                <a:gdLst/>
                <a:ahLst/>
                <a:cxnLst>
                  <a:cxn ang="0">
                    <a:pos x="327" y="2"/>
                  </a:cxn>
                  <a:cxn ang="0">
                    <a:pos x="353" y="13"/>
                  </a:cxn>
                  <a:cxn ang="0">
                    <a:pos x="384" y="21"/>
                  </a:cxn>
                  <a:cxn ang="0">
                    <a:pos x="414" y="9"/>
                  </a:cxn>
                  <a:cxn ang="0">
                    <a:pos x="447" y="2"/>
                  </a:cxn>
                  <a:cxn ang="0">
                    <a:pos x="479" y="23"/>
                  </a:cxn>
                  <a:cxn ang="0">
                    <a:pos x="500" y="63"/>
                  </a:cxn>
                  <a:cxn ang="0">
                    <a:pos x="504" y="98"/>
                  </a:cxn>
                  <a:cxn ang="0">
                    <a:pos x="512" y="129"/>
                  </a:cxn>
                  <a:cxn ang="0">
                    <a:pos x="534" y="151"/>
                  </a:cxn>
                  <a:cxn ang="0">
                    <a:pos x="567" y="157"/>
                  </a:cxn>
                  <a:cxn ang="0">
                    <a:pos x="599" y="153"/>
                  </a:cxn>
                  <a:cxn ang="0">
                    <a:pos x="617" y="133"/>
                  </a:cxn>
                  <a:cxn ang="0">
                    <a:pos x="642" y="96"/>
                  </a:cxn>
                  <a:cxn ang="0">
                    <a:pos x="668" y="61"/>
                  </a:cxn>
                  <a:cxn ang="0">
                    <a:pos x="703" y="27"/>
                  </a:cxn>
                  <a:cxn ang="0">
                    <a:pos x="737" y="9"/>
                  </a:cxn>
                  <a:cxn ang="0">
                    <a:pos x="764" y="19"/>
                  </a:cxn>
                  <a:cxn ang="0">
                    <a:pos x="802" y="37"/>
                  </a:cxn>
                  <a:cxn ang="0">
                    <a:pos x="851" y="47"/>
                  </a:cxn>
                  <a:cxn ang="0">
                    <a:pos x="896" y="37"/>
                  </a:cxn>
                  <a:cxn ang="0">
                    <a:pos x="937" y="29"/>
                  </a:cxn>
                  <a:cxn ang="0">
                    <a:pos x="967" y="21"/>
                  </a:cxn>
                  <a:cxn ang="0">
                    <a:pos x="985" y="21"/>
                  </a:cxn>
                  <a:cxn ang="0">
                    <a:pos x="987" y="51"/>
                  </a:cxn>
                  <a:cxn ang="0">
                    <a:pos x="983" y="92"/>
                  </a:cxn>
                  <a:cxn ang="0">
                    <a:pos x="973" y="124"/>
                  </a:cxn>
                  <a:cxn ang="0">
                    <a:pos x="951" y="128"/>
                  </a:cxn>
                  <a:cxn ang="0">
                    <a:pos x="926" y="124"/>
                  </a:cxn>
                  <a:cxn ang="0">
                    <a:pos x="902" y="131"/>
                  </a:cxn>
                  <a:cxn ang="0">
                    <a:pos x="865" y="167"/>
                  </a:cxn>
                  <a:cxn ang="0">
                    <a:pos x="821" y="198"/>
                  </a:cxn>
                  <a:cxn ang="0">
                    <a:pos x="792" y="206"/>
                  </a:cxn>
                  <a:cxn ang="0">
                    <a:pos x="766" y="208"/>
                  </a:cxn>
                  <a:cxn ang="0">
                    <a:pos x="758" y="222"/>
                  </a:cxn>
                  <a:cxn ang="0">
                    <a:pos x="764" y="253"/>
                  </a:cxn>
                  <a:cxn ang="0">
                    <a:pos x="760" y="289"/>
                  </a:cxn>
                  <a:cxn ang="0">
                    <a:pos x="743" y="311"/>
                  </a:cxn>
                  <a:cxn ang="0">
                    <a:pos x="709" y="316"/>
                  </a:cxn>
                  <a:cxn ang="0">
                    <a:pos x="685" y="318"/>
                  </a:cxn>
                  <a:cxn ang="0">
                    <a:pos x="682" y="338"/>
                  </a:cxn>
                  <a:cxn ang="0">
                    <a:pos x="682" y="374"/>
                  </a:cxn>
                  <a:cxn ang="0">
                    <a:pos x="674" y="405"/>
                  </a:cxn>
                  <a:cxn ang="0">
                    <a:pos x="654" y="425"/>
                  </a:cxn>
                  <a:cxn ang="0">
                    <a:pos x="630" y="444"/>
                  </a:cxn>
                  <a:cxn ang="0">
                    <a:pos x="622" y="474"/>
                  </a:cxn>
                  <a:cxn ang="0">
                    <a:pos x="609" y="494"/>
                  </a:cxn>
                  <a:cxn ang="0">
                    <a:pos x="558" y="511"/>
                  </a:cxn>
                  <a:cxn ang="0">
                    <a:pos x="518" y="572"/>
                  </a:cxn>
                  <a:cxn ang="0">
                    <a:pos x="424" y="594"/>
                  </a:cxn>
                  <a:cxn ang="0">
                    <a:pos x="357" y="627"/>
                  </a:cxn>
                  <a:cxn ang="0">
                    <a:pos x="266" y="578"/>
                  </a:cxn>
                  <a:cxn ang="0">
                    <a:pos x="209" y="643"/>
                  </a:cxn>
                  <a:cxn ang="0">
                    <a:pos x="54" y="610"/>
                  </a:cxn>
                  <a:cxn ang="0">
                    <a:pos x="0" y="562"/>
                  </a:cxn>
                  <a:cxn ang="0">
                    <a:pos x="59" y="395"/>
                  </a:cxn>
                  <a:cxn ang="0">
                    <a:pos x="32" y="313"/>
                  </a:cxn>
                  <a:cxn ang="0">
                    <a:pos x="107" y="181"/>
                  </a:cxn>
                  <a:cxn ang="0">
                    <a:pos x="201" y="88"/>
                  </a:cxn>
                  <a:cxn ang="0">
                    <a:pos x="323" y="0"/>
                  </a:cxn>
                </a:cxnLst>
                <a:rect l="0" t="0" r="r" b="b"/>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3" name="Freeform 96"/>
              <p:cNvSpPr/>
              <p:nvPr/>
            </p:nvSpPr>
            <p:spPr bwMode="gray">
              <a:xfrm>
                <a:off x="6560794" y="2397745"/>
                <a:ext cx="364269" cy="419859"/>
              </a:xfrm>
              <a:custGeom>
                <a:avLst/>
                <a:gdLst/>
                <a:ahLst/>
                <a:cxnLst>
                  <a:cxn ang="0">
                    <a:pos x="173" y="248"/>
                  </a:cxn>
                  <a:cxn ang="0">
                    <a:pos x="140" y="250"/>
                  </a:cxn>
                  <a:cxn ang="0">
                    <a:pos x="116" y="279"/>
                  </a:cxn>
                  <a:cxn ang="0">
                    <a:pos x="41" y="273"/>
                  </a:cxn>
                  <a:cxn ang="0">
                    <a:pos x="2" y="250"/>
                  </a:cxn>
                  <a:cxn ang="0">
                    <a:pos x="0" y="179"/>
                  </a:cxn>
                  <a:cxn ang="0">
                    <a:pos x="21" y="159"/>
                  </a:cxn>
                  <a:cxn ang="0">
                    <a:pos x="41" y="118"/>
                  </a:cxn>
                  <a:cxn ang="0">
                    <a:pos x="17" y="106"/>
                  </a:cxn>
                  <a:cxn ang="0">
                    <a:pos x="25" y="86"/>
                  </a:cxn>
                  <a:cxn ang="0">
                    <a:pos x="53" y="80"/>
                  </a:cxn>
                  <a:cxn ang="0">
                    <a:pos x="82" y="39"/>
                  </a:cxn>
                  <a:cxn ang="0">
                    <a:pos x="106" y="12"/>
                  </a:cxn>
                  <a:cxn ang="0">
                    <a:pos x="132" y="0"/>
                  </a:cxn>
                  <a:cxn ang="0">
                    <a:pos x="175" y="49"/>
                  </a:cxn>
                  <a:cxn ang="0">
                    <a:pos x="216" y="49"/>
                  </a:cxn>
                  <a:cxn ang="0">
                    <a:pos x="230" y="100"/>
                  </a:cxn>
                  <a:cxn ang="0">
                    <a:pos x="242" y="139"/>
                  </a:cxn>
                  <a:cxn ang="0">
                    <a:pos x="216" y="163"/>
                  </a:cxn>
                  <a:cxn ang="0">
                    <a:pos x="214" y="214"/>
                  </a:cxn>
                  <a:cxn ang="0">
                    <a:pos x="173" y="248"/>
                  </a:cxn>
                </a:cxnLst>
                <a:rect l="0" t="0" r="r" b="b"/>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no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4" name="Freeform 98"/>
              <p:cNvSpPr/>
              <p:nvPr/>
            </p:nvSpPr>
            <p:spPr bwMode="gray">
              <a:xfrm>
                <a:off x="6822656" y="2652294"/>
                <a:ext cx="258937" cy="346713"/>
              </a:xfrm>
              <a:custGeom>
                <a:avLst/>
                <a:gdLst/>
                <a:ahLst/>
                <a:cxnLst>
                  <a:cxn ang="0">
                    <a:pos x="8" y="144"/>
                  </a:cxn>
                  <a:cxn ang="0">
                    <a:pos x="4" y="185"/>
                  </a:cxn>
                  <a:cxn ang="0">
                    <a:pos x="31" y="224"/>
                  </a:cxn>
                  <a:cxn ang="0">
                    <a:pos x="96" y="230"/>
                  </a:cxn>
                  <a:cxn ang="0">
                    <a:pos x="148" y="215"/>
                  </a:cxn>
                  <a:cxn ang="0">
                    <a:pos x="152" y="154"/>
                  </a:cxn>
                  <a:cxn ang="0">
                    <a:pos x="171" y="108"/>
                  </a:cxn>
                  <a:cxn ang="0">
                    <a:pos x="163" y="79"/>
                  </a:cxn>
                  <a:cxn ang="0">
                    <a:pos x="138" y="59"/>
                  </a:cxn>
                  <a:cxn ang="0">
                    <a:pos x="98" y="35"/>
                  </a:cxn>
                  <a:cxn ang="0">
                    <a:pos x="98" y="4"/>
                  </a:cxn>
                  <a:cxn ang="0">
                    <a:pos x="45" y="0"/>
                  </a:cxn>
                  <a:cxn ang="0">
                    <a:pos x="41" y="45"/>
                  </a:cxn>
                  <a:cxn ang="0">
                    <a:pos x="0" y="79"/>
                  </a:cxn>
                  <a:cxn ang="0">
                    <a:pos x="8" y="144"/>
                  </a:cxn>
                </a:cxnLst>
                <a:rect l="0" t="0" r="r" b="b"/>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no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5" name="Freeform 100"/>
              <p:cNvSpPr/>
              <p:nvPr/>
            </p:nvSpPr>
            <p:spPr bwMode="gray">
              <a:xfrm>
                <a:off x="7170832" y="1539010"/>
                <a:ext cx="1291760" cy="1288834"/>
              </a:xfrm>
              <a:custGeom>
                <a:avLst/>
                <a:gdLst/>
                <a:ahLst/>
                <a:cxnLst>
                  <a:cxn ang="0">
                    <a:pos x="725" y="579"/>
                  </a:cxn>
                  <a:cxn ang="0">
                    <a:pos x="713" y="594"/>
                  </a:cxn>
                  <a:cxn ang="0">
                    <a:pos x="695" y="608"/>
                  </a:cxn>
                  <a:cxn ang="0">
                    <a:pos x="664" y="614"/>
                  </a:cxn>
                  <a:cxn ang="0">
                    <a:pos x="622" y="626"/>
                  </a:cxn>
                  <a:cxn ang="0">
                    <a:pos x="593" y="651"/>
                  </a:cxn>
                  <a:cxn ang="0">
                    <a:pos x="559" y="679"/>
                  </a:cxn>
                  <a:cxn ang="0">
                    <a:pos x="530" y="703"/>
                  </a:cxn>
                  <a:cxn ang="0">
                    <a:pos x="514" y="718"/>
                  </a:cxn>
                  <a:cxn ang="0">
                    <a:pos x="492" y="744"/>
                  </a:cxn>
                  <a:cxn ang="0">
                    <a:pos x="475" y="774"/>
                  </a:cxn>
                  <a:cxn ang="0">
                    <a:pos x="451" y="801"/>
                  </a:cxn>
                  <a:cxn ang="0">
                    <a:pos x="427" y="815"/>
                  </a:cxn>
                  <a:cxn ang="0">
                    <a:pos x="410" y="831"/>
                  </a:cxn>
                  <a:cxn ang="0">
                    <a:pos x="380" y="850"/>
                  </a:cxn>
                  <a:cxn ang="0">
                    <a:pos x="355" y="858"/>
                  </a:cxn>
                  <a:cxn ang="0">
                    <a:pos x="349" y="838"/>
                  </a:cxn>
                  <a:cxn ang="0">
                    <a:pos x="366" y="815"/>
                  </a:cxn>
                  <a:cxn ang="0">
                    <a:pos x="392" y="789"/>
                  </a:cxn>
                  <a:cxn ang="0">
                    <a:pos x="410" y="764"/>
                  </a:cxn>
                  <a:cxn ang="0">
                    <a:pos x="404" y="748"/>
                  </a:cxn>
                  <a:cxn ang="0">
                    <a:pos x="380" y="734"/>
                  </a:cxn>
                  <a:cxn ang="0">
                    <a:pos x="364" y="716"/>
                  </a:cxn>
                  <a:cxn ang="0">
                    <a:pos x="372" y="679"/>
                  </a:cxn>
                  <a:cxn ang="0">
                    <a:pos x="400" y="636"/>
                  </a:cxn>
                  <a:cxn ang="0">
                    <a:pos x="425" y="592"/>
                  </a:cxn>
                  <a:cxn ang="0">
                    <a:pos x="441" y="559"/>
                  </a:cxn>
                  <a:cxn ang="0">
                    <a:pos x="439" y="537"/>
                  </a:cxn>
                  <a:cxn ang="0">
                    <a:pos x="418" y="514"/>
                  </a:cxn>
                  <a:cxn ang="0">
                    <a:pos x="394" y="494"/>
                  </a:cxn>
                  <a:cxn ang="0">
                    <a:pos x="374" y="490"/>
                  </a:cxn>
                  <a:cxn ang="0">
                    <a:pos x="345" y="494"/>
                  </a:cxn>
                  <a:cxn ang="0">
                    <a:pos x="311" y="492"/>
                  </a:cxn>
                  <a:cxn ang="0">
                    <a:pos x="294" y="498"/>
                  </a:cxn>
                  <a:cxn ang="0">
                    <a:pos x="280" y="533"/>
                  </a:cxn>
                  <a:cxn ang="0">
                    <a:pos x="264" y="577"/>
                  </a:cxn>
                  <a:cxn ang="0">
                    <a:pos x="242" y="608"/>
                  </a:cxn>
                  <a:cxn ang="0">
                    <a:pos x="211" y="650"/>
                  </a:cxn>
                  <a:cxn ang="0">
                    <a:pos x="183" y="673"/>
                  </a:cxn>
                  <a:cxn ang="0">
                    <a:pos x="162" y="687"/>
                  </a:cxn>
                  <a:cxn ang="0">
                    <a:pos x="134" y="667"/>
                  </a:cxn>
                  <a:cxn ang="0">
                    <a:pos x="55" y="587"/>
                  </a:cxn>
                  <a:cxn ang="0">
                    <a:pos x="20" y="510"/>
                  </a:cxn>
                  <a:cxn ang="0">
                    <a:pos x="30" y="402"/>
                  </a:cxn>
                  <a:cxn ang="0">
                    <a:pos x="10" y="315"/>
                  </a:cxn>
                  <a:cxn ang="0">
                    <a:pos x="81" y="317"/>
                  </a:cxn>
                  <a:cxn ang="0">
                    <a:pos x="170" y="311"/>
                  </a:cxn>
                  <a:cxn ang="0">
                    <a:pos x="274" y="209"/>
                  </a:cxn>
                  <a:cxn ang="0">
                    <a:pos x="376" y="173"/>
                  </a:cxn>
                  <a:cxn ang="0">
                    <a:pos x="431" y="146"/>
                  </a:cxn>
                  <a:cxn ang="0">
                    <a:pos x="524" y="47"/>
                  </a:cxn>
                  <a:cxn ang="0">
                    <a:pos x="595" y="22"/>
                  </a:cxn>
                  <a:cxn ang="0">
                    <a:pos x="725" y="120"/>
                  </a:cxn>
                  <a:cxn ang="0">
                    <a:pos x="774" y="240"/>
                  </a:cxn>
                  <a:cxn ang="0">
                    <a:pos x="860" y="402"/>
                  </a:cxn>
                  <a:cxn ang="0">
                    <a:pos x="731" y="533"/>
                  </a:cxn>
                </a:cxnLst>
                <a:rect l="0" t="0" r="r" b="b"/>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6" name="Freeform 102"/>
              <p:cNvSpPr/>
              <p:nvPr/>
            </p:nvSpPr>
            <p:spPr bwMode="gray">
              <a:xfrm>
                <a:off x="7456102" y="814864"/>
                <a:ext cx="1893020" cy="1294686"/>
              </a:xfrm>
              <a:custGeom>
                <a:avLst/>
                <a:gdLst/>
                <a:ahLst/>
                <a:cxnLst>
                  <a:cxn ang="0">
                    <a:pos x="1258" y="348"/>
                  </a:cxn>
                  <a:cxn ang="0">
                    <a:pos x="1233" y="364"/>
                  </a:cxn>
                  <a:cxn ang="0">
                    <a:pos x="1195" y="390"/>
                  </a:cxn>
                  <a:cxn ang="0">
                    <a:pos x="1170" y="401"/>
                  </a:cxn>
                  <a:cxn ang="0">
                    <a:pos x="1146" y="390"/>
                  </a:cxn>
                  <a:cxn ang="0">
                    <a:pos x="1114" y="376"/>
                  </a:cxn>
                  <a:cxn ang="0">
                    <a:pos x="1105" y="423"/>
                  </a:cxn>
                  <a:cxn ang="0">
                    <a:pos x="1095" y="476"/>
                  </a:cxn>
                  <a:cxn ang="0">
                    <a:pos x="1059" y="508"/>
                  </a:cxn>
                  <a:cxn ang="0">
                    <a:pos x="1051" y="541"/>
                  </a:cxn>
                  <a:cxn ang="0">
                    <a:pos x="1016" y="569"/>
                  </a:cxn>
                  <a:cxn ang="0">
                    <a:pos x="965" y="588"/>
                  </a:cxn>
                  <a:cxn ang="0">
                    <a:pos x="933" y="596"/>
                  </a:cxn>
                  <a:cxn ang="0">
                    <a:pos x="943" y="628"/>
                  </a:cxn>
                  <a:cxn ang="0">
                    <a:pos x="977" y="665"/>
                  </a:cxn>
                  <a:cxn ang="0">
                    <a:pos x="963" y="699"/>
                  </a:cxn>
                  <a:cxn ang="0">
                    <a:pos x="906" y="706"/>
                  </a:cxn>
                  <a:cxn ang="0">
                    <a:pos x="864" y="708"/>
                  </a:cxn>
                  <a:cxn ang="0">
                    <a:pos x="827" y="706"/>
                  </a:cxn>
                  <a:cxn ang="0">
                    <a:pos x="809" y="687"/>
                  </a:cxn>
                  <a:cxn ang="0">
                    <a:pos x="786" y="679"/>
                  </a:cxn>
                  <a:cxn ang="0">
                    <a:pos x="766" y="732"/>
                  </a:cxn>
                  <a:cxn ang="0">
                    <a:pos x="742" y="795"/>
                  </a:cxn>
                  <a:cxn ang="0">
                    <a:pos x="711" y="850"/>
                  </a:cxn>
                  <a:cxn ang="0">
                    <a:pos x="677" y="862"/>
                  </a:cxn>
                  <a:cxn ang="0">
                    <a:pos x="585" y="722"/>
                  </a:cxn>
                  <a:cxn ang="0">
                    <a:pos x="490" y="527"/>
                  </a:cxn>
                  <a:cxn ang="0">
                    <a:pos x="262" y="393"/>
                  </a:cxn>
                  <a:cxn ang="0">
                    <a:pos x="114" y="382"/>
                  </a:cxn>
                  <a:cxn ang="0">
                    <a:pos x="83" y="220"/>
                  </a:cxn>
                  <a:cxn ang="0">
                    <a:pos x="24" y="102"/>
                  </a:cxn>
                  <a:cxn ang="0">
                    <a:pos x="132" y="118"/>
                  </a:cxn>
                  <a:cxn ang="0">
                    <a:pos x="256" y="0"/>
                  </a:cxn>
                  <a:cxn ang="0">
                    <a:pos x="406" y="110"/>
                  </a:cxn>
                  <a:cxn ang="0">
                    <a:pos x="530" y="134"/>
                  </a:cxn>
                  <a:cxn ang="0">
                    <a:pos x="689" y="191"/>
                  </a:cxn>
                  <a:cxn ang="0">
                    <a:pos x="823" y="248"/>
                  </a:cxn>
                  <a:cxn ang="0">
                    <a:pos x="855" y="167"/>
                  </a:cxn>
                  <a:cxn ang="0">
                    <a:pos x="868" y="212"/>
                  </a:cxn>
                  <a:cxn ang="0">
                    <a:pos x="878" y="234"/>
                  </a:cxn>
                  <a:cxn ang="0">
                    <a:pos x="908" y="258"/>
                  </a:cxn>
                  <a:cxn ang="0">
                    <a:pos x="971" y="319"/>
                  </a:cxn>
                  <a:cxn ang="0">
                    <a:pos x="1059" y="201"/>
                  </a:cxn>
                  <a:cxn ang="0">
                    <a:pos x="1246" y="248"/>
                  </a:cxn>
                </a:cxnLst>
                <a:rect l="0" t="0" r="r" b="b"/>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7" name="Freeform 106"/>
              <p:cNvSpPr/>
              <p:nvPr/>
            </p:nvSpPr>
            <p:spPr bwMode="gray">
              <a:xfrm>
                <a:off x="3027837" y="-909922"/>
                <a:ext cx="4930047" cy="4425339"/>
              </a:xfrm>
              <a:custGeom>
                <a:avLst/>
                <a:gdLst>
                  <a:gd name="T0" fmla="*/ 2147483647 w 3282"/>
                  <a:gd name="T1" fmla="*/ 2147483647 h 2947"/>
                  <a:gd name="T2" fmla="*/ 2147483647 w 3282"/>
                  <a:gd name="T3" fmla="*/ 0 h 2947"/>
                  <a:gd name="T4" fmla="*/ 2147483647 w 3282"/>
                  <a:gd name="T5" fmla="*/ 2147483647 h 2947"/>
                  <a:gd name="T6" fmla="*/ 2147483647 w 3282"/>
                  <a:gd name="T7" fmla="*/ 2147483647 h 2947"/>
                  <a:gd name="T8" fmla="*/ 2147483647 w 3282"/>
                  <a:gd name="T9" fmla="*/ 2147483647 h 2947"/>
                  <a:gd name="T10" fmla="*/ 2147483647 w 3282"/>
                  <a:gd name="T11" fmla="*/ 2147483647 h 2947"/>
                  <a:gd name="T12" fmla="*/ 2147483647 w 3282"/>
                  <a:gd name="T13" fmla="*/ 2147483647 h 2947"/>
                  <a:gd name="T14" fmla="*/ 2147483647 w 3282"/>
                  <a:gd name="T15" fmla="*/ 2147483647 h 2947"/>
                  <a:gd name="T16" fmla="*/ 2147483647 w 3282"/>
                  <a:gd name="T17" fmla="*/ 2147483647 h 2947"/>
                  <a:gd name="T18" fmla="*/ 2147483647 w 3282"/>
                  <a:gd name="T19" fmla="*/ 2147483647 h 2947"/>
                  <a:gd name="T20" fmla="*/ 2147483647 w 3282"/>
                  <a:gd name="T21" fmla="*/ 2147483647 h 2947"/>
                  <a:gd name="T22" fmla="*/ 2147483647 w 3282"/>
                  <a:gd name="T23" fmla="*/ 2147483647 h 2947"/>
                  <a:gd name="T24" fmla="*/ 2147483647 w 3282"/>
                  <a:gd name="T25" fmla="*/ 2147483647 h 2947"/>
                  <a:gd name="T26" fmla="*/ 2147483647 w 3282"/>
                  <a:gd name="T27" fmla="*/ 2147483647 h 2947"/>
                  <a:gd name="T28" fmla="*/ 2147483647 w 3282"/>
                  <a:gd name="T29" fmla="*/ 2147483647 h 2947"/>
                  <a:gd name="T30" fmla="*/ 2147483647 w 3282"/>
                  <a:gd name="T31" fmla="*/ 2147483647 h 2947"/>
                  <a:gd name="T32" fmla="*/ 2147483647 w 3282"/>
                  <a:gd name="T33" fmla="*/ 2147483647 h 2947"/>
                  <a:gd name="T34" fmla="*/ 2147483647 w 3282"/>
                  <a:gd name="T35" fmla="*/ 2147483647 h 2947"/>
                  <a:gd name="T36" fmla="*/ 2147483647 w 3282"/>
                  <a:gd name="T37" fmla="*/ 2147483647 h 2947"/>
                  <a:gd name="T38" fmla="*/ 2147483647 w 3282"/>
                  <a:gd name="T39" fmla="*/ 2147483647 h 2947"/>
                  <a:gd name="T40" fmla="*/ 2147483647 w 3282"/>
                  <a:gd name="T41" fmla="*/ 2147483647 h 2947"/>
                  <a:gd name="T42" fmla="*/ 2147483647 w 3282"/>
                  <a:gd name="T43" fmla="*/ 2147483647 h 2947"/>
                  <a:gd name="T44" fmla="*/ 2147483647 w 3282"/>
                  <a:gd name="T45" fmla="*/ 2147483647 h 2947"/>
                  <a:gd name="T46" fmla="*/ 2147483647 w 3282"/>
                  <a:gd name="T47" fmla="*/ 2147483647 h 2947"/>
                  <a:gd name="T48" fmla="*/ 2147483647 w 3282"/>
                  <a:gd name="T49" fmla="*/ 2147483647 h 2947"/>
                  <a:gd name="T50" fmla="*/ 2147483647 w 3282"/>
                  <a:gd name="T51" fmla="*/ 2147483647 h 2947"/>
                  <a:gd name="T52" fmla="*/ 2147483647 w 3282"/>
                  <a:gd name="T53" fmla="*/ 2147483647 h 2947"/>
                  <a:gd name="T54" fmla="*/ 2147483647 w 3282"/>
                  <a:gd name="T55" fmla="*/ 2147483647 h 2947"/>
                  <a:gd name="T56" fmla="*/ 2147483647 w 3282"/>
                  <a:gd name="T57" fmla="*/ 2147483647 h 2947"/>
                  <a:gd name="T58" fmla="*/ 2147483647 w 3282"/>
                  <a:gd name="T59" fmla="*/ 2147483647 h 2947"/>
                  <a:gd name="T60" fmla="*/ 2147483647 w 3282"/>
                  <a:gd name="T61" fmla="*/ 2147483647 h 2947"/>
                  <a:gd name="T62" fmla="*/ 2147483647 w 3282"/>
                  <a:gd name="T63" fmla="*/ 2147483647 h 2947"/>
                  <a:gd name="T64" fmla="*/ 2147483647 w 3282"/>
                  <a:gd name="T65" fmla="*/ 2147483647 h 2947"/>
                  <a:gd name="T66" fmla="*/ 2147483647 w 3282"/>
                  <a:gd name="T67" fmla="*/ 2147483647 h 2947"/>
                  <a:gd name="T68" fmla="*/ 2147483647 w 3282"/>
                  <a:gd name="T69" fmla="*/ 2147483647 h 2947"/>
                  <a:gd name="T70" fmla="*/ 2147483647 w 3282"/>
                  <a:gd name="T71" fmla="*/ 2147483647 h 2947"/>
                  <a:gd name="T72" fmla="*/ 2147483647 w 3282"/>
                  <a:gd name="T73" fmla="*/ 2147483647 h 2947"/>
                  <a:gd name="T74" fmla="*/ 2147483647 w 3282"/>
                  <a:gd name="T75" fmla="*/ 2147483647 h 2947"/>
                  <a:gd name="T76" fmla="*/ 2147483647 w 3282"/>
                  <a:gd name="T77" fmla="*/ 2147483647 h 2947"/>
                  <a:gd name="T78" fmla="*/ 2147483647 w 3282"/>
                  <a:gd name="T79" fmla="*/ 2147483647 h 2947"/>
                  <a:gd name="T80" fmla="*/ 2147483647 w 3282"/>
                  <a:gd name="T81" fmla="*/ 2147483647 h 2947"/>
                  <a:gd name="T82" fmla="*/ 2147483647 w 3282"/>
                  <a:gd name="T83" fmla="*/ 2147483647 h 2947"/>
                  <a:gd name="T84" fmla="*/ 2147483647 w 3282"/>
                  <a:gd name="T85" fmla="*/ 2147483647 h 2947"/>
                  <a:gd name="T86" fmla="*/ 2147483647 w 3282"/>
                  <a:gd name="T87" fmla="*/ 2147483647 h 2947"/>
                  <a:gd name="T88" fmla="*/ 2147483647 w 3282"/>
                  <a:gd name="T89" fmla="*/ 2147483647 h 2947"/>
                  <a:gd name="T90" fmla="*/ 2147483647 w 3282"/>
                  <a:gd name="T91" fmla="*/ 2147483647 h 2947"/>
                  <a:gd name="T92" fmla="*/ 2147483647 w 3282"/>
                  <a:gd name="T93" fmla="*/ 2147483647 h 2947"/>
                  <a:gd name="T94" fmla="*/ 2147483647 w 3282"/>
                  <a:gd name="T95" fmla="*/ 2147483647 h 2947"/>
                  <a:gd name="T96" fmla="*/ 2147483647 w 3282"/>
                  <a:gd name="T97" fmla="*/ 2147483647 h 2947"/>
                  <a:gd name="T98" fmla="*/ 2147483647 w 3282"/>
                  <a:gd name="T99" fmla="*/ 2147483647 h 2947"/>
                  <a:gd name="T100" fmla="*/ 2147483647 w 3282"/>
                  <a:gd name="T101" fmla="*/ 2147483647 h 2947"/>
                  <a:gd name="T102" fmla="*/ 2147483647 w 3282"/>
                  <a:gd name="T103" fmla="*/ 2147483647 h 2947"/>
                  <a:gd name="T104" fmla="*/ 2147483647 w 3282"/>
                  <a:gd name="T105" fmla="*/ 2147483647 h 2947"/>
                  <a:gd name="T106" fmla="*/ 2147483647 w 3282"/>
                  <a:gd name="T107" fmla="*/ 2147483647 h 2947"/>
                  <a:gd name="T108" fmla="*/ 2147483647 w 3282"/>
                  <a:gd name="T109" fmla="*/ 2147483647 h 2947"/>
                  <a:gd name="T110" fmla="*/ 2147483647 w 3282"/>
                  <a:gd name="T111" fmla="*/ 2147483647 h 2947"/>
                  <a:gd name="T112" fmla="*/ 2147483647 w 3282"/>
                  <a:gd name="T113" fmla="*/ 2147483647 h 2947"/>
                  <a:gd name="T114" fmla="*/ 2147483647 w 3282"/>
                  <a:gd name="T115" fmla="*/ 2147483647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3175">
                <a:solidFill>
                  <a:schemeClr val="bg1"/>
                </a:solidFill>
                <a:prstDash val="solid"/>
                <a:round/>
              </a:ln>
            </p:spPr>
            <p:txBody>
              <a:bodyPr/>
              <a:lstStyle/>
              <a:p>
                <a:pPr eaLnBrk="1" fontAlgn="auto" hangingPunct="1">
                  <a:spcBef>
                    <a:spcPts val="0"/>
                  </a:spcBef>
                  <a:spcAft>
                    <a:spcPts val="0"/>
                  </a:spcAft>
                  <a:defRPr/>
                </a:pPr>
                <a:endParaRPr lang="zh-CN" altLang="en-US" sz="1350">
                  <a:latin typeface="+mn-lt"/>
                  <a:ea typeface="+mn-ea"/>
                </a:endParaRPr>
              </a:p>
            </p:txBody>
          </p:sp>
          <p:sp>
            <p:nvSpPr>
              <p:cNvPr id="28" name="Freeform 108"/>
              <p:cNvSpPr/>
              <p:nvPr/>
            </p:nvSpPr>
            <p:spPr bwMode="gray">
              <a:xfrm>
                <a:off x="2283209" y="2138808"/>
                <a:ext cx="3025323" cy="2614241"/>
              </a:xfrm>
              <a:custGeom>
                <a:avLst/>
                <a:gdLst/>
                <a:ahLst/>
                <a:cxnLst>
                  <a:cxn ang="0">
                    <a:pos x="365" y="51"/>
                  </a:cxn>
                  <a:cxn ang="0">
                    <a:pos x="264" y="149"/>
                  </a:cxn>
                  <a:cxn ang="0">
                    <a:pos x="0" y="307"/>
                  </a:cxn>
                  <a:cxn ang="0">
                    <a:pos x="180" y="614"/>
                  </a:cxn>
                  <a:cxn ang="0">
                    <a:pos x="357" y="681"/>
                  </a:cxn>
                  <a:cxn ang="0">
                    <a:pos x="559" y="637"/>
                  </a:cxn>
                  <a:cxn ang="0">
                    <a:pos x="752" y="708"/>
                  </a:cxn>
                  <a:cxn ang="0">
                    <a:pos x="859" y="771"/>
                  </a:cxn>
                  <a:cxn ang="0">
                    <a:pos x="1032" y="879"/>
                  </a:cxn>
                  <a:cxn ang="0">
                    <a:pos x="1136" y="946"/>
                  </a:cxn>
                  <a:cxn ang="0">
                    <a:pos x="1203" y="1100"/>
                  </a:cxn>
                  <a:cxn ang="0">
                    <a:pos x="1132" y="1271"/>
                  </a:cxn>
                  <a:cxn ang="0">
                    <a:pos x="1077" y="1362"/>
                  </a:cxn>
                  <a:cxn ang="0">
                    <a:pos x="996" y="1468"/>
                  </a:cxn>
                  <a:cxn ang="0">
                    <a:pos x="953" y="1495"/>
                  </a:cxn>
                  <a:cxn ang="0">
                    <a:pos x="1124" y="1558"/>
                  </a:cxn>
                  <a:cxn ang="0">
                    <a:pos x="1256" y="1489"/>
                  </a:cxn>
                  <a:cxn ang="0">
                    <a:pos x="1410" y="1610"/>
                  </a:cxn>
                  <a:cxn ang="0">
                    <a:pos x="1540" y="1739"/>
                  </a:cxn>
                  <a:cxn ang="0">
                    <a:pos x="1650" y="1602"/>
                  </a:cxn>
                  <a:cxn ang="0">
                    <a:pos x="1719" y="1507"/>
                  </a:cxn>
                  <a:cxn ang="0">
                    <a:pos x="1699" y="1395"/>
                  </a:cxn>
                  <a:cxn ang="0">
                    <a:pos x="1723" y="1363"/>
                  </a:cxn>
                  <a:cxn ang="0">
                    <a:pos x="1725" y="1340"/>
                  </a:cxn>
                  <a:cxn ang="0">
                    <a:pos x="1725" y="1306"/>
                  </a:cxn>
                  <a:cxn ang="0">
                    <a:pos x="1888" y="1316"/>
                  </a:cxn>
                  <a:cxn ang="0">
                    <a:pos x="2000" y="1206"/>
                  </a:cxn>
                  <a:cxn ang="0">
                    <a:pos x="2002" y="1068"/>
                  </a:cxn>
                  <a:cxn ang="0">
                    <a:pos x="1809" y="962"/>
                  </a:cxn>
                  <a:cxn ang="0">
                    <a:pos x="1713" y="1023"/>
                  </a:cxn>
                  <a:cxn ang="0">
                    <a:pos x="1774" y="1157"/>
                  </a:cxn>
                  <a:cxn ang="0">
                    <a:pos x="1713" y="1259"/>
                  </a:cxn>
                  <a:cxn ang="0">
                    <a:pos x="1589" y="1206"/>
                  </a:cxn>
                  <a:cxn ang="0">
                    <a:pos x="1563" y="1104"/>
                  </a:cxn>
                  <a:cxn ang="0">
                    <a:pos x="1475" y="970"/>
                  </a:cxn>
                  <a:cxn ang="0">
                    <a:pos x="1365" y="911"/>
                  </a:cxn>
                  <a:cxn ang="0">
                    <a:pos x="1370" y="732"/>
                  </a:cxn>
                  <a:cxn ang="0">
                    <a:pos x="1250" y="592"/>
                  </a:cxn>
                  <a:cxn ang="0">
                    <a:pos x="937" y="641"/>
                  </a:cxn>
                  <a:cxn ang="0">
                    <a:pos x="798" y="509"/>
                  </a:cxn>
                  <a:cxn ang="0">
                    <a:pos x="872" y="362"/>
                  </a:cxn>
                  <a:cxn ang="0">
                    <a:pos x="652" y="399"/>
                  </a:cxn>
                  <a:cxn ang="0">
                    <a:pos x="496" y="208"/>
                  </a:cxn>
                  <a:cxn ang="0">
                    <a:pos x="463" y="9"/>
                  </a:cxn>
                </a:cxnLst>
                <a:rect l="0" t="0" r="r" b="b"/>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29" name="Freeform 110"/>
              <p:cNvSpPr/>
              <p:nvPr/>
            </p:nvSpPr>
            <p:spPr bwMode="gray">
              <a:xfrm>
                <a:off x="1316219" y="2974136"/>
                <a:ext cx="2811735" cy="2001277"/>
              </a:xfrm>
              <a:custGeom>
                <a:avLst/>
                <a:gdLst/>
                <a:ahLst/>
                <a:cxnLst>
                  <a:cxn ang="0">
                    <a:pos x="1779" y="1102"/>
                  </a:cxn>
                  <a:cxn ang="0">
                    <a:pos x="1702" y="1115"/>
                  </a:cxn>
                  <a:cxn ang="0">
                    <a:pos x="1586" y="1114"/>
                  </a:cxn>
                  <a:cxn ang="0">
                    <a:pos x="1521" y="1180"/>
                  </a:cxn>
                  <a:cxn ang="0">
                    <a:pos x="1372" y="1094"/>
                  </a:cxn>
                  <a:cxn ang="0">
                    <a:pos x="1232" y="1072"/>
                  </a:cxn>
                  <a:cxn ang="0">
                    <a:pos x="1100" y="1090"/>
                  </a:cxn>
                  <a:cxn ang="0">
                    <a:pos x="1045" y="1149"/>
                  </a:cxn>
                  <a:cxn ang="0">
                    <a:pos x="1039" y="1234"/>
                  </a:cxn>
                  <a:cxn ang="0">
                    <a:pos x="897" y="1314"/>
                  </a:cxn>
                  <a:cxn ang="0">
                    <a:pos x="813" y="1251"/>
                  </a:cxn>
                  <a:cxn ang="0">
                    <a:pos x="618" y="1147"/>
                  </a:cxn>
                  <a:cxn ang="0">
                    <a:pos x="452" y="1117"/>
                  </a:cxn>
                  <a:cxn ang="0">
                    <a:pos x="338" y="1092"/>
                  </a:cxn>
                  <a:cxn ang="0">
                    <a:pos x="256" y="1054"/>
                  </a:cxn>
                  <a:cxn ang="0">
                    <a:pos x="112" y="1023"/>
                  </a:cxn>
                  <a:cxn ang="0">
                    <a:pos x="6" y="822"/>
                  </a:cxn>
                  <a:cxn ang="0">
                    <a:pos x="45" y="738"/>
                  </a:cxn>
                  <a:cxn ang="0">
                    <a:pos x="77" y="594"/>
                  </a:cxn>
                  <a:cxn ang="0">
                    <a:pos x="43" y="529"/>
                  </a:cxn>
                  <a:cxn ang="0">
                    <a:pos x="77" y="466"/>
                  </a:cxn>
                  <a:cxn ang="0">
                    <a:pos x="244" y="466"/>
                  </a:cxn>
                  <a:cxn ang="0">
                    <a:pos x="212" y="383"/>
                  </a:cxn>
                  <a:cxn ang="0">
                    <a:pos x="293" y="299"/>
                  </a:cxn>
                  <a:cxn ang="0">
                    <a:pos x="179" y="126"/>
                  </a:cxn>
                  <a:cxn ang="0">
                    <a:pos x="393" y="70"/>
                  </a:cxn>
                  <a:cxn ang="0">
                    <a:pos x="533" y="37"/>
                  </a:cxn>
                  <a:cxn ang="0">
                    <a:pos x="675" y="13"/>
                  </a:cxn>
                  <a:cxn ang="0">
                    <a:pos x="823" y="57"/>
                  </a:cxn>
                  <a:cxn ang="0">
                    <a:pos x="941" y="127"/>
                  </a:cxn>
                  <a:cxn ang="0">
                    <a:pos x="1075" y="80"/>
                  </a:cxn>
                  <a:cxn ang="0">
                    <a:pos x="1202" y="80"/>
                  </a:cxn>
                  <a:cxn ang="0">
                    <a:pos x="1319" y="96"/>
                  </a:cxn>
                  <a:cxn ang="0">
                    <a:pos x="1456" y="112"/>
                  </a:cxn>
                  <a:cxn ang="0">
                    <a:pos x="1502" y="214"/>
                  </a:cxn>
                  <a:cxn ang="0">
                    <a:pos x="1641" y="320"/>
                  </a:cxn>
                  <a:cxn ang="0">
                    <a:pos x="1702" y="299"/>
                  </a:cxn>
                  <a:cxn ang="0">
                    <a:pos x="1779" y="389"/>
                  </a:cxn>
                  <a:cxn ang="0">
                    <a:pos x="1824" y="494"/>
                  </a:cxn>
                  <a:cxn ang="0">
                    <a:pos x="1872" y="572"/>
                  </a:cxn>
                  <a:cxn ang="0">
                    <a:pos x="1775" y="714"/>
                  </a:cxn>
                  <a:cxn ang="0">
                    <a:pos x="1748" y="801"/>
                  </a:cxn>
                  <a:cxn ang="0">
                    <a:pos x="1726" y="889"/>
                  </a:cxn>
                  <a:cxn ang="0">
                    <a:pos x="1639" y="911"/>
                  </a:cxn>
                  <a:cxn ang="0">
                    <a:pos x="1586" y="887"/>
                  </a:cxn>
                  <a:cxn ang="0">
                    <a:pos x="1661" y="946"/>
                  </a:cxn>
                  <a:cxn ang="0">
                    <a:pos x="1767" y="1001"/>
                  </a:cxn>
                </a:cxnLst>
                <a:rect l="0" t="0" r="r" b="b"/>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0" name="Freeform 112"/>
              <p:cNvSpPr/>
              <p:nvPr/>
            </p:nvSpPr>
            <p:spPr bwMode="gray">
              <a:xfrm>
                <a:off x="2959079" y="4350745"/>
                <a:ext cx="2737127" cy="2081737"/>
              </a:xfrm>
              <a:custGeom>
                <a:avLst/>
                <a:gdLst/>
                <a:ahLst/>
                <a:cxnLst>
                  <a:cxn ang="0">
                    <a:pos x="1203" y="1096"/>
                  </a:cxn>
                  <a:cxn ang="0">
                    <a:pos x="1138" y="1047"/>
                  </a:cxn>
                  <a:cxn ang="0">
                    <a:pos x="1077" y="1061"/>
                  </a:cxn>
                  <a:cxn ang="0">
                    <a:pos x="992" y="996"/>
                  </a:cxn>
                  <a:cxn ang="0">
                    <a:pos x="945" y="939"/>
                  </a:cxn>
                  <a:cxn ang="0">
                    <a:pos x="929" y="982"/>
                  </a:cxn>
                  <a:cxn ang="0">
                    <a:pos x="890" y="1007"/>
                  </a:cxn>
                  <a:cxn ang="0">
                    <a:pos x="874" y="1078"/>
                  </a:cxn>
                  <a:cxn ang="0">
                    <a:pos x="780" y="1169"/>
                  </a:cxn>
                  <a:cxn ang="0">
                    <a:pos x="805" y="1271"/>
                  </a:cxn>
                  <a:cxn ang="0">
                    <a:pos x="752" y="1352"/>
                  </a:cxn>
                  <a:cxn ang="0">
                    <a:pos x="670" y="1377"/>
                  </a:cxn>
                  <a:cxn ang="0">
                    <a:pos x="595" y="1352"/>
                  </a:cxn>
                  <a:cxn ang="0">
                    <a:pos x="528" y="1206"/>
                  </a:cxn>
                  <a:cxn ang="0">
                    <a:pos x="445" y="1078"/>
                  </a:cxn>
                  <a:cxn ang="0">
                    <a:pos x="362" y="1025"/>
                  </a:cxn>
                  <a:cxn ang="0">
                    <a:pos x="349" y="954"/>
                  </a:cxn>
                  <a:cxn ang="0">
                    <a:pos x="260" y="1011"/>
                  </a:cxn>
                  <a:cxn ang="0">
                    <a:pos x="215" y="834"/>
                  </a:cxn>
                  <a:cxn ang="0">
                    <a:pos x="205" y="624"/>
                  </a:cxn>
                  <a:cxn ang="0">
                    <a:pos x="160" y="509"/>
                  </a:cxn>
                  <a:cxn ang="0">
                    <a:pos x="199" y="468"/>
                  </a:cxn>
                  <a:cxn ang="0">
                    <a:pos x="105" y="305"/>
                  </a:cxn>
                  <a:cxn ang="0">
                    <a:pos x="8" y="177"/>
                  </a:cxn>
                  <a:cxn ang="0">
                    <a:pos x="140" y="157"/>
                  </a:cxn>
                  <a:cxn ang="0">
                    <a:pos x="280" y="179"/>
                  </a:cxn>
                  <a:cxn ang="0">
                    <a:pos x="429" y="265"/>
                  </a:cxn>
                  <a:cxn ang="0">
                    <a:pos x="496" y="200"/>
                  </a:cxn>
                  <a:cxn ang="0">
                    <a:pos x="610" y="200"/>
                  </a:cxn>
                  <a:cxn ang="0">
                    <a:pos x="687" y="187"/>
                  </a:cxn>
                  <a:cxn ang="0">
                    <a:pos x="673" y="86"/>
                  </a:cxn>
                  <a:cxn ang="0">
                    <a:pos x="774" y="0"/>
                  </a:cxn>
                  <a:cxn ang="0">
                    <a:pos x="833" y="88"/>
                  </a:cxn>
                  <a:cxn ang="0">
                    <a:pos x="961" y="138"/>
                  </a:cxn>
                  <a:cxn ang="0">
                    <a:pos x="1044" y="260"/>
                  </a:cxn>
                  <a:cxn ang="0">
                    <a:pos x="1138" y="216"/>
                  </a:cxn>
                  <a:cxn ang="0">
                    <a:pos x="1242" y="254"/>
                  </a:cxn>
                  <a:cxn ang="0">
                    <a:pos x="1433" y="269"/>
                  </a:cxn>
                  <a:cxn ang="0">
                    <a:pos x="1561" y="291"/>
                  </a:cxn>
                  <a:cxn ang="0">
                    <a:pos x="1679" y="336"/>
                  </a:cxn>
                  <a:cxn ang="0">
                    <a:pos x="1795" y="356"/>
                  </a:cxn>
                  <a:cxn ang="0">
                    <a:pos x="1821" y="519"/>
                  </a:cxn>
                  <a:cxn ang="0">
                    <a:pos x="1727" y="576"/>
                  </a:cxn>
                  <a:cxn ang="0">
                    <a:pos x="1587" y="618"/>
                  </a:cxn>
                  <a:cxn ang="0">
                    <a:pos x="1669" y="771"/>
                  </a:cxn>
                  <a:cxn ang="0">
                    <a:pos x="1732" y="905"/>
                  </a:cxn>
                  <a:cxn ang="0">
                    <a:pos x="1669" y="984"/>
                  </a:cxn>
                  <a:cxn ang="0">
                    <a:pos x="1591" y="905"/>
                  </a:cxn>
                  <a:cxn ang="0">
                    <a:pos x="1516" y="856"/>
                  </a:cxn>
                  <a:cxn ang="0">
                    <a:pos x="1445" y="838"/>
                  </a:cxn>
                  <a:cxn ang="0">
                    <a:pos x="1421" y="895"/>
                  </a:cxn>
                  <a:cxn ang="0">
                    <a:pos x="1378" y="958"/>
                  </a:cxn>
                  <a:cxn ang="0">
                    <a:pos x="1248" y="907"/>
                  </a:cxn>
                  <a:cxn ang="0">
                    <a:pos x="1201" y="986"/>
                  </a:cxn>
                  <a:cxn ang="0">
                    <a:pos x="1280" y="1009"/>
                  </a:cxn>
                </a:cxnLst>
                <a:rect l="0" t="0" r="r" b="b"/>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1" name="Freeform 114"/>
              <p:cNvSpPr/>
              <p:nvPr/>
            </p:nvSpPr>
            <p:spPr bwMode="gray">
              <a:xfrm>
                <a:off x="4293264" y="5582526"/>
                <a:ext cx="1360518" cy="1195207"/>
              </a:xfrm>
              <a:custGeom>
                <a:avLst/>
                <a:gdLst/>
                <a:ahLst/>
                <a:cxnLst>
                  <a:cxn ang="0">
                    <a:pos x="884" y="339"/>
                  </a:cxn>
                  <a:cxn ang="0">
                    <a:pos x="884" y="424"/>
                  </a:cxn>
                  <a:cxn ang="0">
                    <a:pos x="907" y="520"/>
                  </a:cxn>
                  <a:cxn ang="0">
                    <a:pos x="870" y="555"/>
                  </a:cxn>
                  <a:cxn ang="0">
                    <a:pos x="837" y="607"/>
                  </a:cxn>
                  <a:cxn ang="0">
                    <a:pos x="783" y="640"/>
                  </a:cxn>
                  <a:cxn ang="0">
                    <a:pos x="717" y="636"/>
                  </a:cxn>
                  <a:cxn ang="0">
                    <a:pos x="663" y="695"/>
                  </a:cxn>
                  <a:cxn ang="0">
                    <a:pos x="600" y="670"/>
                  </a:cxn>
                  <a:cxn ang="0">
                    <a:pos x="539" y="654"/>
                  </a:cxn>
                  <a:cxn ang="0">
                    <a:pos x="480" y="695"/>
                  </a:cxn>
                  <a:cxn ang="0">
                    <a:pos x="421" y="735"/>
                  </a:cxn>
                  <a:cxn ang="0">
                    <a:pos x="392" y="782"/>
                  </a:cxn>
                  <a:cxn ang="0">
                    <a:pos x="283" y="740"/>
                  </a:cxn>
                  <a:cxn ang="0">
                    <a:pos x="193" y="794"/>
                  </a:cxn>
                  <a:cxn ang="0">
                    <a:pos x="179" y="746"/>
                  </a:cxn>
                  <a:cxn ang="0">
                    <a:pos x="136" y="672"/>
                  </a:cxn>
                  <a:cxn ang="0">
                    <a:pos x="165" y="504"/>
                  </a:cxn>
                  <a:cxn ang="0">
                    <a:pos x="108" y="465"/>
                  </a:cxn>
                  <a:cxn ang="0">
                    <a:pos x="26" y="473"/>
                  </a:cxn>
                  <a:cxn ang="0">
                    <a:pos x="0" y="390"/>
                  </a:cxn>
                  <a:cxn ang="0">
                    <a:pos x="85" y="351"/>
                  </a:cxn>
                  <a:cxn ang="0">
                    <a:pos x="122" y="341"/>
                  </a:cxn>
                  <a:cxn ang="0">
                    <a:pos x="238" y="331"/>
                  </a:cxn>
                  <a:cxn ang="0">
                    <a:pos x="315" y="276"/>
                  </a:cxn>
                  <a:cxn ang="0">
                    <a:pos x="392" y="189"/>
                  </a:cxn>
                  <a:cxn ang="0">
                    <a:pos x="313" y="166"/>
                  </a:cxn>
                  <a:cxn ang="0">
                    <a:pos x="360" y="87"/>
                  </a:cxn>
                  <a:cxn ang="0">
                    <a:pos x="490" y="138"/>
                  </a:cxn>
                  <a:cxn ang="0">
                    <a:pos x="531" y="75"/>
                  </a:cxn>
                  <a:cxn ang="0">
                    <a:pos x="557" y="18"/>
                  </a:cxn>
                  <a:cxn ang="0">
                    <a:pos x="628" y="36"/>
                  </a:cxn>
                  <a:cxn ang="0">
                    <a:pos x="703" y="85"/>
                  </a:cxn>
                  <a:cxn ang="0">
                    <a:pos x="781" y="164"/>
                  </a:cxn>
                  <a:cxn ang="0">
                    <a:pos x="864" y="209"/>
                  </a:cxn>
                  <a:cxn ang="0">
                    <a:pos x="833" y="309"/>
                  </a:cxn>
                </a:cxnLst>
                <a:rect l="0" t="0" r="r" b="b"/>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2" name="Freeform 116"/>
              <p:cNvSpPr/>
              <p:nvPr/>
            </p:nvSpPr>
            <p:spPr bwMode="gray">
              <a:xfrm>
                <a:off x="5522119" y="5297257"/>
                <a:ext cx="1206913" cy="1375146"/>
              </a:xfrm>
              <a:custGeom>
                <a:avLst/>
                <a:gdLst/>
                <a:ahLst/>
                <a:cxnLst>
                  <a:cxn ang="0">
                    <a:pos x="746" y="177"/>
                  </a:cxn>
                  <a:cxn ang="0">
                    <a:pos x="766" y="251"/>
                  </a:cxn>
                  <a:cxn ang="0">
                    <a:pos x="740" y="299"/>
                  </a:cxn>
                  <a:cxn ang="0">
                    <a:pos x="707" y="322"/>
                  </a:cxn>
                  <a:cxn ang="0">
                    <a:pos x="685" y="393"/>
                  </a:cxn>
                  <a:cxn ang="0">
                    <a:pos x="736" y="446"/>
                  </a:cxn>
                  <a:cxn ang="0">
                    <a:pos x="746" y="531"/>
                  </a:cxn>
                  <a:cxn ang="0">
                    <a:pos x="787" y="557"/>
                  </a:cxn>
                  <a:cxn ang="0">
                    <a:pos x="805" y="627"/>
                  </a:cxn>
                  <a:cxn ang="0">
                    <a:pos x="777" y="688"/>
                  </a:cxn>
                  <a:cxn ang="0">
                    <a:pos x="781" y="747"/>
                  </a:cxn>
                  <a:cxn ang="0">
                    <a:pos x="724" y="777"/>
                  </a:cxn>
                  <a:cxn ang="0">
                    <a:pos x="673" y="747"/>
                  </a:cxn>
                  <a:cxn ang="0">
                    <a:pos x="573" y="816"/>
                  </a:cxn>
                  <a:cxn ang="0">
                    <a:pos x="518" y="824"/>
                  </a:cxn>
                  <a:cxn ang="0">
                    <a:pos x="518" y="881"/>
                  </a:cxn>
                  <a:cxn ang="0">
                    <a:pos x="492" y="895"/>
                  </a:cxn>
                  <a:cxn ang="0">
                    <a:pos x="457" y="895"/>
                  </a:cxn>
                  <a:cxn ang="0">
                    <a:pos x="419" y="917"/>
                  </a:cxn>
                  <a:cxn ang="0">
                    <a:pos x="419" y="873"/>
                  </a:cxn>
                  <a:cxn ang="0">
                    <a:pos x="403" y="848"/>
                  </a:cxn>
                  <a:cxn ang="0">
                    <a:pos x="333" y="850"/>
                  </a:cxn>
                  <a:cxn ang="0">
                    <a:pos x="384" y="787"/>
                  </a:cxn>
                  <a:cxn ang="0">
                    <a:pos x="388" y="726"/>
                  </a:cxn>
                  <a:cxn ang="0">
                    <a:pos x="362" y="706"/>
                  </a:cxn>
                  <a:cxn ang="0">
                    <a:pos x="362" y="647"/>
                  </a:cxn>
                  <a:cxn ang="0">
                    <a:pos x="329" y="637"/>
                  </a:cxn>
                  <a:cxn ang="0">
                    <a:pos x="297" y="655"/>
                  </a:cxn>
                  <a:cxn ang="0">
                    <a:pos x="256" y="643"/>
                  </a:cxn>
                  <a:cxn ang="0">
                    <a:pos x="214" y="700"/>
                  </a:cxn>
                  <a:cxn ang="0">
                    <a:pos x="191" y="673"/>
                  </a:cxn>
                  <a:cxn ang="0">
                    <a:pos x="163" y="667"/>
                  </a:cxn>
                  <a:cxn ang="0">
                    <a:pos x="148" y="714"/>
                  </a:cxn>
                  <a:cxn ang="0">
                    <a:pos x="88" y="708"/>
                  </a:cxn>
                  <a:cxn ang="0">
                    <a:pos x="61" y="667"/>
                  </a:cxn>
                  <a:cxn ang="0">
                    <a:pos x="65" y="614"/>
                  </a:cxn>
                  <a:cxn ang="0">
                    <a:pos x="86" y="562"/>
                  </a:cxn>
                  <a:cxn ang="0">
                    <a:pos x="65" y="529"/>
                  </a:cxn>
                  <a:cxn ang="0">
                    <a:pos x="0" y="523"/>
                  </a:cxn>
                  <a:cxn ang="0">
                    <a:pos x="14" y="499"/>
                  </a:cxn>
                  <a:cxn ang="0">
                    <a:pos x="63" y="468"/>
                  </a:cxn>
                  <a:cxn ang="0">
                    <a:pos x="24" y="326"/>
                  </a:cxn>
                  <a:cxn ang="0">
                    <a:pos x="25" y="275"/>
                  </a:cxn>
                  <a:cxn ang="0">
                    <a:pos x="14" y="185"/>
                  </a:cxn>
                  <a:cxn ang="0">
                    <a:pos x="41" y="120"/>
                  </a:cxn>
                  <a:cxn ang="0">
                    <a:pos x="100" y="68"/>
                  </a:cxn>
                  <a:cxn ang="0">
                    <a:pos x="199" y="84"/>
                  </a:cxn>
                  <a:cxn ang="0">
                    <a:pos x="212" y="59"/>
                  </a:cxn>
                  <a:cxn ang="0">
                    <a:pos x="183" y="17"/>
                  </a:cxn>
                  <a:cxn ang="0">
                    <a:pos x="252" y="0"/>
                  </a:cxn>
                  <a:cxn ang="0">
                    <a:pos x="340" y="27"/>
                  </a:cxn>
                  <a:cxn ang="0">
                    <a:pos x="411" y="31"/>
                  </a:cxn>
                  <a:cxn ang="0">
                    <a:pos x="468" y="70"/>
                  </a:cxn>
                  <a:cxn ang="0">
                    <a:pos x="529" y="35"/>
                  </a:cxn>
                  <a:cxn ang="0">
                    <a:pos x="561" y="41"/>
                  </a:cxn>
                  <a:cxn ang="0">
                    <a:pos x="567" y="74"/>
                  </a:cxn>
                  <a:cxn ang="0">
                    <a:pos x="638" y="25"/>
                  </a:cxn>
                  <a:cxn ang="0">
                    <a:pos x="671" y="59"/>
                  </a:cxn>
                  <a:cxn ang="0">
                    <a:pos x="665" y="112"/>
                  </a:cxn>
                  <a:cxn ang="0">
                    <a:pos x="712" y="126"/>
                  </a:cxn>
                  <a:cxn ang="0">
                    <a:pos x="746" y="177"/>
                  </a:cxn>
                </a:cxnLst>
                <a:rect l="0" t="0" r="r" b="b"/>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3" name="Freeform 118"/>
              <p:cNvSpPr/>
              <p:nvPr/>
            </p:nvSpPr>
            <p:spPr bwMode="gray">
              <a:xfrm>
                <a:off x="6549090" y="5158279"/>
                <a:ext cx="1069396" cy="1474625"/>
              </a:xfrm>
              <a:custGeom>
                <a:avLst/>
                <a:gdLst/>
                <a:ahLst/>
                <a:cxnLst>
                  <a:cxn ang="0">
                    <a:pos x="77" y="173"/>
                  </a:cxn>
                  <a:cxn ang="0">
                    <a:pos x="27" y="219"/>
                  </a:cxn>
                  <a:cxn ang="0">
                    <a:pos x="61" y="270"/>
                  </a:cxn>
                  <a:cxn ang="0">
                    <a:pos x="81" y="344"/>
                  </a:cxn>
                  <a:cxn ang="0">
                    <a:pos x="55" y="392"/>
                  </a:cxn>
                  <a:cxn ang="0">
                    <a:pos x="22" y="415"/>
                  </a:cxn>
                  <a:cxn ang="0">
                    <a:pos x="0" y="486"/>
                  </a:cxn>
                  <a:cxn ang="0">
                    <a:pos x="51" y="539"/>
                  </a:cxn>
                  <a:cxn ang="0">
                    <a:pos x="61" y="624"/>
                  </a:cxn>
                  <a:cxn ang="0">
                    <a:pos x="102" y="650"/>
                  </a:cxn>
                  <a:cxn ang="0">
                    <a:pos x="120" y="716"/>
                  </a:cxn>
                  <a:cxn ang="0">
                    <a:pos x="92" y="783"/>
                  </a:cxn>
                  <a:cxn ang="0">
                    <a:pos x="96" y="840"/>
                  </a:cxn>
                  <a:cxn ang="0">
                    <a:pos x="128" y="860"/>
                  </a:cxn>
                  <a:cxn ang="0">
                    <a:pos x="197" y="833"/>
                  </a:cxn>
                  <a:cxn ang="0">
                    <a:pos x="224" y="858"/>
                  </a:cxn>
                  <a:cxn ang="0">
                    <a:pos x="185" y="927"/>
                  </a:cxn>
                  <a:cxn ang="0">
                    <a:pos x="155" y="961"/>
                  </a:cxn>
                  <a:cxn ang="0">
                    <a:pos x="183" y="982"/>
                  </a:cxn>
                  <a:cxn ang="0">
                    <a:pos x="327" y="923"/>
                  </a:cxn>
                  <a:cxn ang="0">
                    <a:pos x="382" y="949"/>
                  </a:cxn>
                  <a:cxn ang="0">
                    <a:pos x="403" y="888"/>
                  </a:cxn>
                  <a:cxn ang="0">
                    <a:pos x="398" y="833"/>
                  </a:cxn>
                  <a:cxn ang="0">
                    <a:pos x="425" y="726"/>
                  </a:cxn>
                  <a:cxn ang="0">
                    <a:pos x="459" y="677"/>
                  </a:cxn>
                  <a:cxn ang="0">
                    <a:pos x="457" y="628"/>
                  </a:cxn>
                  <a:cxn ang="0">
                    <a:pos x="476" y="604"/>
                  </a:cxn>
                  <a:cxn ang="0">
                    <a:pos x="462" y="569"/>
                  </a:cxn>
                  <a:cxn ang="0">
                    <a:pos x="468" y="518"/>
                  </a:cxn>
                  <a:cxn ang="0">
                    <a:pos x="525" y="496"/>
                  </a:cxn>
                  <a:cxn ang="0">
                    <a:pos x="535" y="423"/>
                  </a:cxn>
                  <a:cxn ang="0">
                    <a:pos x="539" y="368"/>
                  </a:cxn>
                  <a:cxn ang="0">
                    <a:pos x="569" y="346"/>
                  </a:cxn>
                  <a:cxn ang="0">
                    <a:pos x="602" y="346"/>
                  </a:cxn>
                  <a:cxn ang="0">
                    <a:pos x="653" y="317"/>
                  </a:cxn>
                  <a:cxn ang="0">
                    <a:pos x="697" y="297"/>
                  </a:cxn>
                  <a:cxn ang="0">
                    <a:pos x="697" y="256"/>
                  </a:cxn>
                  <a:cxn ang="0">
                    <a:pos x="711" y="254"/>
                  </a:cxn>
                  <a:cxn ang="0">
                    <a:pos x="697" y="193"/>
                  </a:cxn>
                  <a:cxn ang="0">
                    <a:pos x="620" y="134"/>
                  </a:cxn>
                  <a:cxn ang="0">
                    <a:pos x="638" y="73"/>
                  </a:cxn>
                  <a:cxn ang="0">
                    <a:pos x="612" y="57"/>
                  </a:cxn>
                  <a:cxn ang="0">
                    <a:pos x="535" y="55"/>
                  </a:cxn>
                  <a:cxn ang="0">
                    <a:pos x="506" y="20"/>
                  </a:cxn>
                  <a:cxn ang="0">
                    <a:pos x="447" y="81"/>
                  </a:cxn>
                  <a:cxn ang="0">
                    <a:pos x="407" y="67"/>
                  </a:cxn>
                  <a:cxn ang="0">
                    <a:pos x="439" y="28"/>
                  </a:cxn>
                  <a:cxn ang="0">
                    <a:pos x="417" y="0"/>
                  </a:cxn>
                  <a:cxn ang="0">
                    <a:pos x="384" y="14"/>
                  </a:cxn>
                  <a:cxn ang="0">
                    <a:pos x="348" y="59"/>
                  </a:cxn>
                  <a:cxn ang="0">
                    <a:pos x="331" y="55"/>
                  </a:cxn>
                  <a:cxn ang="0">
                    <a:pos x="301" y="81"/>
                  </a:cxn>
                  <a:cxn ang="0">
                    <a:pos x="250" y="61"/>
                  </a:cxn>
                  <a:cxn ang="0">
                    <a:pos x="214" y="98"/>
                  </a:cxn>
                  <a:cxn ang="0">
                    <a:pos x="183" y="108"/>
                  </a:cxn>
                  <a:cxn ang="0">
                    <a:pos x="140" y="159"/>
                  </a:cxn>
                  <a:cxn ang="0">
                    <a:pos x="77" y="173"/>
                  </a:cxn>
                </a:cxnLst>
                <a:rect l="0" t="0" r="r" b="b"/>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4" name="Freeform 120"/>
              <p:cNvSpPr/>
              <p:nvPr/>
            </p:nvSpPr>
            <p:spPr bwMode="gray">
              <a:xfrm>
                <a:off x="6671975" y="3935276"/>
                <a:ext cx="1085488" cy="1342962"/>
              </a:xfrm>
              <a:custGeom>
                <a:avLst/>
                <a:gdLst/>
                <a:ahLst/>
                <a:cxnLst>
                  <a:cxn ang="0">
                    <a:pos x="74" y="591"/>
                  </a:cxn>
                  <a:cxn ang="0">
                    <a:pos x="94" y="620"/>
                  </a:cxn>
                  <a:cxn ang="0">
                    <a:pos x="133" y="652"/>
                  </a:cxn>
                  <a:cxn ang="0">
                    <a:pos x="165" y="650"/>
                  </a:cxn>
                  <a:cxn ang="0">
                    <a:pos x="202" y="669"/>
                  </a:cxn>
                  <a:cxn ang="0">
                    <a:pos x="202" y="766"/>
                  </a:cxn>
                  <a:cxn ang="0">
                    <a:pos x="234" y="807"/>
                  </a:cxn>
                  <a:cxn ang="0">
                    <a:pos x="250" y="868"/>
                  </a:cxn>
                  <a:cxn ang="0">
                    <a:pos x="267" y="872"/>
                  </a:cxn>
                  <a:cxn ang="0">
                    <a:pos x="303" y="827"/>
                  </a:cxn>
                  <a:cxn ang="0">
                    <a:pos x="338" y="815"/>
                  </a:cxn>
                  <a:cxn ang="0">
                    <a:pos x="358" y="841"/>
                  </a:cxn>
                  <a:cxn ang="0">
                    <a:pos x="326" y="878"/>
                  </a:cxn>
                  <a:cxn ang="0">
                    <a:pos x="366" y="894"/>
                  </a:cxn>
                  <a:cxn ang="0">
                    <a:pos x="425" y="833"/>
                  </a:cxn>
                  <a:cxn ang="0">
                    <a:pos x="454" y="868"/>
                  </a:cxn>
                  <a:cxn ang="0">
                    <a:pos x="531" y="870"/>
                  </a:cxn>
                  <a:cxn ang="0">
                    <a:pos x="557" y="886"/>
                  </a:cxn>
                  <a:cxn ang="0">
                    <a:pos x="616" y="825"/>
                  </a:cxn>
                  <a:cxn ang="0">
                    <a:pos x="645" y="752"/>
                  </a:cxn>
                  <a:cxn ang="0">
                    <a:pos x="673" y="709"/>
                  </a:cxn>
                  <a:cxn ang="0">
                    <a:pos x="704" y="697"/>
                  </a:cxn>
                  <a:cxn ang="0">
                    <a:pos x="683" y="654"/>
                  </a:cxn>
                  <a:cxn ang="0">
                    <a:pos x="722" y="604"/>
                  </a:cxn>
                  <a:cxn ang="0">
                    <a:pos x="720" y="563"/>
                  </a:cxn>
                  <a:cxn ang="0">
                    <a:pos x="689" y="567"/>
                  </a:cxn>
                  <a:cxn ang="0">
                    <a:pos x="647" y="551"/>
                  </a:cxn>
                  <a:cxn ang="0">
                    <a:pos x="598" y="567"/>
                  </a:cxn>
                  <a:cxn ang="0">
                    <a:pos x="588" y="508"/>
                  </a:cxn>
                  <a:cxn ang="0">
                    <a:pos x="533" y="482"/>
                  </a:cxn>
                  <a:cxn ang="0">
                    <a:pos x="521" y="429"/>
                  </a:cxn>
                  <a:cxn ang="0">
                    <a:pos x="549" y="386"/>
                  </a:cxn>
                  <a:cxn ang="0">
                    <a:pos x="496" y="331"/>
                  </a:cxn>
                  <a:cxn ang="0">
                    <a:pos x="431" y="252"/>
                  </a:cxn>
                  <a:cxn ang="0">
                    <a:pos x="435" y="185"/>
                  </a:cxn>
                  <a:cxn ang="0">
                    <a:pos x="403" y="166"/>
                  </a:cxn>
                  <a:cxn ang="0">
                    <a:pos x="374" y="173"/>
                  </a:cxn>
                  <a:cxn ang="0">
                    <a:pos x="358" y="138"/>
                  </a:cxn>
                  <a:cxn ang="0">
                    <a:pos x="291" y="136"/>
                  </a:cxn>
                  <a:cxn ang="0">
                    <a:pos x="305" y="47"/>
                  </a:cxn>
                  <a:cxn ang="0">
                    <a:pos x="273" y="61"/>
                  </a:cxn>
                  <a:cxn ang="0">
                    <a:pos x="214" y="0"/>
                  </a:cxn>
                  <a:cxn ang="0">
                    <a:pos x="177" y="16"/>
                  </a:cxn>
                  <a:cxn ang="0">
                    <a:pos x="157" y="63"/>
                  </a:cxn>
                  <a:cxn ang="0">
                    <a:pos x="137" y="67"/>
                  </a:cxn>
                  <a:cxn ang="0">
                    <a:pos x="149" y="101"/>
                  </a:cxn>
                  <a:cxn ang="0">
                    <a:pos x="204" y="122"/>
                  </a:cxn>
                  <a:cxn ang="0">
                    <a:pos x="222" y="183"/>
                  </a:cxn>
                  <a:cxn ang="0">
                    <a:pos x="167" y="215"/>
                  </a:cxn>
                  <a:cxn ang="0">
                    <a:pos x="114" y="166"/>
                  </a:cxn>
                  <a:cxn ang="0">
                    <a:pos x="67" y="195"/>
                  </a:cxn>
                  <a:cxn ang="0">
                    <a:pos x="86" y="250"/>
                  </a:cxn>
                  <a:cxn ang="0">
                    <a:pos x="49" y="282"/>
                  </a:cxn>
                  <a:cxn ang="0">
                    <a:pos x="53" y="335"/>
                  </a:cxn>
                  <a:cxn ang="0">
                    <a:pos x="0" y="349"/>
                  </a:cxn>
                  <a:cxn ang="0">
                    <a:pos x="43" y="384"/>
                  </a:cxn>
                  <a:cxn ang="0">
                    <a:pos x="98" y="447"/>
                  </a:cxn>
                  <a:cxn ang="0">
                    <a:pos x="157" y="410"/>
                  </a:cxn>
                  <a:cxn ang="0">
                    <a:pos x="175" y="473"/>
                  </a:cxn>
                  <a:cxn ang="0">
                    <a:pos x="171" y="536"/>
                  </a:cxn>
                  <a:cxn ang="0">
                    <a:pos x="96" y="575"/>
                  </a:cxn>
                  <a:cxn ang="0">
                    <a:pos x="74" y="591"/>
                  </a:cxn>
                </a:cxnLst>
                <a:rect l="0" t="0" r="r" b="b"/>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5" name="Freeform 122"/>
              <p:cNvSpPr/>
              <p:nvPr/>
            </p:nvSpPr>
            <p:spPr bwMode="gray">
              <a:xfrm>
                <a:off x="5342180" y="4502890"/>
                <a:ext cx="1705767" cy="1070858"/>
              </a:xfrm>
              <a:custGeom>
                <a:avLst/>
                <a:gdLst/>
                <a:ahLst/>
                <a:cxnLst>
                  <a:cxn ang="0">
                    <a:pos x="159" y="205"/>
                  </a:cxn>
                  <a:cxn ang="0">
                    <a:pos x="208" y="256"/>
                  </a:cxn>
                  <a:cxn ang="0">
                    <a:pos x="234" y="417"/>
                  </a:cxn>
                  <a:cxn ang="0">
                    <a:pos x="140" y="474"/>
                  </a:cxn>
                  <a:cxn ang="0">
                    <a:pos x="0" y="516"/>
                  </a:cxn>
                  <a:cxn ang="0">
                    <a:pos x="82" y="671"/>
                  </a:cxn>
                  <a:cxn ang="0">
                    <a:pos x="161" y="648"/>
                  </a:cxn>
                  <a:cxn ang="0">
                    <a:pos x="319" y="612"/>
                  </a:cxn>
                  <a:cxn ang="0">
                    <a:pos x="303" y="545"/>
                  </a:cxn>
                  <a:cxn ang="0">
                    <a:pos x="460" y="555"/>
                  </a:cxn>
                  <a:cxn ang="0">
                    <a:pos x="588" y="598"/>
                  </a:cxn>
                  <a:cxn ang="0">
                    <a:pos x="681" y="569"/>
                  </a:cxn>
                  <a:cxn ang="0">
                    <a:pos x="758" y="553"/>
                  </a:cxn>
                  <a:cxn ang="0">
                    <a:pos x="785" y="640"/>
                  </a:cxn>
                  <a:cxn ang="0">
                    <a:pos x="884" y="608"/>
                  </a:cxn>
                  <a:cxn ang="0">
                    <a:pos x="988" y="543"/>
                  </a:cxn>
                  <a:cxn ang="0">
                    <a:pos x="1055" y="496"/>
                  </a:cxn>
                  <a:cxn ang="0">
                    <a:pos x="1136" y="490"/>
                  </a:cxn>
                  <a:cxn ang="0">
                    <a:pos x="1088" y="388"/>
                  </a:cxn>
                  <a:cxn ang="0">
                    <a:pos x="1051" y="272"/>
                  </a:cxn>
                  <a:cxn ang="0">
                    <a:pos x="980" y="242"/>
                  </a:cxn>
                  <a:cxn ang="0">
                    <a:pos x="901" y="236"/>
                  </a:cxn>
                  <a:cxn ang="0">
                    <a:pos x="783" y="203"/>
                  </a:cxn>
                  <a:cxn ang="0">
                    <a:pos x="744" y="98"/>
                  </a:cxn>
                  <a:cxn ang="0">
                    <a:pos x="628" y="106"/>
                  </a:cxn>
                  <a:cxn ang="0">
                    <a:pos x="427" y="87"/>
                  </a:cxn>
                  <a:cxn ang="0">
                    <a:pos x="283" y="24"/>
                  </a:cxn>
                  <a:cxn ang="0">
                    <a:pos x="201" y="16"/>
                  </a:cxn>
                  <a:cxn ang="0">
                    <a:pos x="171" y="10"/>
                  </a:cxn>
                  <a:cxn ang="0">
                    <a:pos x="140" y="4"/>
                  </a:cxn>
                  <a:cxn ang="0">
                    <a:pos x="134" y="8"/>
                  </a:cxn>
                  <a:cxn ang="0">
                    <a:pos x="124" y="28"/>
                  </a:cxn>
                  <a:cxn ang="0">
                    <a:pos x="118" y="39"/>
                  </a:cxn>
                  <a:cxn ang="0">
                    <a:pos x="216" y="98"/>
                  </a:cxn>
                  <a:cxn ang="0">
                    <a:pos x="130" y="169"/>
                  </a:cxn>
                </a:cxnLst>
                <a:rect l="0" t="0" r="r" b="b"/>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6" name="Freeform 124"/>
              <p:cNvSpPr/>
              <p:nvPr/>
            </p:nvSpPr>
            <p:spPr bwMode="gray">
              <a:xfrm>
                <a:off x="5659633" y="3661710"/>
                <a:ext cx="1345888" cy="1196670"/>
              </a:xfrm>
              <a:custGeom>
                <a:avLst/>
                <a:gdLst/>
                <a:ahLst/>
                <a:cxnLst>
                  <a:cxn ang="0">
                    <a:pos x="0" y="339"/>
                  </a:cxn>
                  <a:cxn ang="0">
                    <a:pos x="28" y="402"/>
                  </a:cxn>
                  <a:cxn ang="0">
                    <a:pos x="65" y="463"/>
                  </a:cxn>
                  <a:cxn ang="0">
                    <a:pos x="120" y="510"/>
                  </a:cxn>
                  <a:cxn ang="0">
                    <a:pos x="117" y="561"/>
                  </a:cxn>
                  <a:cxn ang="0">
                    <a:pos x="211" y="648"/>
                  </a:cxn>
                  <a:cxn ang="0">
                    <a:pos x="302" y="685"/>
                  </a:cxn>
                  <a:cxn ang="0">
                    <a:pos x="416" y="667"/>
                  </a:cxn>
                  <a:cxn ang="0">
                    <a:pos x="465" y="687"/>
                  </a:cxn>
                  <a:cxn ang="0">
                    <a:pos x="532" y="659"/>
                  </a:cxn>
                  <a:cxn ang="0">
                    <a:pos x="536" y="721"/>
                  </a:cxn>
                  <a:cxn ang="0">
                    <a:pos x="571" y="764"/>
                  </a:cxn>
                  <a:cxn ang="0">
                    <a:pos x="624" y="748"/>
                  </a:cxn>
                  <a:cxn ang="0">
                    <a:pos x="689" y="797"/>
                  </a:cxn>
                  <a:cxn ang="0">
                    <a:pos x="750" y="776"/>
                  </a:cxn>
                  <a:cxn ang="0">
                    <a:pos x="772" y="756"/>
                  </a:cxn>
                  <a:cxn ang="0">
                    <a:pos x="845" y="719"/>
                  </a:cxn>
                  <a:cxn ang="0">
                    <a:pos x="851" y="654"/>
                  </a:cxn>
                  <a:cxn ang="0">
                    <a:pos x="831" y="595"/>
                  </a:cxn>
                  <a:cxn ang="0">
                    <a:pos x="774" y="630"/>
                  </a:cxn>
                  <a:cxn ang="0">
                    <a:pos x="717" y="567"/>
                  </a:cxn>
                  <a:cxn ang="0">
                    <a:pos x="678" y="534"/>
                  </a:cxn>
                  <a:cxn ang="0">
                    <a:pos x="727" y="518"/>
                  </a:cxn>
                  <a:cxn ang="0">
                    <a:pos x="723" y="465"/>
                  </a:cxn>
                  <a:cxn ang="0">
                    <a:pos x="760" y="433"/>
                  </a:cxn>
                  <a:cxn ang="0">
                    <a:pos x="743" y="378"/>
                  </a:cxn>
                  <a:cxn ang="0">
                    <a:pos x="788" y="349"/>
                  </a:cxn>
                  <a:cxn ang="0">
                    <a:pos x="841" y="398"/>
                  </a:cxn>
                  <a:cxn ang="0">
                    <a:pos x="896" y="366"/>
                  </a:cxn>
                  <a:cxn ang="0">
                    <a:pos x="876" y="303"/>
                  </a:cxn>
                  <a:cxn ang="0">
                    <a:pos x="823" y="284"/>
                  </a:cxn>
                  <a:cxn ang="0">
                    <a:pos x="811" y="250"/>
                  </a:cxn>
                  <a:cxn ang="0">
                    <a:pos x="727" y="266"/>
                  </a:cxn>
                  <a:cxn ang="0">
                    <a:pos x="676" y="213"/>
                  </a:cxn>
                  <a:cxn ang="0">
                    <a:pos x="626" y="215"/>
                  </a:cxn>
                  <a:cxn ang="0">
                    <a:pos x="622" y="165"/>
                  </a:cxn>
                  <a:cxn ang="0">
                    <a:pos x="691" y="83"/>
                  </a:cxn>
                  <a:cxn ang="0">
                    <a:pos x="683" y="12"/>
                  </a:cxn>
                  <a:cxn ang="0">
                    <a:pos x="609" y="26"/>
                  </a:cxn>
                  <a:cxn ang="0">
                    <a:pos x="445" y="0"/>
                  </a:cxn>
                  <a:cxn ang="0">
                    <a:pos x="437" y="130"/>
                  </a:cxn>
                  <a:cxn ang="0">
                    <a:pos x="353" y="197"/>
                  </a:cxn>
                  <a:cxn ang="0">
                    <a:pos x="288" y="209"/>
                  </a:cxn>
                  <a:cxn ang="0">
                    <a:pos x="168" y="286"/>
                  </a:cxn>
                  <a:cxn ang="0">
                    <a:pos x="97" y="317"/>
                  </a:cxn>
                  <a:cxn ang="0">
                    <a:pos x="0" y="339"/>
                  </a:cxn>
                </a:cxnLst>
                <a:rect l="0" t="0" r="r" b="b"/>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7" name="Freeform 126"/>
              <p:cNvSpPr/>
              <p:nvPr/>
            </p:nvSpPr>
            <p:spPr bwMode="gray">
              <a:xfrm>
                <a:off x="5624524" y="2592314"/>
                <a:ext cx="753405" cy="1581418"/>
              </a:xfrm>
              <a:custGeom>
                <a:avLst/>
                <a:gdLst/>
                <a:ahLst/>
                <a:cxnLst>
                  <a:cxn ang="0">
                    <a:pos x="25" y="942"/>
                  </a:cxn>
                  <a:cxn ang="0">
                    <a:pos x="23" y="1051"/>
                  </a:cxn>
                  <a:cxn ang="0">
                    <a:pos x="120" y="1027"/>
                  </a:cxn>
                  <a:cxn ang="0">
                    <a:pos x="191" y="998"/>
                  </a:cxn>
                  <a:cxn ang="0">
                    <a:pos x="311" y="919"/>
                  </a:cxn>
                  <a:cxn ang="0">
                    <a:pos x="376" y="909"/>
                  </a:cxn>
                  <a:cxn ang="0">
                    <a:pos x="460" y="840"/>
                  </a:cxn>
                  <a:cxn ang="0">
                    <a:pos x="468" y="712"/>
                  </a:cxn>
                  <a:cxn ang="0">
                    <a:pos x="429" y="675"/>
                  </a:cxn>
                  <a:cxn ang="0">
                    <a:pos x="433" y="635"/>
                  </a:cxn>
                  <a:cxn ang="0">
                    <a:pos x="460" y="600"/>
                  </a:cxn>
                  <a:cxn ang="0">
                    <a:pos x="454" y="565"/>
                  </a:cxn>
                  <a:cxn ang="0">
                    <a:pos x="484" y="504"/>
                  </a:cxn>
                  <a:cxn ang="0">
                    <a:pos x="470" y="433"/>
                  </a:cxn>
                  <a:cxn ang="0">
                    <a:pos x="395" y="395"/>
                  </a:cxn>
                  <a:cxn ang="0">
                    <a:pos x="397" y="324"/>
                  </a:cxn>
                  <a:cxn ang="0">
                    <a:pos x="429" y="293"/>
                  </a:cxn>
                  <a:cxn ang="0">
                    <a:pos x="435" y="254"/>
                  </a:cxn>
                  <a:cxn ang="0">
                    <a:pos x="476" y="240"/>
                  </a:cxn>
                  <a:cxn ang="0">
                    <a:pos x="502" y="169"/>
                  </a:cxn>
                  <a:cxn ang="0">
                    <a:pos x="476" y="122"/>
                  </a:cxn>
                  <a:cxn ang="0">
                    <a:pos x="437" y="104"/>
                  </a:cxn>
                  <a:cxn ang="0">
                    <a:pos x="441" y="61"/>
                  </a:cxn>
                  <a:cxn ang="0">
                    <a:pos x="484" y="41"/>
                  </a:cxn>
                  <a:cxn ang="0">
                    <a:pos x="454" y="0"/>
                  </a:cxn>
                  <a:cxn ang="0">
                    <a:pos x="348" y="43"/>
                  </a:cxn>
                  <a:cxn ang="0">
                    <a:pos x="285" y="43"/>
                  </a:cxn>
                  <a:cxn ang="0">
                    <a:pos x="199" y="74"/>
                  </a:cxn>
                  <a:cxn ang="0">
                    <a:pos x="151" y="193"/>
                  </a:cxn>
                  <a:cxn ang="0">
                    <a:pos x="73" y="222"/>
                  </a:cxn>
                  <a:cxn ang="0">
                    <a:pos x="73" y="291"/>
                  </a:cxn>
                  <a:cxn ang="0">
                    <a:pos x="45" y="415"/>
                  </a:cxn>
                  <a:cxn ang="0">
                    <a:pos x="0" y="468"/>
                  </a:cxn>
                  <a:cxn ang="0">
                    <a:pos x="51" y="555"/>
                  </a:cxn>
                  <a:cxn ang="0">
                    <a:pos x="14" y="655"/>
                  </a:cxn>
                  <a:cxn ang="0">
                    <a:pos x="33" y="789"/>
                  </a:cxn>
                  <a:cxn ang="0">
                    <a:pos x="57" y="877"/>
                  </a:cxn>
                  <a:cxn ang="0">
                    <a:pos x="25" y="942"/>
                  </a:cxn>
                </a:cxnLst>
                <a:rect l="0" t="0" r="r" b="b"/>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8" name="Freeform 129"/>
              <p:cNvSpPr/>
              <p:nvPr/>
            </p:nvSpPr>
            <p:spPr bwMode="gray">
              <a:xfrm>
                <a:off x="8205117" y="6161843"/>
                <a:ext cx="362805" cy="915789"/>
              </a:xfrm>
              <a:custGeom>
                <a:avLst/>
                <a:gdLst/>
                <a:ahLst/>
                <a:cxnLst>
                  <a:cxn ang="0">
                    <a:pos x="172" y="4"/>
                  </a:cxn>
                  <a:cxn ang="0">
                    <a:pos x="154" y="24"/>
                  </a:cxn>
                  <a:cxn ang="0">
                    <a:pos x="132" y="44"/>
                  </a:cxn>
                  <a:cxn ang="0">
                    <a:pos x="111" y="63"/>
                  </a:cxn>
                  <a:cxn ang="0">
                    <a:pos x="87" y="97"/>
                  </a:cxn>
                  <a:cxn ang="0">
                    <a:pos x="73" y="122"/>
                  </a:cxn>
                  <a:cxn ang="0">
                    <a:pos x="63" y="148"/>
                  </a:cxn>
                  <a:cxn ang="0">
                    <a:pos x="44" y="189"/>
                  </a:cxn>
                  <a:cxn ang="0">
                    <a:pos x="20" y="234"/>
                  </a:cxn>
                  <a:cxn ang="0">
                    <a:pos x="4" y="268"/>
                  </a:cxn>
                  <a:cxn ang="0">
                    <a:pos x="2" y="309"/>
                  </a:cxn>
                  <a:cxn ang="0">
                    <a:pos x="14" y="354"/>
                  </a:cxn>
                  <a:cxn ang="0">
                    <a:pos x="18" y="396"/>
                  </a:cxn>
                  <a:cxn ang="0">
                    <a:pos x="12" y="431"/>
                  </a:cxn>
                  <a:cxn ang="0">
                    <a:pos x="24" y="455"/>
                  </a:cxn>
                  <a:cxn ang="0">
                    <a:pos x="57" y="477"/>
                  </a:cxn>
                  <a:cxn ang="0">
                    <a:pos x="85" y="514"/>
                  </a:cxn>
                  <a:cxn ang="0">
                    <a:pos x="111" y="540"/>
                  </a:cxn>
                  <a:cxn ang="0">
                    <a:pos x="130" y="555"/>
                  </a:cxn>
                  <a:cxn ang="0">
                    <a:pos x="140" y="583"/>
                  </a:cxn>
                  <a:cxn ang="0">
                    <a:pos x="148" y="606"/>
                  </a:cxn>
                  <a:cxn ang="0">
                    <a:pos x="162" y="606"/>
                  </a:cxn>
                  <a:cxn ang="0">
                    <a:pos x="168" y="581"/>
                  </a:cxn>
                  <a:cxn ang="0">
                    <a:pos x="168" y="538"/>
                  </a:cxn>
                  <a:cxn ang="0">
                    <a:pos x="179" y="494"/>
                  </a:cxn>
                  <a:cxn ang="0">
                    <a:pos x="201" y="457"/>
                  </a:cxn>
                  <a:cxn ang="0">
                    <a:pos x="217" y="412"/>
                  </a:cxn>
                  <a:cxn ang="0">
                    <a:pos x="225" y="343"/>
                  </a:cxn>
                  <a:cxn ang="0">
                    <a:pos x="229" y="264"/>
                  </a:cxn>
                  <a:cxn ang="0">
                    <a:pos x="229" y="203"/>
                  </a:cxn>
                  <a:cxn ang="0">
                    <a:pos x="240" y="156"/>
                  </a:cxn>
                  <a:cxn ang="0">
                    <a:pos x="238" y="112"/>
                  </a:cxn>
                  <a:cxn ang="0">
                    <a:pos x="223" y="73"/>
                  </a:cxn>
                  <a:cxn ang="0">
                    <a:pos x="207" y="42"/>
                  </a:cxn>
                  <a:cxn ang="0">
                    <a:pos x="185" y="10"/>
                  </a:cxn>
                  <a:cxn ang="0">
                    <a:pos x="173" y="0"/>
                  </a:cxn>
                </a:cxnLst>
                <a:rect l="0" t="0" r="r" b="b"/>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sp>
            <p:nvSpPr>
              <p:cNvPr id="39" name="Freeform 76"/>
              <p:cNvSpPr/>
              <p:nvPr/>
            </p:nvSpPr>
            <p:spPr bwMode="gray">
              <a:xfrm>
                <a:off x="5447511" y="5415753"/>
                <a:ext cx="585168" cy="516410"/>
              </a:xfrm>
              <a:custGeom>
                <a:avLst/>
                <a:gdLst/>
                <a:ahLst/>
                <a:cxnLst>
                  <a:cxn ang="0">
                    <a:pos x="83" y="74"/>
                  </a:cxn>
                  <a:cxn ang="0">
                    <a:pos x="71" y="84"/>
                  </a:cxn>
                  <a:cxn ang="0">
                    <a:pos x="45" y="108"/>
                  </a:cxn>
                  <a:cxn ang="0">
                    <a:pos x="20" y="137"/>
                  </a:cxn>
                  <a:cxn ang="0">
                    <a:pos x="4" y="159"/>
                  </a:cxn>
                  <a:cxn ang="0">
                    <a:pos x="0" y="200"/>
                  </a:cxn>
                  <a:cxn ang="0">
                    <a:pos x="6" y="254"/>
                  </a:cxn>
                  <a:cxn ang="0">
                    <a:pos x="22" y="287"/>
                  </a:cxn>
                  <a:cxn ang="0">
                    <a:pos x="51" y="309"/>
                  </a:cxn>
                  <a:cxn ang="0">
                    <a:pos x="91" y="318"/>
                  </a:cxn>
                  <a:cxn ang="0">
                    <a:pos x="112" y="318"/>
                  </a:cxn>
                  <a:cxn ang="0">
                    <a:pos x="134" y="324"/>
                  </a:cxn>
                  <a:cxn ang="0">
                    <a:pos x="164" y="342"/>
                  </a:cxn>
                  <a:cxn ang="0">
                    <a:pos x="185" y="338"/>
                  </a:cxn>
                  <a:cxn ang="0">
                    <a:pos x="199" y="317"/>
                  </a:cxn>
                  <a:cxn ang="0">
                    <a:pos x="213" y="295"/>
                  </a:cxn>
                  <a:cxn ang="0">
                    <a:pos x="240" y="289"/>
                  </a:cxn>
                  <a:cxn ang="0">
                    <a:pos x="260" y="275"/>
                  </a:cxn>
                  <a:cxn ang="0">
                    <a:pos x="280" y="252"/>
                  </a:cxn>
                  <a:cxn ang="0">
                    <a:pos x="305" y="238"/>
                  </a:cxn>
                  <a:cxn ang="0">
                    <a:pos x="319" y="208"/>
                  </a:cxn>
                  <a:cxn ang="0">
                    <a:pos x="323" y="169"/>
                  </a:cxn>
                  <a:cxn ang="0">
                    <a:pos x="343" y="112"/>
                  </a:cxn>
                  <a:cxn ang="0">
                    <a:pos x="362" y="84"/>
                  </a:cxn>
                  <a:cxn ang="0">
                    <a:pos x="380" y="76"/>
                  </a:cxn>
                  <a:cxn ang="0">
                    <a:pos x="392" y="61"/>
                  </a:cxn>
                  <a:cxn ang="0">
                    <a:pos x="390" y="35"/>
                  </a:cxn>
                  <a:cxn ang="0">
                    <a:pos x="384" y="13"/>
                  </a:cxn>
                  <a:cxn ang="0">
                    <a:pos x="356" y="2"/>
                  </a:cxn>
                  <a:cxn ang="0">
                    <a:pos x="301" y="4"/>
                  </a:cxn>
                  <a:cxn ang="0">
                    <a:pos x="260" y="13"/>
                  </a:cxn>
                  <a:cxn ang="0">
                    <a:pos x="221" y="21"/>
                  </a:cxn>
                  <a:cxn ang="0">
                    <a:pos x="181" y="27"/>
                  </a:cxn>
                  <a:cxn ang="0">
                    <a:pos x="154" y="31"/>
                  </a:cxn>
                  <a:cxn ang="0">
                    <a:pos x="134" y="45"/>
                  </a:cxn>
                  <a:cxn ang="0">
                    <a:pos x="114" y="49"/>
                  </a:cxn>
                  <a:cxn ang="0">
                    <a:pos x="93" y="49"/>
                  </a:cxn>
                </a:cxnLst>
                <a:rect l="0" t="0" r="r" b="b"/>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no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grpSp>
        <p:sp>
          <p:nvSpPr>
            <p:cNvPr id="5" name="Freeform 128"/>
            <p:cNvSpPr/>
            <p:nvPr/>
          </p:nvSpPr>
          <p:spPr bwMode="gray">
            <a:xfrm>
              <a:off x="4442460" y="2909704"/>
              <a:ext cx="1392701" cy="1995425"/>
            </a:xfrm>
            <a:custGeom>
              <a:avLst/>
              <a:gdLst/>
              <a:ahLst/>
              <a:cxnLst>
                <a:cxn ang="0">
                  <a:pos x="8" y="425"/>
                </a:cxn>
                <a:cxn ang="0">
                  <a:pos x="87" y="504"/>
                </a:cxn>
                <a:cxn ang="0">
                  <a:pos x="124" y="595"/>
                </a:cxn>
                <a:cxn ang="0">
                  <a:pos x="107" y="681"/>
                </a:cxn>
                <a:cxn ang="0">
                  <a:pos x="174" y="732"/>
                </a:cxn>
                <a:cxn ang="0">
                  <a:pos x="272" y="748"/>
                </a:cxn>
                <a:cxn ang="0">
                  <a:pos x="317" y="689"/>
                </a:cxn>
                <a:cxn ang="0">
                  <a:pos x="315" y="612"/>
                </a:cxn>
                <a:cxn ang="0">
                  <a:pos x="288" y="435"/>
                </a:cxn>
                <a:cxn ang="0">
                  <a:pos x="370" y="453"/>
                </a:cxn>
                <a:cxn ang="0">
                  <a:pos x="439" y="504"/>
                </a:cxn>
                <a:cxn ang="0">
                  <a:pos x="575" y="603"/>
                </a:cxn>
                <a:cxn ang="0">
                  <a:pos x="561" y="697"/>
                </a:cxn>
                <a:cxn ang="0">
                  <a:pos x="449" y="758"/>
                </a:cxn>
                <a:cxn ang="0">
                  <a:pos x="396" y="819"/>
                </a:cxn>
                <a:cxn ang="0">
                  <a:pos x="286" y="797"/>
                </a:cxn>
                <a:cxn ang="0">
                  <a:pos x="260" y="890"/>
                </a:cxn>
                <a:cxn ang="0">
                  <a:pos x="282" y="998"/>
                </a:cxn>
                <a:cxn ang="0">
                  <a:pos x="195" y="1071"/>
                </a:cxn>
                <a:cxn ang="0">
                  <a:pos x="215" y="1142"/>
                </a:cxn>
                <a:cxn ang="0">
                  <a:pos x="252" y="1217"/>
                </a:cxn>
                <a:cxn ang="0">
                  <a:pos x="443" y="1232"/>
                </a:cxn>
                <a:cxn ang="0">
                  <a:pos x="571" y="1254"/>
                </a:cxn>
                <a:cxn ang="0">
                  <a:pos x="689" y="1299"/>
                </a:cxn>
                <a:cxn ang="0">
                  <a:pos x="754" y="1323"/>
                </a:cxn>
                <a:cxn ang="0">
                  <a:pos x="727" y="1234"/>
                </a:cxn>
                <a:cxn ang="0">
                  <a:pos x="811" y="1163"/>
                </a:cxn>
                <a:cxn ang="0">
                  <a:pos x="715" y="1104"/>
                </a:cxn>
                <a:cxn ang="0">
                  <a:pos x="802" y="1083"/>
                </a:cxn>
                <a:cxn ang="0">
                  <a:pos x="926" y="1065"/>
                </a:cxn>
                <a:cxn ang="0">
                  <a:pos x="874" y="967"/>
                </a:cxn>
                <a:cxn ang="0">
                  <a:pos x="809" y="845"/>
                </a:cxn>
                <a:cxn ang="0">
                  <a:pos x="843" y="671"/>
                </a:cxn>
                <a:cxn ang="0">
                  <a:pos x="800" y="449"/>
                </a:cxn>
                <a:cxn ang="0">
                  <a:pos x="786" y="262"/>
                </a:cxn>
                <a:cxn ang="0">
                  <a:pos x="859" y="85"/>
                </a:cxn>
                <a:cxn ang="0">
                  <a:pos x="825" y="0"/>
                </a:cxn>
                <a:cxn ang="0">
                  <a:pos x="731" y="40"/>
                </a:cxn>
                <a:cxn ang="0">
                  <a:pos x="658" y="179"/>
                </a:cxn>
                <a:cxn ang="0">
                  <a:pos x="516" y="349"/>
                </a:cxn>
                <a:cxn ang="0">
                  <a:pos x="396" y="337"/>
                </a:cxn>
                <a:cxn ang="0">
                  <a:pos x="296" y="282"/>
                </a:cxn>
                <a:cxn ang="0">
                  <a:pos x="290" y="168"/>
                </a:cxn>
                <a:cxn ang="0">
                  <a:pos x="272" y="73"/>
                </a:cxn>
                <a:cxn ang="0">
                  <a:pos x="172" y="170"/>
                </a:cxn>
                <a:cxn ang="0">
                  <a:pos x="107" y="362"/>
                </a:cxn>
              </a:cxnLst>
              <a:rect l="0" t="0" r="r" b="b"/>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3175">
              <a:solidFill>
                <a:schemeClr val="bg1"/>
              </a:solidFill>
              <a:prstDash val="solid"/>
              <a:round/>
            </a:ln>
          </p:spPr>
          <p:txBody>
            <a:bodyPr/>
            <a:lstStyle/>
            <a:p>
              <a:pPr defTabSz="1207135" eaLnBrk="1" fontAlgn="auto" hangingPunct="1">
                <a:spcBef>
                  <a:spcPts val="0"/>
                </a:spcBef>
                <a:spcAft>
                  <a:spcPts val="0"/>
                </a:spcAft>
                <a:defRPr/>
              </a:pPr>
              <a:endParaRPr lang="zh-CN" altLang="en-US" sz="2000" dirty="0">
                <a:latin typeface="+mn-lt"/>
                <a:ea typeface="微软雅黑" panose="020B0503020204020204" pitchFamily="34" charset="-122"/>
              </a:endParaRPr>
            </a:p>
          </p:txBody>
        </p:sp>
      </p:grpSp>
      <p:sp>
        <p:nvSpPr>
          <p:cNvPr id="40" name="矩形 39"/>
          <p:cNvSpPr/>
          <p:nvPr/>
        </p:nvSpPr>
        <p:spPr>
          <a:xfrm>
            <a:off x="2973388" y="2386013"/>
            <a:ext cx="1679575" cy="522287"/>
          </a:xfrm>
          <a:prstGeom prst="rect">
            <a:avLst/>
          </a:prstGeom>
        </p:spPr>
        <p:txBody>
          <a:bodyPr wrap="none">
            <a:spAutoFit/>
          </a:bodyPr>
          <a:lstStyle/>
          <a:p>
            <a:pPr algn="ctr" eaLnBrk="1" fontAlgn="auto" hangingPunct="1">
              <a:spcBef>
                <a:spcPts val="0"/>
              </a:spcBef>
              <a:spcAft>
                <a:spcPts val="0"/>
              </a:spcAft>
              <a:defRPr/>
            </a:pPr>
            <a:r>
              <a:rPr lang="zh-CN" altLang="en-US"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点击添加标题</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a:p>
            <a:pPr algn="ctr" eaLnBrk="1" fontAlgn="auto" hangingPunct="1">
              <a:spcBef>
                <a:spcPts val="0"/>
              </a:spcBef>
              <a:spcAft>
                <a:spcPts val="0"/>
              </a:spcAft>
              <a:defRPr/>
            </a:pPr>
            <a:r>
              <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CLICK TO ADD TITLE</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41" name="组合 40"/>
          <p:cNvGrpSpPr/>
          <p:nvPr/>
        </p:nvGrpSpPr>
        <p:grpSpPr bwMode="auto">
          <a:xfrm>
            <a:off x="4652963" y="1938338"/>
            <a:ext cx="1998662" cy="261937"/>
            <a:chOff x="4652638" y="1937949"/>
            <a:chExt cx="1998319" cy="261610"/>
          </a:xfrm>
        </p:grpSpPr>
        <p:sp>
          <p:nvSpPr>
            <p:cNvPr id="42" name="椭圆 41"/>
            <p:cNvSpPr/>
            <p:nvPr/>
          </p:nvSpPr>
          <p:spPr>
            <a:xfrm>
              <a:off x="4652638" y="2025156"/>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43" name="直接连接符 42"/>
            <p:cNvCxnSpPr/>
            <p:nvPr/>
          </p:nvCxnSpPr>
          <p:spPr>
            <a:xfrm flipV="1">
              <a:off x="4754221" y="2058448"/>
              <a:ext cx="1352318" cy="1744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518" name="矩形 80"/>
            <p:cNvSpPr>
              <a:spLocks noChangeArrowheads="1"/>
            </p:cNvSpPr>
            <p:nvPr/>
          </p:nvSpPr>
          <p:spPr bwMode="auto">
            <a:xfrm>
              <a:off x="6184163" y="1937949"/>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25%</a:t>
              </a:r>
              <a:endParaRPr lang="en-US" altLang="zh-CN" sz="1100" b="1">
                <a:latin typeface="Arial" panose="020B0604020202020204" pitchFamily="34" charset="0"/>
                <a:cs typeface="Arial" panose="020B0604020202020204" pitchFamily="34" charset="0"/>
              </a:endParaRPr>
            </a:p>
          </p:txBody>
        </p:sp>
      </p:grpSp>
      <p:grpSp>
        <p:nvGrpSpPr>
          <p:cNvPr id="45" name="组合 44"/>
          <p:cNvGrpSpPr/>
          <p:nvPr/>
        </p:nvGrpSpPr>
        <p:grpSpPr bwMode="auto">
          <a:xfrm>
            <a:off x="5313363" y="1001713"/>
            <a:ext cx="957262" cy="658812"/>
            <a:chOff x="5313149" y="1002313"/>
            <a:chExt cx="958206" cy="657915"/>
          </a:xfrm>
        </p:grpSpPr>
        <p:sp>
          <p:nvSpPr>
            <p:cNvPr id="46" name="椭圆 45"/>
            <p:cNvSpPr/>
            <p:nvPr/>
          </p:nvSpPr>
          <p:spPr>
            <a:xfrm>
              <a:off x="5313149" y="1558139"/>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9510" name="组合 75"/>
            <p:cNvGrpSpPr/>
            <p:nvPr/>
          </p:nvGrpSpPr>
          <p:grpSpPr bwMode="auto">
            <a:xfrm>
              <a:off x="5400288" y="1240936"/>
              <a:ext cx="853996" cy="332152"/>
              <a:chOff x="6489561" y="980261"/>
              <a:chExt cx="926399" cy="360313"/>
            </a:xfrm>
          </p:grpSpPr>
          <p:cxnSp>
            <p:nvCxnSpPr>
              <p:cNvPr id="49" name="直接连接符 48"/>
              <p:cNvCxnSpPr/>
              <p:nvPr/>
            </p:nvCxnSpPr>
            <p:spPr>
              <a:xfrm flipV="1">
                <a:off x="6489842" y="981089"/>
                <a:ext cx="334415" cy="359428"/>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6824257" y="981089"/>
                <a:ext cx="591260"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9511" name="矩形 81"/>
            <p:cNvSpPr>
              <a:spLocks noChangeArrowheads="1"/>
            </p:cNvSpPr>
            <p:nvPr/>
          </p:nvSpPr>
          <p:spPr bwMode="auto">
            <a:xfrm>
              <a:off x="5812602" y="1002313"/>
              <a:ext cx="458753" cy="257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11%</a:t>
              </a:r>
              <a:endParaRPr lang="en-US" altLang="zh-CN" sz="1100" b="1">
                <a:latin typeface="Arial" panose="020B0604020202020204" pitchFamily="34" charset="0"/>
                <a:cs typeface="Arial" panose="020B0604020202020204" pitchFamily="34" charset="0"/>
              </a:endParaRPr>
            </a:p>
          </p:txBody>
        </p:sp>
      </p:grpSp>
      <p:grpSp>
        <p:nvGrpSpPr>
          <p:cNvPr id="51" name="组合 50"/>
          <p:cNvGrpSpPr/>
          <p:nvPr/>
        </p:nvGrpSpPr>
        <p:grpSpPr bwMode="auto">
          <a:xfrm>
            <a:off x="588963" y="2874963"/>
            <a:ext cx="2719387" cy="454025"/>
            <a:chOff x="588719" y="2874258"/>
            <a:chExt cx="2719174" cy="454919"/>
          </a:xfrm>
        </p:grpSpPr>
        <p:sp>
          <p:nvSpPr>
            <p:cNvPr id="52" name="椭圆 51"/>
            <p:cNvSpPr/>
            <p:nvPr/>
          </p:nvSpPr>
          <p:spPr>
            <a:xfrm>
              <a:off x="3205804" y="3227088"/>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53" name="直接连接符 52"/>
            <p:cNvCxnSpPr/>
            <p:nvPr/>
          </p:nvCxnSpPr>
          <p:spPr>
            <a:xfrm flipH="1" flipV="1">
              <a:off x="2952321" y="2987192"/>
              <a:ext cx="268267" cy="25450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1064932" y="2988783"/>
              <a:ext cx="1887389"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506" name="矩形 87"/>
            <p:cNvSpPr>
              <a:spLocks noChangeArrowheads="1"/>
            </p:cNvSpPr>
            <p:nvPr/>
          </p:nvSpPr>
          <p:spPr bwMode="auto">
            <a:xfrm>
              <a:off x="588719" y="2874258"/>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7%</a:t>
              </a:r>
              <a:endParaRPr lang="en-US" altLang="zh-CN" sz="1100" b="1">
                <a:latin typeface="Arial" panose="020B0604020202020204" pitchFamily="34" charset="0"/>
                <a:cs typeface="Arial" panose="020B0604020202020204" pitchFamily="34" charset="0"/>
              </a:endParaRPr>
            </a:p>
          </p:txBody>
        </p:sp>
      </p:grpSp>
      <p:grpSp>
        <p:nvGrpSpPr>
          <p:cNvPr id="56" name="组合 55"/>
          <p:cNvGrpSpPr/>
          <p:nvPr/>
        </p:nvGrpSpPr>
        <p:grpSpPr bwMode="auto">
          <a:xfrm>
            <a:off x="2301875" y="3656013"/>
            <a:ext cx="1323975" cy="261937"/>
            <a:chOff x="2302059" y="3655902"/>
            <a:chExt cx="1324154" cy="261610"/>
          </a:xfrm>
        </p:grpSpPr>
        <p:sp>
          <p:nvSpPr>
            <p:cNvPr id="57" name="椭圆 56"/>
            <p:cNvSpPr/>
            <p:nvPr/>
          </p:nvSpPr>
          <p:spPr>
            <a:xfrm>
              <a:off x="3524124" y="3741275"/>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58" name="直接连接符 57"/>
            <p:cNvCxnSpPr/>
            <p:nvPr/>
          </p:nvCxnSpPr>
          <p:spPr>
            <a:xfrm flipH="1">
              <a:off x="2775198" y="3792257"/>
              <a:ext cx="749401" cy="1585"/>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500" name="矩形 88"/>
            <p:cNvSpPr>
              <a:spLocks noChangeArrowheads="1"/>
            </p:cNvSpPr>
            <p:nvPr/>
          </p:nvSpPr>
          <p:spPr bwMode="auto">
            <a:xfrm>
              <a:off x="2302059" y="3655902"/>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10%</a:t>
              </a:r>
              <a:endParaRPr lang="en-US" altLang="zh-CN" sz="1100" b="1">
                <a:latin typeface="Arial" panose="020B0604020202020204" pitchFamily="34" charset="0"/>
                <a:cs typeface="Arial" panose="020B0604020202020204" pitchFamily="34" charset="0"/>
              </a:endParaRPr>
            </a:p>
          </p:txBody>
        </p:sp>
      </p:grpSp>
      <p:grpSp>
        <p:nvGrpSpPr>
          <p:cNvPr id="60" name="组合 59"/>
          <p:cNvGrpSpPr/>
          <p:nvPr/>
        </p:nvGrpSpPr>
        <p:grpSpPr bwMode="auto">
          <a:xfrm>
            <a:off x="3163888" y="1403350"/>
            <a:ext cx="1187450" cy="455613"/>
            <a:chOff x="3163624" y="1403954"/>
            <a:chExt cx="1188316" cy="454919"/>
          </a:xfrm>
        </p:grpSpPr>
        <p:sp>
          <p:nvSpPr>
            <p:cNvPr id="61" name="椭圆 60"/>
            <p:cNvSpPr/>
            <p:nvPr/>
          </p:nvSpPr>
          <p:spPr>
            <a:xfrm>
              <a:off x="4249851" y="1756784"/>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62" name="直接连接符 61"/>
            <p:cNvCxnSpPr/>
            <p:nvPr/>
          </p:nvCxnSpPr>
          <p:spPr>
            <a:xfrm flipH="1" flipV="1">
              <a:off x="3996081" y="1516495"/>
              <a:ext cx="268483" cy="255198"/>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3640221" y="1518080"/>
              <a:ext cx="357447"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495" name="矩形 103"/>
            <p:cNvSpPr>
              <a:spLocks noChangeArrowheads="1"/>
            </p:cNvSpPr>
            <p:nvPr/>
          </p:nvSpPr>
          <p:spPr bwMode="auto">
            <a:xfrm>
              <a:off x="3163624" y="1403954"/>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8%</a:t>
              </a:r>
              <a:endParaRPr lang="en-US" altLang="zh-CN" sz="1100" b="1">
                <a:latin typeface="Arial" panose="020B0604020202020204" pitchFamily="34" charset="0"/>
                <a:cs typeface="Arial" panose="020B0604020202020204" pitchFamily="34" charset="0"/>
              </a:endParaRPr>
            </a:p>
          </p:txBody>
        </p:sp>
      </p:grpSp>
      <p:grpSp>
        <p:nvGrpSpPr>
          <p:cNvPr id="65" name="组合 64"/>
          <p:cNvGrpSpPr/>
          <p:nvPr/>
        </p:nvGrpSpPr>
        <p:grpSpPr bwMode="auto">
          <a:xfrm>
            <a:off x="511175" y="1812925"/>
            <a:ext cx="1323975" cy="261938"/>
            <a:chOff x="511542" y="1812588"/>
            <a:chExt cx="1324154" cy="261610"/>
          </a:xfrm>
        </p:grpSpPr>
        <p:sp>
          <p:nvSpPr>
            <p:cNvPr id="66" name="椭圆 65"/>
            <p:cNvSpPr/>
            <p:nvPr/>
          </p:nvSpPr>
          <p:spPr>
            <a:xfrm>
              <a:off x="1733607" y="1897961"/>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cxnSp>
          <p:nvCxnSpPr>
            <p:cNvPr id="67" name="直接连接符 66"/>
            <p:cNvCxnSpPr/>
            <p:nvPr/>
          </p:nvCxnSpPr>
          <p:spPr>
            <a:xfrm flipH="1">
              <a:off x="984681" y="1948942"/>
              <a:ext cx="749401" cy="1586"/>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9489" name="矩形 93"/>
            <p:cNvSpPr>
              <a:spLocks noChangeArrowheads="1"/>
            </p:cNvSpPr>
            <p:nvPr/>
          </p:nvSpPr>
          <p:spPr bwMode="auto">
            <a:xfrm>
              <a:off x="511542" y="1812588"/>
              <a:ext cx="388248"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5%</a:t>
              </a:r>
              <a:endParaRPr lang="en-US" altLang="zh-CN" sz="1100" b="1">
                <a:latin typeface="Arial" panose="020B0604020202020204" pitchFamily="34" charset="0"/>
                <a:cs typeface="Arial" panose="020B0604020202020204" pitchFamily="34" charset="0"/>
              </a:endParaRPr>
            </a:p>
          </p:txBody>
        </p:sp>
      </p:grpSp>
      <p:grpSp>
        <p:nvGrpSpPr>
          <p:cNvPr id="69" name="组合 68"/>
          <p:cNvGrpSpPr/>
          <p:nvPr/>
        </p:nvGrpSpPr>
        <p:grpSpPr bwMode="auto">
          <a:xfrm>
            <a:off x="5200650" y="2289175"/>
            <a:ext cx="1458913" cy="558800"/>
            <a:chOff x="5200864" y="2288822"/>
            <a:chExt cx="1459172" cy="558540"/>
          </a:xfrm>
        </p:grpSpPr>
        <p:sp>
          <p:nvSpPr>
            <p:cNvPr id="70" name="椭圆 69"/>
            <p:cNvSpPr/>
            <p:nvPr/>
          </p:nvSpPr>
          <p:spPr>
            <a:xfrm>
              <a:off x="5200864" y="2745273"/>
              <a:ext cx="102089" cy="102089"/>
            </a:xfrm>
            <a:prstGeom prst="ellipse">
              <a:avLst/>
            </a:prstGeom>
            <a:solidFill>
              <a:schemeClr val="bg1"/>
            </a:solidFill>
            <a:ln w="20066">
              <a:solidFill>
                <a:srgbClr val="C00000"/>
              </a:solidFill>
            </a:ln>
            <a:effectLst>
              <a:glow rad="25400">
                <a:srgbClr val="C00000">
                  <a:alpha val="30000"/>
                </a:srgbClr>
              </a:glo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9481" name="组合 95"/>
            <p:cNvGrpSpPr/>
            <p:nvPr/>
          </p:nvGrpSpPr>
          <p:grpSpPr bwMode="auto">
            <a:xfrm>
              <a:off x="5288003" y="2428070"/>
              <a:ext cx="853996" cy="332152"/>
              <a:chOff x="6489561" y="980261"/>
              <a:chExt cx="926399" cy="360313"/>
            </a:xfrm>
          </p:grpSpPr>
          <p:cxnSp>
            <p:nvCxnSpPr>
              <p:cNvPr id="73" name="直接连接符 72"/>
              <p:cNvCxnSpPr/>
              <p:nvPr/>
            </p:nvCxnSpPr>
            <p:spPr>
              <a:xfrm flipV="1">
                <a:off x="6489766" y="980681"/>
                <a:ext cx="334145" cy="35975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6823911" y="980681"/>
                <a:ext cx="592505" cy="0"/>
              </a:xfrm>
              <a:prstGeom prst="line">
                <a:avLst/>
              </a:prstGeom>
              <a:ln>
                <a:solidFill>
                  <a:schemeClr val="tx1">
                    <a:lumMod val="50000"/>
                    <a:lumOff val="50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9482" name="矩形 98"/>
            <p:cNvSpPr>
              <a:spLocks noChangeArrowheads="1"/>
            </p:cNvSpPr>
            <p:nvPr/>
          </p:nvSpPr>
          <p:spPr bwMode="auto">
            <a:xfrm>
              <a:off x="6193242" y="2288822"/>
              <a:ext cx="466794"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ko-KR" sz="1100">
                  <a:latin typeface="Arial" panose="020B0604020202020204" pitchFamily="34" charset="0"/>
                  <a:ea typeface="Malgun Gothic" panose="020B0503020000020004" pitchFamily="34" charset="-127"/>
                </a:rPr>
                <a:t>21%</a:t>
              </a:r>
              <a:endParaRPr lang="en-US" altLang="zh-CN" sz="1100" b="1">
                <a:latin typeface="Arial" panose="020B0604020202020204" pitchFamily="34" charset="0"/>
                <a:cs typeface="Arial" panose="020B0604020202020204" pitchFamily="34" charset="0"/>
              </a:endParaRPr>
            </a:p>
          </p:txBody>
        </p:sp>
      </p:grpSp>
      <p:grpSp>
        <p:nvGrpSpPr>
          <p:cNvPr id="75" name="组合 74"/>
          <p:cNvGrpSpPr/>
          <p:nvPr/>
        </p:nvGrpSpPr>
        <p:grpSpPr bwMode="auto">
          <a:xfrm>
            <a:off x="5270500" y="3651250"/>
            <a:ext cx="3189288" cy="719138"/>
            <a:chOff x="1249046" y="3286879"/>
            <a:chExt cx="3338459" cy="718919"/>
          </a:xfrm>
        </p:grpSpPr>
        <p:sp>
          <p:nvSpPr>
            <p:cNvPr id="19471" name="TextBox 109"/>
            <p:cNvSpPr txBox="1">
              <a:spLocks noChangeArrowheads="1"/>
            </p:cNvSpPr>
            <p:nvPr/>
          </p:nvSpPr>
          <p:spPr bwMode="auto">
            <a:xfrm>
              <a:off x="1435171" y="3286879"/>
              <a:ext cx="315233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C00000"/>
                  </a:solidFill>
                  <a:latin typeface="微软雅黑" panose="020B0503020204020204" pitchFamily="34" charset="-122"/>
                  <a:ea typeface="微软雅黑" panose="020B0503020204020204" pitchFamily="34" charset="-122"/>
                </a:rPr>
                <a:t>点击添加文本 </a:t>
              </a:r>
              <a:r>
                <a:rPr lang="en-US" altLang="zh-CN" sz="16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600" b="1">
                <a:solidFill>
                  <a:srgbClr val="C00000"/>
                </a:solidFill>
                <a:latin typeface="Kozuka Gothic Pr6N EL" panose="020B0200000000000000" pitchFamily="34" charset="-128"/>
                <a:ea typeface="Kozuka Gothic Pr6N EL" panose="020B0200000000000000" pitchFamily="34" charset="-128"/>
              </a:endParaRPr>
            </a:p>
          </p:txBody>
        </p:sp>
        <p:sp>
          <p:nvSpPr>
            <p:cNvPr id="77" name="矩形 76"/>
            <p:cNvSpPr/>
            <p:nvPr/>
          </p:nvSpPr>
          <p:spPr>
            <a:xfrm>
              <a:off x="1445133" y="3574129"/>
              <a:ext cx="3062608" cy="431669"/>
            </a:xfrm>
            <a:prstGeom prst="rect">
              <a:avLst/>
            </a:prstGeom>
          </p:spPr>
          <p:txBody>
            <a:bodyPr>
              <a:spAutoFit/>
            </a:bodyPr>
            <a:lstStyle/>
            <a:p>
              <a:pPr algn="just" eaLnBrk="1" fontAlgn="auto" hangingPunct="1">
                <a:spcBef>
                  <a:spcPts val="0"/>
                </a:spcBef>
                <a:spcAft>
                  <a:spcPts val="0"/>
                </a:spcAft>
                <a:defRPr/>
              </a:pP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帮助您实现美观、精致、严谨、动感的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展示效果，让您的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创造卓越价值</a:t>
              </a:r>
              <a:endPar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19473" name="组合 111"/>
            <p:cNvGrpSpPr/>
            <p:nvPr/>
          </p:nvGrpSpPr>
          <p:grpSpPr bwMode="auto">
            <a:xfrm>
              <a:off x="1249046" y="3377778"/>
              <a:ext cx="156756" cy="156756"/>
              <a:chOff x="5308985" y="532629"/>
              <a:chExt cx="156756" cy="156756"/>
            </a:xfrm>
          </p:grpSpPr>
          <p:sp>
            <p:nvSpPr>
              <p:cNvPr id="79" name="圆角矩形 78"/>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0" name="等腰三角形 79"/>
              <p:cNvSpPr/>
              <p:nvPr/>
            </p:nvSpPr>
            <p:spPr>
              <a:xfrm rot="5400000">
                <a:off x="5360902" y="587483"/>
                <a:ext cx="52372" cy="4652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9468" name="组合 89"/>
          <p:cNvGrpSpPr/>
          <p:nvPr/>
        </p:nvGrpSpPr>
        <p:grpSpPr bwMode="auto">
          <a:xfrm>
            <a:off x="835025" y="-14288"/>
            <a:ext cx="2513013" cy="307976"/>
            <a:chOff x="835117" y="-14845"/>
            <a:chExt cx="2512747" cy="307777"/>
          </a:xfrm>
        </p:grpSpPr>
        <p:sp>
          <p:nvSpPr>
            <p:cNvPr id="19469" name="TextBox 90"/>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83" name="TextBox 104"/>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par>
                                <p:cTn id="10" presetID="12" presetClass="entr" presetSubtype="8" fill="hold" grpId="0" nodeType="withEffect">
                                  <p:stCondLst>
                                    <p:cond delay="1000"/>
                                  </p:stCondLst>
                                  <p:childTnLst>
                                    <p:set>
                                      <p:cBhvr>
                                        <p:cTn id="11" dur="1" fill="hold">
                                          <p:stCondLst>
                                            <p:cond delay="0"/>
                                          </p:stCondLst>
                                        </p:cTn>
                                        <p:tgtEl>
                                          <p:spTgt spid="40"/>
                                        </p:tgtEl>
                                        <p:attrNameLst>
                                          <p:attrName>style.visibility</p:attrName>
                                        </p:attrNameLst>
                                      </p:cBhvr>
                                      <p:to>
                                        <p:strVal val="visible"/>
                                      </p:to>
                                    </p:set>
                                    <p:anim calcmode="lin" valueType="num">
                                      <p:cBhvr additive="base">
                                        <p:cTn id="12" dur="500"/>
                                        <p:tgtEl>
                                          <p:spTgt spid="40"/>
                                        </p:tgtEl>
                                        <p:attrNameLst>
                                          <p:attrName>ppt_x</p:attrName>
                                        </p:attrNameLst>
                                      </p:cBhvr>
                                      <p:tavLst>
                                        <p:tav tm="0">
                                          <p:val>
                                            <p:strVal val="#ppt_x-#ppt_w*1.125000"/>
                                          </p:val>
                                        </p:tav>
                                        <p:tav tm="100000">
                                          <p:val>
                                            <p:strVal val="#ppt_x"/>
                                          </p:val>
                                        </p:tav>
                                      </p:tavLst>
                                    </p:anim>
                                    <p:animEffect transition="in" filter="wipe(right)">
                                      <p:cBhvr>
                                        <p:cTn id="13" dur="500"/>
                                        <p:tgtEl>
                                          <p:spTgt spid="40"/>
                                        </p:tgtEl>
                                      </p:cBhvr>
                                    </p:animEffect>
                                  </p:childTnLst>
                                </p:cTn>
                              </p:par>
                              <p:par>
                                <p:cTn id="14" presetID="12" presetClass="entr" presetSubtype="8" fill="hold" nodeType="withEffect">
                                  <p:stCondLst>
                                    <p:cond delay="1000"/>
                                  </p:stCondLst>
                                  <p:childTnLst>
                                    <p:set>
                                      <p:cBhvr>
                                        <p:cTn id="15" dur="1" fill="hold">
                                          <p:stCondLst>
                                            <p:cond delay="0"/>
                                          </p:stCondLst>
                                        </p:cTn>
                                        <p:tgtEl>
                                          <p:spTgt spid="41"/>
                                        </p:tgtEl>
                                        <p:attrNameLst>
                                          <p:attrName>style.visibility</p:attrName>
                                        </p:attrNameLst>
                                      </p:cBhvr>
                                      <p:to>
                                        <p:strVal val="visible"/>
                                      </p:to>
                                    </p:set>
                                    <p:anim calcmode="lin" valueType="num">
                                      <p:cBhvr additive="base">
                                        <p:cTn id="16" dur="500"/>
                                        <p:tgtEl>
                                          <p:spTgt spid="41"/>
                                        </p:tgtEl>
                                        <p:attrNameLst>
                                          <p:attrName>ppt_x</p:attrName>
                                        </p:attrNameLst>
                                      </p:cBhvr>
                                      <p:tavLst>
                                        <p:tav tm="0">
                                          <p:val>
                                            <p:strVal val="#ppt_x-#ppt_w*1.125000"/>
                                          </p:val>
                                        </p:tav>
                                        <p:tav tm="100000">
                                          <p:val>
                                            <p:strVal val="#ppt_x"/>
                                          </p:val>
                                        </p:tav>
                                      </p:tavLst>
                                    </p:anim>
                                    <p:animEffect transition="in" filter="wipe(right)">
                                      <p:cBhvr>
                                        <p:cTn id="17" dur="500"/>
                                        <p:tgtEl>
                                          <p:spTgt spid="41"/>
                                        </p:tgtEl>
                                      </p:cBhvr>
                                    </p:animEffect>
                                  </p:childTnLst>
                                </p:cTn>
                              </p:par>
                              <p:par>
                                <p:cTn id="18" presetID="12" presetClass="entr" presetSubtype="8" fill="hold" nodeType="withEffect">
                                  <p:stCondLst>
                                    <p:cond delay="1000"/>
                                  </p:stCondLst>
                                  <p:childTnLst>
                                    <p:set>
                                      <p:cBhvr>
                                        <p:cTn id="19" dur="1" fill="hold">
                                          <p:stCondLst>
                                            <p:cond delay="0"/>
                                          </p:stCondLst>
                                        </p:cTn>
                                        <p:tgtEl>
                                          <p:spTgt spid="45"/>
                                        </p:tgtEl>
                                        <p:attrNameLst>
                                          <p:attrName>style.visibility</p:attrName>
                                        </p:attrNameLst>
                                      </p:cBhvr>
                                      <p:to>
                                        <p:strVal val="visible"/>
                                      </p:to>
                                    </p:set>
                                    <p:anim calcmode="lin" valueType="num">
                                      <p:cBhvr additive="base">
                                        <p:cTn id="20" dur="500"/>
                                        <p:tgtEl>
                                          <p:spTgt spid="45"/>
                                        </p:tgtEl>
                                        <p:attrNameLst>
                                          <p:attrName>ppt_x</p:attrName>
                                        </p:attrNameLst>
                                      </p:cBhvr>
                                      <p:tavLst>
                                        <p:tav tm="0">
                                          <p:val>
                                            <p:strVal val="#ppt_x-#ppt_w*1.125000"/>
                                          </p:val>
                                        </p:tav>
                                        <p:tav tm="100000">
                                          <p:val>
                                            <p:strVal val="#ppt_x"/>
                                          </p:val>
                                        </p:tav>
                                      </p:tavLst>
                                    </p:anim>
                                    <p:animEffect transition="in" filter="wipe(right)">
                                      <p:cBhvr>
                                        <p:cTn id="21" dur="500"/>
                                        <p:tgtEl>
                                          <p:spTgt spid="45"/>
                                        </p:tgtEl>
                                      </p:cBhvr>
                                    </p:animEffect>
                                  </p:childTnLst>
                                </p:cTn>
                              </p:par>
                              <p:par>
                                <p:cTn id="22" presetID="12" presetClass="entr" presetSubtype="2" fill="hold" nodeType="withEffect">
                                  <p:stCondLst>
                                    <p:cond delay="1000"/>
                                  </p:stCondLst>
                                  <p:childTnLst>
                                    <p:set>
                                      <p:cBhvr>
                                        <p:cTn id="23" dur="1" fill="hold">
                                          <p:stCondLst>
                                            <p:cond delay="0"/>
                                          </p:stCondLst>
                                        </p:cTn>
                                        <p:tgtEl>
                                          <p:spTgt spid="51"/>
                                        </p:tgtEl>
                                        <p:attrNameLst>
                                          <p:attrName>style.visibility</p:attrName>
                                        </p:attrNameLst>
                                      </p:cBhvr>
                                      <p:to>
                                        <p:strVal val="visible"/>
                                      </p:to>
                                    </p:set>
                                    <p:anim calcmode="lin" valueType="num">
                                      <p:cBhvr additive="base">
                                        <p:cTn id="24" dur="500"/>
                                        <p:tgtEl>
                                          <p:spTgt spid="51"/>
                                        </p:tgtEl>
                                        <p:attrNameLst>
                                          <p:attrName>ppt_x</p:attrName>
                                        </p:attrNameLst>
                                      </p:cBhvr>
                                      <p:tavLst>
                                        <p:tav tm="0">
                                          <p:val>
                                            <p:strVal val="#ppt_x+#ppt_w*1.125000"/>
                                          </p:val>
                                        </p:tav>
                                        <p:tav tm="100000">
                                          <p:val>
                                            <p:strVal val="#ppt_x"/>
                                          </p:val>
                                        </p:tav>
                                      </p:tavLst>
                                    </p:anim>
                                    <p:animEffect transition="in" filter="wipe(left)">
                                      <p:cBhvr>
                                        <p:cTn id="25" dur="500"/>
                                        <p:tgtEl>
                                          <p:spTgt spid="51"/>
                                        </p:tgtEl>
                                      </p:cBhvr>
                                    </p:animEffect>
                                  </p:childTnLst>
                                </p:cTn>
                              </p:par>
                              <p:par>
                                <p:cTn id="26" presetID="12" presetClass="entr" presetSubtype="2" fill="hold" nodeType="withEffect">
                                  <p:stCondLst>
                                    <p:cond delay="1000"/>
                                  </p:stCondLst>
                                  <p:childTnLst>
                                    <p:set>
                                      <p:cBhvr>
                                        <p:cTn id="27" dur="1" fill="hold">
                                          <p:stCondLst>
                                            <p:cond delay="0"/>
                                          </p:stCondLst>
                                        </p:cTn>
                                        <p:tgtEl>
                                          <p:spTgt spid="56"/>
                                        </p:tgtEl>
                                        <p:attrNameLst>
                                          <p:attrName>style.visibility</p:attrName>
                                        </p:attrNameLst>
                                      </p:cBhvr>
                                      <p:to>
                                        <p:strVal val="visible"/>
                                      </p:to>
                                    </p:set>
                                    <p:anim calcmode="lin" valueType="num">
                                      <p:cBhvr additive="base">
                                        <p:cTn id="28" dur="500"/>
                                        <p:tgtEl>
                                          <p:spTgt spid="56"/>
                                        </p:tgtEl>
                                        <p:attrNameLst>
                                          <p:attrName>ppt_x</p:attrName>
                                        </p:attrNameLst>
                                      </p:cBhvr>
                                      <p:tavLst>
                                        <p:tav tm="0">
                                          <p:val>
                                            <p:strVal val="#ppt_x+#ppt_w*1.125000"/>
                                          </p:val>
                                        </p:tav>
                                        <p:tav tm="100000">
                                          <p:val>
                                            <p:strVal val="#ppt_x"/>
                                          </p:val>
                                        </p:tav>
                                      </p:tavLst>
                                    </p:anim>
                                    <p:animEffect transition="in" filter="wipe(left)">
                                      <p:cBhvr>
                                        <p:cTn id="29" dur="500"/>
                                        <p:tgtEl>
                                          <p:spTgt spid="56"/>
                                        </p:tgtEl>
                                      </p:cBhvr>
                                    </p:animEffect>
                                  </p:childTnLst>
                                </p:cTn>
                              </p:par>
                              <p:par>
                                <p:cTn id="30" presetID="12" presetClass="entr" presetSubtype="2" fill="hold" nodeType="withEffect">
                                  <p:stCondLst>
                                    <p:cond delay="1000"/>
                                  </p:stCondLst>
                                  <p:childTnLst>
                                    <p:set>
                                      <p:cBhvr>
                                        <p:cTn id="31" dur="1" fill="hold">
                                          <p:stCondLst>
                                            <p:cond delay="0"/>
                                          </p:stCondLst>
                                        </p:cTn>
                                        <p:tgtEl>
                                          <p:spTgt spid="60"/>
                                        </p:tgtEl>
                                        <p:attrNameLst>
                                          <p:attrName>style.visibility</p:attrName>
                                        </p:attrNameLst>
                                      </p:cBhvr>
                                      <p:to>
                                        <p:strVal val="visible"/>
                                      </p:to>
                                    </p:set>
                                    <p:anim calcmode="lin" valueType="num">
                                      <p:cBhvr additive="base">
                                        <p:cTn id="32" dur="500"/>
                                        <p:tgtEl>
                                          <p:spTgt spid="60"/>
                                        </p:tgtEl>
                                        <p:attrNameLst>
                                          <p:attrName>ppt_x</p:attrName>
                                        </p:attrNameLst>
                                      </p:cBhvr>
                                      <p:tavLst>
                                        <p:tav tm="0">
                                          <p:val>
                                            <p:strVal val="#ppt_x+#ppt_w*1.125000"/>
                                          </p:val>
                                        </p:tav>
                                        <p:tav tm="100000">
                                          <p:val>
                                            <p:strVal val="#ppt_x"/>
                                          </p:val>
                                        </p:tav>
                                      </p:tavLst>
                                    </p:anim>
                                    <p:animEffect transition="in" filter="wipe(left)">
                                      <p:cBhvr>
                                        <p:cTn id="33" dur="500"/>
                                        <p:tgtEl>
                                          <p:spTgt spid="60"/>
                                        </p:tgtEl>
                                      </p:cBhvr>
                                    </p:animEffect>
                                  </p:childTnLst>
                                </p:cTn>
                              </p:par>
                              <p:par>
                                <p:cTn id="34" presetID="12" presetClass="entr" presetSubtype="2" fill="hold" nodeType="withEffect">
                                  <p:stCondLst>
                                    <p:cond delay="1000"/>
                                  </p:stCondLst>
                                  <p:childTnLst>
                                    <p:set>
                                      <p:cBhvr>
                                        <p:cTn id="35" dur="1" fill="hold">
                                          <p:stCondLst>
                                            <p:cond delay="0"/>
                                          </p:stCondLst>
                                        </p:cTn>
                                        <p:tgtEl>
                                          <p:spTgt spid="65"/>
                                        </p:tgtEl>
                                        <p:attrNameLst>
                                          <p:attrName>style.visibility</p:attrName>
                                        </p:attrNameLst>
                                      </p:cBhvr>
                                      <p:to>
                                        <p:strVal val="visible"/>
                                      </p:to>
                                    </p:set>
                                    <p:anim calcmode="lin" valueType="num">
                                      <p:cBhvr additive="base">
                                        <p:cTn id="36" dur="500"/>
                                        <p:tgtEl>
                                          <p:spTgt spid="65"/>
                                        </p:tgtEl>
                                        <p:attrNameLst>
                                          <p:attrName>ppt_x</p:attrName>
                                        </p:attrNameLst>
                                      </p:cBhvr>
                                      <p:tavLst>
                                        <p:tav tm="0">
                                          <p:val>
                                            <p:strVal val="#ppt_x+#ppt_w*1.125000"/>
                                          </p:val>
                                        </p:tav>
                                        <p:tav tm="100000">
                                          <p:val>
                                            <p:strVal val="#ppt_x"/>
                                          </p:val>
                                        </p:tav>
                                      </p:tavLst>
                                    </p:anim>
                                    <p:animEffect transition="in" filter="wipe(left)">
                                      <p:cBhvr>
                                        <p:cTn id="37" dur="500"/>
                                        <p:tgtEl>
                                          <p:spTgt spid="65"/>
                                        </p:tgtEl>
                                      </p:cBhvr>
                                    </p:animEffect>
                                  </p:childTnLst>
                                </p:cTn>
                              </p:par>
                              <p:par>
                                <p:cTn id="38" presetID="12" presetClass="entr" presetSubtype="8" fill="hold" nodeType="withEffect">
                                  <p:stCondLst>
                                    <p:cond delay="1000"/>
                                  </p:stCondLst>
                                  <p:childTnLst>
                                    <p:set>
                                      <p:cBhvr>
                                        <p:cTn id="39" dur="1" fill="hold">
                                          <p:stCondLst>
                                            <p:cond delay="0"/>
                                          </p:stCondLst>
                                        </p:cTn>
                                        <p:tgtEl>
                                          <p:spTgt spid="69"/>
                                        </p:tgtEl>
                                        <p:attrNameLst>
                                          <p:attrName>style.visibility</p:attrName>
                                        </p:attrNameLst>
                                      </p:cBhvr>
                                      <p:to>
                                        <p:strVal val="visible"/>
                                      </p:to>
                                    </p:set>
                                    <p:anim calcmode="lin" valueType="num">
                                      <p:cBhvr additive="base">
                                        <p:cTn id="40" dur="500"/>
                                        <p:tgtEl>
                                          <p:spTgt spid="69"/>
                                        </p:tgtEl>
                                        <p:attrNameLst>
                                          <p:attrName>ppt_x</p:attrName>
                                        </p:attrNameLst>
                                      </p:cBhvr>
                                      <p:tavLst>
                                        <p:tav tm="0">
                                          <p:val>
                                            <p:strVal val="#ppt_x-#ppt_w*1.125000"/>
                                          </p:val>
                                        </p:tav>
                                        <p:tav tm="100000">
                                          <p:val>
                                            <p:strVal val="#ppt_x"/>
                                          </p:val>
                                        </p:tav>
                                      </p:tavLst>
                                    </p:anim>
                                    <p:animEffect transition="in" filter="wipe(right)">
                                      <p:cBhvr>
                                        <p:cTn id="41" dur="500"/>
                                        <p:tgtEl>
                                          <p:spTgt spid="69"/>
                                        </p:tgtEl>
                                      </p:cBhvr>
                                    </p:animEffect>
                                  </p:childTnLst>
                                </p:cTn>
                              </p:par>
                              <p:par>
                                <p:cTn id="42" presetID="12" presetClass="entr" presetSubtype="8" fill="hold" nodeType="withEffect">
                                  <p:stCondLst>
                                    <p:cond delay="1400"/>
                                  </p:stCondLst>
                                  <p:childTnLst>
                                    <p:set>
                                      <p:cBhvr>
                                        <p:cTn id="43" dur="1" fill="hold">
                                          <p:stCondLst>
                                            <p:cond delay="0"/>
                                          </p:stCondLst>
                                        </p:cTn>
                                        <p:tgtEl>
                                          <p:spTgt spid="75"/>
                                        </p:tgtEl>
                                        <p:attrNameLst>
                                          <p:attrName>style.visibility</p:attrName>
                                        </p:attrNameLst>
                                      </p:cBhvr>
                                      <p:to>
                                        <p:strVal val="visible"/>
                                      </p:to>
                                    </p:set>
                                    <p:anim calcmode="lin" valueType="num">
                                      <p:cBhvr additive="base">
                                        <p:cTn id="44" dur="500"/>
                                        <p:tgtEl>
                                          <p:spTgt spid="75"/>
                                        </p:tgtEl>
                                        <p:attrNameLst>
                                          <p:attrName>ppt_x</p:attrName>
                                        </p:attrNameLst>
                                      </p:cBhvr>
                                      <p:tavLst>
                                        <p:tav tm="0">
                                          <p:val>
                                            <p:strVal val="#ppt_x-#ppt_w*1.125000"/>
                                          </p:val>
                                        </p:tav>
                                        <p:tav tm="100000">
                                          <p:val>
                                            <p:strVal val="#ppt_x"/>
                                          </p:val>
                                        </p:tav>
                                      </p:tavLst>
                                    </p:anim>
                                    <p:animEffect transition="in" filter="wipe(right)">
                                      <p:cBhvr>
                                        <p:cTn id="45"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2598738" y="1368425"/>
            <a:ext cx="3946525" cy="3946525"/>
            <a:chOff x="2809875" y="2044351"/>
            <a:chExt cx="4008990" cy="4008990"/>
          </a:xfrm>
        </p:grpSpPr>
        <p:sp>
          <p:nvSpPr>
            <p:cNvPr id="3" name="空心弧 2"/>
            <p:cNvSpPr/>
            <p:nvPr/>
          </p:nvSpPr>
          <p:spPr>
            <a:xfrm>
              <a:off x="3395258" y="2629735"/>
              <a:ext cx="2838223" cy="2838223"/>
            </a:xfrm>
            <a:prstGeom prst="blockArc">
              <a:avLst>
                <a:gd name="adj1" fmla="val 14847739"/>
                <a:gd name="adj2" fmla="val 21598295"/>
                <a:gd name="adj3" fmla="val 7449"/>
              </a:avLst>
            </a:prstGeom>
            <a:solidFill>
              <a:schemeClr val="bg1">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4" name="空心弧 3"/>
            <p:cNvSpPr/>
            <p:nvPr/>
          </p:nvSpPr>
          <p:spPr>
            <a:xfrm>
              <a:off x="3196905" y="2431381"/>
              <a:ext cx="3234929" cy="3234929"/>
            </a:xfrm>
            <a:prstGeom prst="blockArc">
              <a:avLst>
                <a:gd name="adj1" fmla="val 13787669"/>
                <a:gd name="adj2" fmla="val 21593987"/>
                <a:gd name="adj3" fmla="val 6212"/>
              </a:avLst>
            </a:prstGeom>
            <a:solidFill>
              <a:schemeClr val="bg1">
                <a:lumMod val="6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5" name="空心弧 4"/>
            <p:cNvSpPr/>
            <p:nvPr/>
          </p:nvSpPr>
          <p:spPr>
            <a:xfrm>
              <a:off x="3003390" y="2237866"/>
              <a:ext cx="3621960" cy="3621960"/>
            </a:xfrm>
            <a:prstGeom prst="blockArc">
              <a:avLst>
                <a:gd name="adj1" fmla="val 13106092"/>
                <a:gd name="adj2" fmla="val 21597820"/>
                <a:gd name="adj3" fmla="val 5467"/>
              </a:avLst>
            </a:prstGeom>
            <a:solidFill>
              <a:schemeClr val="bg1">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6" name="空心弧 5"/>
            <p:cNvSpPr/>
            <p:nvPr/>
          </p:nvSpPr>
          <p:spPr>
            <a:xfrm>
              <a:off x="2809875" y="2044351"/>
              <a:ext cx="4008990" cy="4008990"/>
            </a:xfrm>
            <a:prstGeom prst="blockArc">
              <a:avLst>
                <a:gd name="adj1" fmla="val 11562689"/>
                <a:gd name="adj2" fmla="val 21599236"/>
                <a:gd name="adj3" fmla="val 4904"/>
              </a:avLst>
            </a:prstGeom>
            <a:solidFill>
              <a:schemeClr val="bg1">
                <a:lumMod val="8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7" name="空心弧 6"/>
            <p:cNvSpPr/>
            <p:nvPr/>
          </p:nvSpPr>
          <p:spPr>
            <a:xfrm>
              <a:off x="3600062" y="2834538"/>
              <a:ext cx="2428616" cy="2428616"/>
            </a:xfrm>
            <a:prstGeom prst="blockArc">
              <a:avLst>
                <a:gd name="adj1" fmla="val 16282140"/>
                <a:gd name="adj2" fmla="val 3900"/>
                <a:gd name="adj3" fmla="val 8505"/>
              </a:avLst>
            </a:prstGeom>
            <a:solidFill>
              <a:srgbClr val="C0000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grpSp>
        <p:nvGrpSpPr>
          <p:cNvPr id="8" name="组合 7"/>
          <p:cNvGrpSpPr/>
          <p:nvPr/>
        </p:nvGrpSpPr>
        <p:grpSpPr bwMode="auto">
          <a:xfrm>
            <a:off x="1270000" y="3913188"/>
            <a:ext cx="6448425" cy="385762"/>
            <a:chOff x="1202229" y="3913515"/>
            <a:chExt cx="6449827" cy="384721"/>
          </a:xfrm>
        </p:grpSpPr>
        <p:grpSp>
          <p:nvGrpSpPr>
            <p:cNvPr id="20498" name="组合 23"/>
            <p:cNvGrpSpPr/>
            <p:nvPr/>
          </p:nvGrpSpPr>
          <p:grpSpPr bwMode="auto">
            <a:xfrm>
              <a:off x="1202229" y="3913515"/>
              <a:ext cx="1297751" cy="384721"/>
              <a:chOff x="1721396" y="3913515"/>
              <a:chExt cx="1297751" cy="384721"/>
            </a:xfrm>
          </p:grpSpPr>
          <p:sp>
            <p:nvSpPr>
              <p:cNvPr id="19" name="椭圆 18"/>
              <p:cNvSpPr/>
              <p:nvPr/>
            </p:nvSpPr>
            <p:spPr>
              <a:xfrm>
                <a:off x="1721396" y="3919848"/>
                <a:ext cx="228650" cy="229566"/>
              </a:xfrm>
              <a:prstGeom prst="ellipse">
                <a:avLst/>
              </a:prstGeom>
              <a:solidFill>
                <a:srgbClr val="C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0509" name="TextBox 22"/>
              <p:cNvSpPr txBox="1">
                <a:spLocks noChangeArrowheads="1"/>
              </p:cNvSpPr>
              <p:nvPr/>
            </p:nvSpPr>
            <p:spPr bwMode="auto">
              <a:xfrm>
                <a:off x="1988154" y="3913515"/>
                <a:ext cx="1030512" cy="38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100">
                    <a:latin typeface="微软雅黑" panose="020B0503020204020204" pitchFamily="34" charset="-122"/>
                    <a:ea typeface="微软雅黑" panose="020B0503020204020204" pitchFamily="34" charset="-122"/>
                    <a:cs typeface="Arial" panose="020B0604020202020204" pitchFamily="34" charset="0"/>
                  </a:rPr>
                  <a:t>点击添加文本</a:t>
                </a:r>
                <a:endParaRPr lang="en-US" altLang="zh-CN" sz="1100">
                  <a:latin typeface="微软雅黑" panose="020B0503020204020204" pitchFamily="34" charset="-122"/>
                  <a:ea typeface="微软雅黑" panose="020B0503020204020204" pitchFamily="34" charset="-122"/>
                  <a:cs typeface="Arial" panose="020B0604020202020204" pitchFamily="34" charset="0"/>
                </a:endParaRPr>
              </a:p>
              <a:p>
                <a:pPr eaLnBrk="1" hangingPunct="1"/>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Click to 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20499" name="组合 24"/>
            <p:cNvGrpSpPr/>
            <p:nvPr/>
          </p:nvGrpSpPr>
          <p:grpSpPr bwMode="auto">
            <a:xfrm>
              <a:off x="2919588" y="3913515"/>
              <a:ext cx="1297751" cy="384721"/>
              <a:chOff x="1721396" y="3913515"/>
              <a:chExt cx="1297751" cy="384721"/>
            </a:xfrm>
          </p:grpSpPr>
          <p:sp>
            <p:nvSpPr>
              <p:cNvPr id="17" name="椭圆 16"/>
              <p:cNvSpPr/>
              <p:nvPr/>
            </p:nvSpPr>
            <p:spPr>
              <a:xfrm>
                <a:off x="1722085" y="3919848"/>
                <a:ext cx="228650" cy="229566"/>
              </a:xfrm>
              <a:prstGeom prst="ellipse">
                <a:avLst/>
              </a:prstGeom>
              <a:solidFill>
                <a:schemeClr val="bg1">
                  <a:lumMod val="6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0507" name="TextBox 26"/>
              <p:cNvSpPr txBox="1">
                <a:spLocks noChangeArrowheads="1"/>
              </p:cNvSpPr>
              <p:nvPr/>
            </p:nvSpPr>
            <p:spPr bwMode="auto">
              <a:xfrm>
                <a:off x="1988843" y="3913515"/>
                <a:ext cx="1030512" cy="38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100">
                    <a:latin typeface="微软雅黑" panose="020B0503020204020204" pitchFamily="34" charset="-122"/>
                    <a:ea typeface="微软雅黑" panose="020B0503020204020204" pitchFamily="34" charset="-122"/>
                    <a:cs typeface="Arial" panose="020B0604020202020204" pitchFamily="34" charset="0"/>
                  </a:rPr>
                  <a:t>点击添加文本</a:t>
                </a:r>
                <a:endParaRPr lang="zh-CN" altLang="en-US" sz="1100">
                  <a:latin typeface="微软雅黑" panose="020B0503020204020204" pitchFamily="34" charset="-122"/>
                  <a:ea typeface="微软雅黑" panose="020B0503020204020204" pitchFamily="34" charset="-122"/>
                  <a:cs typeface="Arial" panose="020B0604020202020204" pitchFamily="34" charset="0"/>
                </a:endParaRPr>
              </a:p>
              <a:p>
                <a:pPr eaLnBrk="1" hangingPunct="1"/>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Click to 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20500" name="组合 27"/>
            <p:cNvGrpSpPr/>
            <p:nvPr/>
          </p:nvGrpSpPr>
          <p:grpSpPr bwMode="auto">
            <a:xfrm>
              <a:off x="4636947" y="3913515"/>
              <a:ext cx="1297751" cy="384721"/>
              <a:chOff x="1721396" y="3913515"/>
              <a:chExt cx="1297751" cy="384721"/>
            </a:xfrm>
          </p:grpSpPr>
          <p:sp>
            <p:nvSpPr>
              <p:cNvPr id="15" name="椭圆 14"/>
              <p:cNvSpPr/>
              <p:nvPr/>
            </p:nvSpPr>
            <p:spPr>
              <a:xfrm>
                <a:off x="1721188" y="3919848"/>
                <a:ext cx="228650" cy="229566"/>
              </a:xfrm>
              <a:prstGeom prst="ellipse">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0505" name="TextBox 29"/>
              <p:cNvSpPr txBox="1">
                <a:spLocks noChangeArrowheads="1"/>
              </p:cNvSpPr>
              <p:nvPr/>
            </p:nvSpPr>
            <p:spPr bwMode="auto">
              <a:xfrm>
                <a:off x="1987946" y="3913515"/>
                <a:ext cx="1030511" cy="38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100">
                    <a:latin typeface="微软雅黑" panose="020B0503020204020204" pitchFamily="34" charset="-122"/>
                    <a:ea typeface="微软雅黑" panose="020B0503020204020204" pitchFamily="34" charset="-122"/>
                    <a:cs typeface="Arial" panose="020B0604020202020204" pitchFamily="34" charset="0"/>
                  </a:rPr>
                  <a:t>点击添加文本</a:t>
                </a:r>
                <a:endParaRPr lang="zh-CN" altLang="en-US" sz="1100">
                  <a:latin typeface="微软雅黑" panose="020B0503020204020204" pitchFamily="34" charset="-122"/>
                  <a:ea typeface="微软雅黑" panose="020B0503020204020204" pitchFamily="34" charset="-122"/>
                  <a:cs typeface="Arial" panose="020B0604020202020204" pitchFamily="34" charset="0"/>
                </a:endParaRPr>
              </a:p>
              <a:p>
                <a:pPr eaLnBrk="1" hangingPunct="1"/>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Click to 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20501" name="组合 30"/>
            <p:cNvGrpSpPr/>
            <p:nvPr/>
          </p:nvGrpSpPr>
          <p:grpSpPr bwMode="auto">
            <a:xfrm>
              <a:off x="6354305" y="3913515"/>
              <a:ext cx="1297751" cy="384721"/>
              <a:chOff x="1721396" y="3913515"/>
              <a:chExt cx="1297751" cy="384721"/>
            </a:xfrm>
          </p:grpSpPr>
          <p:sp>
            <p:nvSpPr>
              <p:cNvPr id="13" name="椭圆 12"/>
              <p:cNvSpPr/>
              <p:nvPr/>
            </p:nvSpPr>
            <p:spPr>
              <a:xfrm>
                <a:off x="1721878" y="3919848"/>
                <a:ext cx="228650" cy="22956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0503" name="TextBox 32"/>
              <p:cNvSpPr txBox="1">
                <a:spLocks noChangeArrowheads="1"/>
              </p:cNvSpPr>
              <p:nvPr/>
            </p:nvSpPr>
            <p:spPr bwMode="auto">
              <a:xfrm>
                <a:off x="1988636" y="3913515"/>
                <a:ext cx="1030511" cy="38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100">
                    <a:latin typeface="微软雅黑" panose="020B0503020204020204" pitchFamily="34" charset="-122"/>
                    <a:ea typeface="微软雅黑" panose="020B0503020204020204" pitchFamily="34" charset="-122"/>
                    <a:cs typeface="Arial" panose="020B0604020202020204" pitchFamily="34" charset="0"/>
                  </a:rPr>
                  <a:t>点击添加文本</a:t>
                </a:r>
                <a:endParaRPr lang="zh-CN" altLang="en-US" sz="1100">
                  <a:latin typeface="微软雅黑" panose="020B0503020204020204" pitchFamily="34" charset="-122"/>
                  <a:ea typeface="微软雅黑" panose="020B0503020204020204" pitchFamily="34" charset="-122"/>
                  <a:cs typeface="Arial" panose="020B0604020202020204" pitchFamily="34" charset="0"/>
                </a:endParaRPr>
              </a:p>
              <a:p>
                <a:pPr eaLnBrk="1" hangingPunct="1"/>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Click to 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grpSp>
        <p:nvGrpSpPr>
          <p:cNvPr id="21" name="组合 20"/>
          <p:cNvGrpSpPr/>
          <p:nvPr/>
        </p:nvGrpSpPr>
        <p:grpSpPr bwMode="auto">
          <a:xfrm>
            <a:off x="2222500" y="938213"/>
            <a:ext cx="4773613" cy="2413000"/>
            <a:chOff x="2222308" y="938757"/>
            <a:chExt cx="4773578" cy="2413166"/>
          </a:xfrm>
        </p:grpSpPr>
        <p:sp>
          <p:nvSpPr>
            <p:cNvPr id="22" name="空心弧 13"/>
            <p:cNvSpPr/>
            <p:nvPr/>
          </p:nvSpPr>
          <p:spPr>
            <a:xfrm>
              <a:off x="2362007" y="1130857"/>
              <a:ext cx="4419568" cy="2209952"/>
            </a:xfrm>
            <a:custGeom>
              <a:avLst/>
              <a:gdLst>
                <a:gd name="connsiteX0" fmla="*/ 18 w 5458860"/>
                <a:gd name="connsiteY0" fmla="*/ 2719426 h 5458860"/>
                <a:gd name="connsiteX1" fmla="*/ 2734128 w 5458860"/>
                <a:gd name="connsiteY1" fmla="*/ 4 h 5458860"/>
                <a:gd name="connsiteX2" fmla="*/ 5458859 w 5458860"/>
                <a:gd name="connsiteY2" fmla="*/ 2728823 h 5458860"/>
                <a:gd name="connsiteX3" fmla="*/ 5191157 w 5458860"/>
                <a:gd name="connsiteY3" fmla="*/ 2728883 h 5458860"/>
                <a:gd name="connsiteX4" fmla="*/ 2733667 w 5458860"/>
                <a:gd name="connsiteY4" fmla="*/ 267706 h 5458860"/>
                <a:gd name="connsiteX5" fmla="*/ 267718 w 5458860"/>
                <a:gd name="connsiteY5" fmla="*/ 2720408 h 5458860"/>
                <a:gd name="connsiteX6" fmla="*/ 18 w 5458860"/>
                <a:gd name="connsiteY6" fmla="*/ 2719426 h 5458860"/>
                <a:gd name="connsiteX0-1" fmla="*/ 267700 w 5458841"/>
                <a:gd name="connsiteY0-2" fmla="*/ 2720408 h 2811848"/>
                <a:gd name="connsiteX1-3" fmla="*/ 0 w 5458841"/>
                <a:gd name="connsiteY1-4" fmla="*/ 2719426 h 2811848"/>
                <a:gd name="connsiteX2-5" fmla="*/ 2734110 w 5458841"/>
                <a:gd name="connsiteY2-6" fmla="*/ 4 h 2811848"/>
                <a:gd name="connsiteX3-7" fmla="*/ 5458841 w 5458841"/>
                <a:gd name="connsiteY3-8" fmla="*/ 2728823 h 2811848"/>
                <a:gd name="connsiteX4-9" fmla="*/ 5191139 w 5458841"/>
                <a:gd name="connsiteY4-10" fmla="*/ 2728883 h 2811848"/>
                <a:gd name="connsiteX5-11" fmla="*/ 2733649 w 5458841"/>
                <a:gd name="connsiteY5-12" fmla="*/ 267706 h 2811848"/>
                <a:gd name="connsiteX6-13" fmla="*/ 359140 w 5458841"/>
                <a:gd name="connsiteY6-14" fmla="*/ 2811848 h 2811848"/>
                <a:gd name="connsiteX0-15" fmla="*/ 267700 w 5458841"/>
                <a:gd name="connsiteY0-16" fmla="*/ 2720408 h 2728883"/>
                <a:gd name="connsiteX1-17" fmla="*/ 0 w 5458841"/>
                <a:gd name="connsiteY1-18" fmla="*/ 2719426 h 2728883"/>
                <a:gd name="connsiteX2-19" fmla="*/ 2734110 w 5458841"/>
                <a:gd name="connsiteY2-20" fmla="*/ 4 h 2728883"/>
                <a:gd name="connsiteX3-21" fmla="*/ 5458841 w 5458841"/>
                <a:gd name="connsiteY3-22" fmla="*/ 2728823 h 2728883"/>
                <a:gd name="connsiteX4-23" fmla="*/ 5191139 w 5458841"/>
                <a:gd name="connsiteY4-24" fmla="*/ 2728883 h 2728883"/>
                <a:gd name="connsiteX5-25" fmla="*/ 2733649 w 5458841"/>
                <a:gd name="connsiteY5-26" fmla="*/ 267706 h 2728883"/>
                <a:gd name="connsiteX0-27" fmla="*/ 0 w 5458841"/>
                <a:gd name="connsiteY0-28" fmla="*/ 2719426 h 2728883"/>
                <a:gd name="connsiteX1-29" fmla="*/ 2734110 w 5458841"/>
                <a:gd name="connsiteY1-30" fmla="*/ 4 h 2728883"/>
                <a:gd name="connsiteX2-31" fmla="*/ 5458841 w 5458841"/>
                <a:gd name="connsiteY2-32" fmla="*/ 2728823 h 2728883"/>
                <a:gd name="connsiteX3-33" fmla="*/ 5191139 w 5458841"/>
                <a:gd name="connsiteY3-34" fmla="*/ 2728883 h 2728883"/>
                <a:gd name="connsiteX4-35" fmla="*/ 2733649 w 5458841"/>
                <a:gd name="connsiteY4-36" fmla="*/ 267706 h 2728883"/>
                <a:gd name="connsiteX0-37" fmla="*/ 0 w 5458841"/>
                <a:gd name="connsiteY0-38" fmla="*/ 2719426 h 2728823"/>
                <a:gd name="connsiteX1-39" fmla="*/ 2734110 w 5458841"/>
                <a:gd name="connsiteY1-40" fmla="*/ 4 h 2728823"/>
                <a:gd name="connsiteX2-41" fmla="*/ 5458841 w 5458841"/>
                <a:gd name="connsiteY2-42" fmla="*/ 2728823 h 2728823"/>
                <a:gd name="connsiteX3-43" fmla="*/ 2733649 w 5458841"/>
                <a:gd name="connsiteY3-44" fmla="*/ 267706 h 2728823"/>
                <a:gd name="connsiteX0-45" fmla="*/ 0 w 5458841"/>
                <a:gd name="connsiteY0-46" fmla="*/ 2719426 h 2728823"/>
                <a:gd name="connsiteX1-47" fmla="*/ 2734110 w 5458841"/>
                <a:gd name="connsiteY1-48" fmla="*/ 4 h 2728823"/>
                <a:gd name="connsiteX2-49" fmla="*/ 5458841 w 5458841"/>
                <a:gd name="connsiteY2-50" fmla="*/ 2728823 h 2728823"/>
              </a:gdLst>
              <a:ahLst/>
              <a:cxnLst>
                <a:cxn ang="0">
                  <a:pos x="connsiteX0-1" y="connsiteY0-2"/>
                </a:cxn>
                <a:cxn ang="0">
                  <a:pos x="connsiteX1-3" y="connsiteY1-4"/>
                </a:cxn>
                <a:cxn ang="0">
                  <a:pos x="connsiteX2-5" y="connsiteY2-6"/>
                </a:cxn>
              </a:cxnLst>
              <a:rect l="l" t="t" r="r" b="b"/>
              <a:pathLst>
                <a:path w="5458841" h="2728823">
                  <a:moveTo>
                    <a:pt x="0" y="2719426"/>
                  </a:moveTo>
                  <a:cubicBezTo>
                    <a:pt x="5517" y="1214085"/>
                    <a:pt x="1228761" y="-2588"/>
                    <a:pt x="2734110" y="4"/>
                  </a:cubicBezTo>
                  <a:cubicBezTo>
                    <a:pt x="4239459" y="2595"/>
                    <a:pt x="5458507" y="1223472"/>
                    <a:pt x="5458841" y="2728823"/>
                  </a:cubicBezTo>
                </a:path>
              </a:pathLst>
            </a:custGeom>
            <a:noFill/>
            <a:ln w="31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23" name="Freeform 12"/>
            <p:cNvSpPr>
              <a:spLocks noEditPoints="1"/>
            </p:cNvSpPr>
            <p:nvPr/>
          </p:nvSpPr>
          <p:spPr bwMode="auto">
            <a:xfrm>
              <a:off x="2222308" y="938757"/>
              <a:ext cx="4773578" cy="2413166"/>
            </a:xfrm>
            <a:custGeom>
              <a:avLst/>
              <a:gdLst>
                <a:gd name="T0" fmla="*/ 1594 w 3529"/>
                <a:gd name="T1" fmla="*/ 45 h 1784"/>
                <a:gd name="T2" fmla="*/ 1434 w 3529"/>
                <a:gd name="T3" fmla="*/ 165 h 1784"/>
                <a:gd name="T4" fmla="*/ 1415 w 3529"/>
                <a:gd name="T5" fmla="*/ 170 h 1784"/>
                <a:gd name="T6" fmla="*/ 1240 w 3529"/>
                <a:gd name="T7" fmla="*/ 118 h 1784"/>
                <a:gd name="T8" fmla="*/ 1268 w 3529"/>
                <a:gd name="T9" fmla="*/ 208 h 1784"/>
                <a:gd name="T10" fmla="*/ 1054 w 3529"/>
                <a:gd name="T11" fmla="*/ 189 h 1784"/>
                <a:gd name="T12" fmla="*/ 813 w 3529"/>
                <a:gd name="T13" fmla="*/ 437 h 1784"/>
                <a:gd name="T14" fmla="*/ 796 w 3529"/>
                <a:gd name="T15" fmla="*/ 449 h 1784"/>
                <a:gd name="T16" fmla="*/ 614 w 3529"/>
                <a:gd name="T17" fmla="*/ 472 h 1784"/>
                <a:gd name="T18" fmla="*/ 678 w 3529"/>
                <a:gd name="T19" fmla="*/ 543 h 1784"/>
                <a:gd name="T20" fmla="*/ 472 w 3529"/>
                <a:gd name="T21" fmla="*/ 614 h 1784"/>
                <a:gd name="T22" fmla="*/ 449 w 3529"/>
                <a:gd name="T23" fmla="*/ 796 h 1784"/>
                <a:gd name="T24" fmla="*/ 437 w 3529"/>
                <a:gd name="T25" fmla="*/ 813 h 1784"/>
                <a:gd name="T26" fmla="*/ 189 w 3529"/>
                <a:gd name="T27" fmla="*/ 1054 h 1784"/>
                <a:gd name="T28" fmla="*/ 276 w 3529"/>
                <a:gd name="T29" fmla="*/ 1091 h 1784"/>
                <a:gd name="T30" fmla="*/ 118 w 3529"/>
                <a:gd name="T31" fmla="*/ 1240 h 1784"/>
                <a:gd name="T32" fmla="*/ 170 w 3529"/>
                <a:gd name="T33" fmla="*/ 1415 h 1784"/>
                <a:gd name="T34" fmla="*/ 165 w 3529"/>
                <a:gd name="T35" fmla="*/ 1434 h 1784"/>
                <a:gd name="T36" fmla="*/ 45 w 3529"/>
                <a:gd name="T37" fmla="*/ 1573 h 1784"/>
                <a:gd name="T38" fmla="*/ 142 w 3529"/>
                <a:gd name="T39" fmla="*/ 1585 h 1784"/>
                <a:gd name="T40" fmla="*/ 3484 w 3529"/>
                <a:gd name="T41" fmla="*/ 1573 h 1784"/>
                <a:gd name="T42" fmla="*/ 3364 w 3529"/>
                <a:gd name="T43" fmla="*/ 1434 h 1784"/>
                <a:gd name="T44" fmla="*/ 3359 w 3529"/>
                <a:gd name="T45" fmla="*/ 1415 h 1784"/>
                <a:gd name="T46" fmla="*/ 3411 w 3529"/>
                <a:gd name="T47" fmla="*/ 1240 h 1784"/>
                <a:gd name="T48" fmla="*/ 3321 w 3529"/>
                <a:gd name="T49" fmla="*/ 1269 h 1784"/>
                <a:gd name="T50" fmla="*/ 3340 w 3529"/>
                <a:gd name="T51" fmla="*/ 1054 h 1784"/>
                <a:gd name="T52" fmla="*/ 3092 w 3529"/>
                <a:gd name="T53" fmla="*/ 813 h 1784"/>
                <a:gd name="T54" fmla="*/ 3080 w 3529"/>
                <a:gd name="T55" fmla="*/ 796 h 1784"/>
                <a:gd name="T56" fmla="*/ 3057 w 3529"/>
                <a:gd name="T57" fmla="*/ 614 h 1784"/>
                <a:gd name="T58" fmla="*/ 2986 w 3529"/>
                <a:gd name="T59" fmla="*/ 678 h 1784"/>
                <a:gd name="T60" fmla="*/ 2915 w 3529"/>
                <a:gd name="T61" fmla="*/ 472 h 1784"/>
                <a:gd name="T62" fmla="*/ 2733 w 3529"/>
                <a:gd name="T63" fmla="*/ 449 h 1784"/>
                <a:gd name="T64" fmla="*/ 2716 w 3529"/>
                <a:gd name="T65" fmla="*/ 437 h 1784"/>
                <a:gd name="T66" fmla="*/ 2475 w 3529"/>
                <a:gd name="T67" fmla="*/ 189 h 1784"/>
                <a:gd name="T68" fmla="*/ 2438 w 3529"/>
                <a:gd name="T69" fmla="*/ 276 h 1784"/>
                <a:gd name="T70" fmla="*/ 2289 w 3529"/>
                <a:gd name="T71" fmla="*/ 118 h 1784"/>
                <a:gd name="T72" fmla="*/ 2114 w 3529"/>
                <a:gd name="T73" fmla="*/ 170 h 1784"/>
                <a:gd name="T74" fmla="*/ 2095 w 3529"/>
                <a:gd name="T75" fmla="*/ 165 h 1784"/>
                <a:gd name="T76" fmla="*/ 1956 w 3529"/>
                <a:gd name="T77" fmla="*/ 45 h 1784"/>
                <a:gd name="T78" fmla="*/ 1944 w 3529"/>
                <a:gd name="T79" fmla="*/ 142 h 1784"/>
                <a:gd name="T80" fmla="*/ 1746 w 3529"/>
                <a:gd name="T81" fmla="*/ 0 h 1784"/>
                <a:gd name="T82" fmla="*/ 999 w 3529"/>
                <a:gd name="T83" fmla="*/ 399 h 1784"/>
                <a:gd name="T84" fmla="*/ 964 w 3529"/>
                <a:gd name="T85" fmla="*/ 418 h 1784"/>
                <a:gd name="T86" fmla="*/ 276 w 3529"/>
                <a:gd name="T87" fmla="*/ 884 h 1784"/>
                <a:gd name="T88" fmla="*/ 418 w 3529"/>
                <a:gd name="T89" fmla="*/ 964 h 1784"/>
                <a:gd name="T90" fmla="*/ 3529 w 3529"/>
                <a:gd name="T91" fmla="*/ 1746 h 1784"/>
                <a:gd name="T92" fmla="*/ 236 w 3529"/>
                <a:gd name="T93" fmla="*/ 1746 h 1784"/>
                <a:gd name="T94" fmla="*/ 236 w 3529"/>
                <a:gd name="T95" fmla="*/ 1784 h 1784"/>
                <a:gd name="T96" fmla="*/ 3271 w 3529"/>
                <a:gd name="T97" fmla="*/ 917 h 1784"/>
                <a:gd name="T98" fmla="*/ 3130 w 3529"/>
                <a:gd name="T99" fmla="*/ 999 h 1784"/>
                <a:gd name="T100" fmla="*/ 2612 w 3529"/>
                <a:gd name="T101" fmla="*/ 257 h 1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29" h="1784">
                  <a:moveTo>
                    <a:pt x="1585" y="142"/>
                  </a:moveTo>
                  <a:lnTo>
                    <a:pt x="1573" y="45"/>
                  </a:lnTo>
                  <a:lnTo>
                    <a:pt x="1594" y="45"/>
                  </a:lnTo>
                  <a:lnTo>
                    <a:pt x="1604" y="139"/>
                  </a:lnTo>
                  <a:lnTo>
                    <a:pt x="1585" y="142"/>
                  </a:lnTo>
                  <a:close/>
                  <a:moveTo>
                    <a:pt x="1434" y="165"/>
                  </a:moveTo>
                  <a:lnTo>
                    <a:pt x="1415" y="71"/>
                  </a:lnTo>
                  <a:lnTo>
                    <a:pt x="1396" y="76"/>
                  </a:lnTo>
                  <a:lnTo>
                    <a:pt x="1415" y="170"/>
                  </a:lnTo>
                  <a:lnTo>
                    <a:pt x="1434" y="165"/>
                  </a:lnTo>
                  <a:close/>
                  <a:moveTo>
                    <a:pt x="1268" y="208"/>
                  </a:moveTo>
                  <a:lnTo>
                    <a:pt x="1240" y="118"/>
                  </a:lnTo>
                  <a:lnTo>
                    <a:pt x="1221" y="123"/>
                  </a:lnTo>
                  <a:lnTo>
                    <a:pt x="1250" y="215"/>
                  </a:lnTo>
                  <a:lnTo>
                    <a:pt x="1268" y="208"/>
                  </a:lnTo>
                  <a:close/>
                  <a:moveTo>
                    <a:pt x="1110" y="269"/>
                  </a:moveTo>
                  <a:lnTo>
                    <a:pt x="1070" y="182"/>
                  </a:lnTo>
                  <a:lnTo>
                    <a:pt x="1054" y="189"/>
                  </a:lnTo>
                  <a:lnTo>
                    <a:pt x="1091" y="276"/>
                  </a:lnTo>
                  <a:lnTo>
                    <a:pt x="1110" y="269"/>
                  </a:lnTo>
                  <a:close/>
                  <a:moveTo>
                    <a:pt x="813" y="437"/>
                  </a:moveTo>
                  <a:lnTo>
                    <a:pt x="756" y="359"/>
                  </a:lnTo>
                  <a:lnTo>
                    <a:pt x="739" y="371"/>
                  </a:lnTo>
                  <a:lnTo>
                    <a:pt x="796" y="449"/>
                  </a:lnTo>
                  <a:lnTo>
                    <a:pt x="813" y="437"/>
                  </a:lnTo>
                  <a:close/>
                  <a:moveTo>
                    <a:pt x="678" y="543"/>
                  </a:moveTo>
                  <a:lnTo>
                    <a:pt x="614" y="472"/>
                  </a:lnTo>
                  <a:lnTo>
                    <a:pt x="600" y="487"/>
                  </a:lnTo>
                  <a:lnTo>
                    <a:pt x="664" y="558"/>
                  </a:lnTo>
                  <a:lnTo>
                    <a:pt x="678" y="543"/>
                  </a:lnTo>
                  <a:close/>
                  <a:moveTo>
                    <a:pt x="557" y="664"/>
                  </a:moveTo>
                  <a:lnTo>
                    <a:pt x="487" y="600"/>
                  </a:lnTo>
                  <a:lnTo>
                    <a:pt x="472" y="614"/>
                  </a:lnTo>
                  <a:lnTo>
                    <a:pt x="543" y="678"/>
                  </a:lnTo>
                  <a:lnTo>
                    <a:pt x="557" y="664"/>
                  </a:lnTo>
                  <a:close/>
                  <a:moveTo>
                    <a:pt x="449" y="796"/>
                  </a:moveTo>
                  <a:lnTo>
                    <a:pt x="371" y="739"/>
                  </a:lnTo>
                  <a:lnTo>
                    <a:pt x="359" y="756"/>
                  </a:lnTo>
                  <a:lnTo>
                    <a:pt x="437" y="813"/>
                  </a:lnTo>
                  <a:lnTo>
                    <a:pt x="449" y="796"/>
                  </a:lnTo>
                  <a:close/>
                  <a:moveTo>
                    <a:pt x="276" y="1091"/>
                  </a:moveTo>
                  <a:lnTo>
                    <a:pt x="189" y="1054"/>
                  </a:lnTo>
                  <a:lnTo>
                    <a:pt x="182" y="1070"/>
                  </a:lnTo>
                  <a:lnTo>
                    <a:pt x="269" y="1110"/>
                  </a:lnTo>
                  <a:lnTo>
                    <a:pt x="276" y="1091"/>
                  </a:lnTo>
                  <a:close/>
                  <a:moveTo>
                    <a:pt x="215" y="1250"/>
                  </a:moveTo>
                  <a:lnTo>
                    <a:pt x="123" y="1221"/>
                  </a:lnTo>
                  <a:lnTo>
                    <a:pt x="118" y="1240"/>
                  </a:lnTo>
                  <a:lnTo>
                    <a:pt x="208" y="1269"/>
                  </a:lnTo>
                  <a:lnTo>
                    <a:pt x="215" y="1250"/>
                  </a:lnTo>
                  <a:close/>
                  <a:moveTo>
                    <a:pt x="170" y="1415"/>
                  </a:moveTo>
                  <a:lnTo>
                    <a:pt x="76" y="1396"/>
                  </a:lnTo>
                  <a:lnTo>
                    <a:pt x="71" y="1415"/>
                  </a:lnTo>
                  <a:lnTo>
                    <a:pt x="165" y="1434"/>
                  </a:lnTo>
                  <a:lnTo>
                    <a:pt x="170" y="1415"/>
                  </a:lnTo>
                  <a:close/>
                  <a:moveTo>
                    <a:pt x="142" y="1585"/>
                  </a:moveTo>
                  <a:lnTo>
                    <a:pt x="45" y="1573"/>
                  </a:lnTo>
                  <a:lnTo>
                    <a:pt x="45" y="1595"/>
                  </a:lnTo>
                  <a:lnTo>
                    <a:pt x="139" y="1604"/>
                  </a:lnTo>
                  <a:lnTo>
                    <a:pt x="142" y="1585"/>
                  </a:lnTo>
                  <a:close/>
                  <a:moveTo>
                    <a:pt x="3390" y="1604"/>
                  </a:moveTo>
                  <a:lnTo>
                    <a:pt x="3484" y="1595"/>
                  </a:lnTo>
                  <a:lnTo>
                    <a:pt x="3484" y="1573"/>
                  </a:lnTo>
                  <a:lnTo>
                    <a:pt x="3387" y="1585"/>
                  </a:lnTo>
                  <a:lnTo>
                    <a:pt x="3390" y="1604"/>
                  </a:lnTo>
                  <a:close/>
                  <a:moveTo>
                    <a:pt x="3364" y="1434"/>
                  </a:moveTo>
                  <a:lnTo>
                    <a:pt x="3458" y="1415"/>
                  </a:lnTo>
                  <a:lnTo>
                    <a:pt x="3453" y="1396"/>
                  </a:lnTo>
                  <a:lnTo>
                    <a:pt x="3359" y="1415"/>
                  </a:lnTo>
                  <a:lnTo>
                    <a:pt x="3364" y="1434"/>
                  </a:lnTo>
                  <a:close/>
                  <a:moveTo>
                    <a:pt x="3321" y="1269"/>
                  </a:moveTo>
                  <a:lnTo>
                    <a:pt x="3411" y="1240"/>
                  </a:lnTo>
                  <a:lnTo>
                    <a:pt x="3406" y="1221"/>
                  </a:lnTo>
                  <a:lnTo>
                    <a:pt x="3314" y="1250"/>
                  </a:lnTo>
                  <a:lnTo>
                    <a:pt x="3321" y="1269"/>
                  </a:lnTo>
                  <a:close/>
                  <a:moveTo>
                    <a:pt x="3260" y="1110"/>
                  </a:moveTo>
                  <a:lnTo>
                    <a:pt x="3347" y="1070"/>
                  </a:lnTo>
                  <a:lnTo>
                    <a:pt x="3340" y="1054"/>
                  </a:lnTo>
                  <a:lnTo>
                    <a:pt x="3253" y="1091"/>
                  </a:lnTo>
                  <a:lnTo>
                    <a:pt x="3260" y="1110"/>
                  </a:lnTo>
                  <a:close/>
                  <a:moveTo>
                    <a:pt x="3092" y="813"/>
                  </a:moveTo>
                  <a:lnTo>
                    <a:pt x="3170" y="756"/>
                  </a:lnTo>
                  <a:lnTo>
                    <a:pt x="3158" y="739"/>
                  </a:lnTo>
                  <a:lnTo>
                    <a:pt x="3080" y="796"/>
                  </a:lnTo>
                  <a:lnTo>
                    <a:pt x="3092" y="813"/>
                  </a:lnTo>
                  <a:close/>
                  <a:moveTo>
                    <a:pt x="2986" y="678"/>
                  </a:moveTo>
                  <a:lnTo>
                    <a:pt x="3057" y="614"/>
                  </a:lnTo>
                  <a:lnTo>
                    <a:pt x="3042" y="600"/>
                  </a:lnTo>
                  <a:lnTo>
                    <a:pt x="2971" y="664"/>
                  </a:lnTo>
                  <a:lnTo>
                    <a:pt x="2986" y="678"/>
                  </a:lnTo>
                  <a:close/>
                  <a:moveTo>
                    <a:pt x="2865" y="558"/>
                  </a:moveTo>
                  <a:lnTo>
                    <a:pt x="2929" y="487"/>
                  </a:lnTo>
                  <a:lnTo>
                    <a:pt x="2915" y="472"/>
                  </a:lnTo>
                  <a:lnTo>
                    <a:pt x="2851" y="543"/>
                  </a:lnTo>
                  <a:lnTo>
                    <a:pt x="2865" y="558"/>
                  </a:lnTo>
                  <a:close/>
                  <a:moveTo>
                    <a:pt x="2733" y="449"/>
                  </a:moveTo>
                  <a:lnTo>
                    <a:pt x="2790" y="371"/>
                  </a:lnTo>
                  <a:lnTo>
                    <a:pt x="2773" y="359"/>
                  </a:lnTo>
                  <a:lnTo>
                    <a:pt x="2716" y="437"/>
                  </a:lnTo>
                  <a:lnTo>
                    <a:pt x="2733" y="449"/>
                  </a:lnTo>
                  <a:close/>
                  <a:moveTo>
                    <a:pt x="2438" y="276"/>
                  </a:moveTo>
                  <a:lnTo>
                    <a:pt x="2475" y="189"/>
                  </a:lnTo>
                  <a:lnTo>
                    <a:pt x="2459" y="182"/>
                  </a:lnTo>
                  <a:lnTo>
                    <a:pt x="2419" y="269"/>
                  </a:lnTo>
                  <a:lnTo>
                    <a:pt x="2438" y="276"/>
                  </a:lnTo>
                  <a:close/>
                  <a:moveTo>
                    <a:pt x="2279" y="215"/>
                  </a:moveTo>
                  <a:lnTo>
                    <a:pt x="2308" y="123"/>
                  </a:lnTo>
                  <a:lnTo>
                    <a:pt x="2289" y="118"/>
                  </a:lnTo>
                  <a:lnTo>
                    <a:pt x="2261" y="208"/>
                  </a:lnTo>
                  <a:lnTo>
                    <a:pt x="2279" y="215"/>
                  </a:lnTo>
                  <a:close/>
                  <a:moveTo>
                    <a:pt x="2114" y="170"/>
                  </a:moveTo>
                  <a:lnTo>
                    <a:pt x="2133" y="76"/>
                  </a:lnTo>
                  <a:lnTo>
                    <a:pt x="2114" y="71"/>
                  </a:lnTo>
                  <a:lnTo>
                    <a:pt x="2095" y="165"/>
                  </a:lnTo>
                  <a:lnTo>
                    <a:pt x="2114" y="170"/>
                  </a:lnTo>
                  <a:close/>
                  <a:moveTo>
                    <a:pt x="1944" y="142"/>
                  </a:moveTo>
                  <a:lnTo>
                    <a:pt x="1956" y="45"/>
                  </a:lnTo>
                  <a:lnTo>
                    <a:pt x="1935" y="45"/>
                  </a:lnTo>
                  <a:lnTo>
                    <a:pt x="1925" y="139"/>
                  </a:lnTo>
                  <a:lnTo>
                    <a:pt x="1944" y="142"/>
                  </a:lnTo>
                  <a:close/>
                  <a:moveTo>
                    <a:pt x="1783" y="236"/>
                  </a:moveTo>
                  <a:lnTo>
                    <a:pt x="1783" y="0"/>
                  </a:lnTo>
                  <a:lnTo>
                    <a:pt x="1746" y="0"/>
                  </a:lnTo>
                  <a:lnTo>
                    <a:pt x="1746" y="236"/>
                  </a:lnTo>
                  <a:lnTo>
                    <a:pt x="1783" y="236"/>
                  </a:lnTo>
                  <a:close/>
                  <a:moveTo>
                    <a:pt x="999" y="399"/>
                  </a:moveTo>
                  <a:lnTo>
                    <a:pt x="917" y="257"/>
                  </a:lnTo>
                  <a:lnTo>
                    <a:pt x="883" y="276"/>
                  </a:lnTo>
                  <a:lnTo>
                    <a:pt x="964" y="418"/>
                  </a:lnTo>
                  <a:lnTo>
                    <a:pt x="999" y="399"/>
                  </a:lnTo>
                  <a:close/>
                  <a:moveTo>
                    <a:pt x="418" y="964"/>
                  </a:moveTo>
                  <a:lnTo>
                    <a:pt x="276" y="884"/>
                  </a:lnTo>
                  <a:lnTo>
                    <a:pt x="258" y="917"/>
                  </a:lnTo>
                  <a:lnTo>
                    <a:pt x="399" y="999"/>
                  </a:lnTo>
                  <a:lnTo>
                    <a:pt x="418" y="964"/>
                  </a:lnTo>
                  <a:close/>
                  <a:moveTo>
                    <a:pt x="3293" y="1784"/>
                  </a:moveTo>
                  <a:lnTo>
                    <a:pt x="3529" y="1784"/>
                  </a:lnTo>
                  <a:lnTo>
                    <a:pt x="3529" y="1746"/>
                  </a:lnTo>
                  <a:lnTo>
                    <a:pt x="3293" y="1746"/>
                  </a:lnTo>
                  <a:lnTo>
                    <a:pt x="3293" y="1784"/>
                  </a:lnTo>
                  <a:close/>
                  <a:moveTo>
                    <a:pt x="236" y="1746"/>
                  </a:moveTo>
                  <a:lnTo>
                    <a:pt x="0" y="1746"/>
                  </a:lnTo>
                  <a:lnTo>
                    <a:pt x="0" y="1784"/>
                  </a:lnTo>
                  <a:lnTo>
                    <a:pt x="236" y="1784"/>
                  </a:lnTo>
                  <a:lnTo>
                    <a:pt x="236" y="1746"/>
                  </a:lnTo>
                  <a:close/>
                  <a:moveTo>
                    <a:pt x="3130" y="999"/>
                  </a:moveTo>
                  <a:lnTo>
                    <a:pt x="3271" y="917"/>
                  </a:lnTo>
                  <a:lnTo>
                    <a:pt x="3253" y="884"/>
                  </a:lnTo>
                  <a:lnTo>
                    <a:pt x="3111" y="964"/>
                  </a:lnTo>
                  <a:lnTo>
                    <a:pt x="3130" y="999"/>
                  </a:lnTo>
                  <a:close/>
                  <a:moveTo>
                    <a:pt x="2565" y="418"/>
                  </a:moveTo>
                  <a:lnTo>
                    <a:pt x="2646" y="276"/>
                  </a:lnTo>
                  <a:lnTo>
                    <a:pt x="2612" y="257"/>
                  </a:lnTo>
                  <a:lnTo>
                    <a:pt x="2530" y="399"/>
                  </a:lnTo>
                  <a:lnTo>
                    <a:pt x="2565" y="418"/>
                  </a:lnTo>
                  <a:close/>
                </a:path>
              </a:pathLst>
            </a:custGeom>
            <a:solidFill>
              <a:schemeClr val="bg1">
                <a:lumMod val="6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sp>
        <p:nvSpPr>
          <p:cNvPr id="24" name="矩形 23"/>
          <p:cNvSpPr/>
          <p:nvPr/>
        </p:nvSpPr>
        <p:spPr>
          <a:xfrm>
            <a:off x="4052888" y="2668588"/>
            <a:ext cx="1250950" cy="522287"/>
          </a:xfrm>
          <a:prstGeom prst="rect">
            <a:avLst/>
          </a:prstGeom>
        </p:spPr>
        <p:txBody>
          <a:bodyPr>
            <a:spAutoFit/>
          </a:bodyPr>
          <a:lstStyle/>
          <a:p>
            <a:pPr algn="ctr" eaLnBrk="1" fontAlgn="auto" hangingPunct="1">
              <a:spcBef>
                <a:spcPts val="0"/>
              </a:spcBef>
              <a:spcAft>
                <a:spcPts val="0"/>
              </a:spcAft>
              <a:defRPr/>
            </a:pPr>
            <a:r>
              <a:rPr lang="zh-CN" altLang="en-US"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添加标题</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a:p>
            <a:pPr algn="ctr" eaLnBrk="1" fontAlgn="auto" hangingPunct="1">
              <a:spcBef>
                <a:spcPts val="0"/>
              </a:spcBef>
              <a:spcAft>
                <a:spcPts val="0"/>
              </a:spcAft>
              <a:defRPr/>
            </a:pPr>
            <a:r>
              <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ADD TITLE</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5" name="TextBox 43"/>
          <p:cNvSpPr txBox="1">
            <a:spLocks noChangeArrowheads="1"/>
          </p:cNvSpPr>
          <p:nvPr/>
        </p:nvSpPr>
        <p:spPr bwMode="auto">
          <a:xfrm>
            <a:off x="6713538" y="1944688"/>
            <a:ext cx="5429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20%</a:t>
            </a:r>
            <a:endParaRPr lang="zh-CN" altLang="en-US" sz="1400" b="1">
              <a:latin typeface="Arial" panose="020B0604020202020204" pitchFamily="34" charset="0"/>
              <a:cs typeface="Arial" panose="020B0604020202020204" pitchFamily="34" charset="0"/>
            </a:endParaRPr>
          </a:p>
        </p:txBody>
      </p:sp>
      <p:sp>
        <p:nvSpPr>
          <p:cNvPr id="26" name="TextBox 47"/>
          <p:cNvSpPr txBox="1">
            <a:spLocks noChangeArrowheads="1"/>
          </p:cNvSpPr>
          <p:nvPr/>
        </p:nvSpPr>
        <p:spPr bwMode="auto">
          <a:xfrm>
            <a:off x="5697538" y="977900"/>
            <a:ext cx="5429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40%</a:t>
            </a:r>
            <a:endParaRPr lang="zh-CN" altLang="en-US" sz="1400" b="1">
              <a:latin typeface="Arial" panose="020B0604020202020204" pitchFamily="34" charset="0"/>
              <a:cs typeface="Arial" panose="020B0604020202020204" pitchFamily="34" charset="0"/>
            </a:endParaRPr>
          </a:p>
        </p:txBody>
      </p:sp>
      <p:sp>
        <p:nvSpPr>
          <p:cNvPr id="27" name="TextBox 48"/>
          <p:cNvSpPr txBox="1">
            <a:spLocks noChangeArrowheads="1"/>
          </p:cNvSpPr>
          <p:nvPr/>
        </p:nvSpPr>
        <p:spPr bwMode="auto">
          <a:xfrm>
            <a:off x="4356100" y="669925"/>
            <a:ext cx="54451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60%</a:t>
            </a:r>
            <a:endParaRPr lang="zh-CN" altLang="en-US" sz="1400" b="1">
              <a:latin typeface="Arial" panose="020B0604020202020204" pitchFamily="34" charset="0"/>
              <a:cs typeface="Arial" panose="020B0604020202020204" pitchFamily="34" charset="0"/>
            </a:endParaRPr>
          </a:p>
        </p:txBody>
      </p:sp>
      <p:sp>
        <p:nvSpPr>
          <p:cNvPr id="28" name="TextBox 49"/>
          <p:cNvSpPr txBox="1">
            <a:spLocks noChangeArrowheads="1"/>
          </p:cNvSpPr>
          <p:nvPr/>
        </p:nvSpPr>
        <p:spPr bwMode="auto">
          <a:xfrm>
            <a:off x="3103563" y="938213"/>
            <a:ext cx="544512"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80%</a:t>
            </a:r>
            <a:endParaRPr lang="zh-CN" altLang="en-US" sz="1400" b="1">
              <a:latin typeface="Arial" panose="020B0604020202020204" pitchFamily="34" charset="0"/>
              <a:cs typeface="Arial" panose="020B0604020202020204" pitchFamily="34" charset="0"/>
            </a:endParaRPr>
          </a:p>
        </p:txBody>
      </p:sp>
      <p:sp>
        <p:nvSpPr>
          <p:cNvPr id="29" name="TextBox 50"/>
          <p:cNvSpPr txBox="1">
            <a:spLocks noChangeArrowheads="1"/>
          </p:cNvSpPr>
          <p:nvPr/>
        </p:nvSpPr>
        <p:spPr bwMode="auto">
          <a:xfrm>
            <a:off x="2054225" y="1838325"/>
            <a:ext cx="644525"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100%</a:t>
            </a:r>
            <a:endParaRPr lang="zh-CN" altLang="en-US" sz="1400" b="1">
              <a:latin typeface="Arial" panose="020B0604020202020204" pitchFamily="34" charset="0"/>
              <a:cs typeface="Arial" panose="020B0604020202020204" pitchFamily="34" charset="0"/>
            </a:endParaRPr>
          </a:p>
        </p:txBody>
      </p:sp>
      <p:sp>
        <p:nvSpPr>
          <p:cNvPr id="30" name="TextBox 51"/>
          <p:cNvSpPr txBox="1">
            <a:spLocks noChangeArrowheads="1"/>
          </p:cNvSpPr>
          <p:nvPr/>
        </p:nvSpPr>
        <p:spPr bwMode="auto">
          <a:xfrm>
            <a:off x="1579563" y="3160713"/>
            <a:ext cx="6429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120%</a:t>
            </a:r>
            <a:endParaRPr lang="zh-CN" altLang="en-US" sz="1400" b="1">
              <a:latin typeface="Arial" panose="020B0604020202020204" pitchFamily="34" charset="0"/>
              <a:cs typeface="Arial" panose="020B0604020202020204" pitchFamily="34" charset="0"/>
            </a:endParaRPr>
          </a:p>
        </p:txBody>
      </p:sp>
      <p:sp>
        <p:nvSpPr>
          <p:cNvPr id="31" name="TextBox 52"/>
          <p:cNvSpPr txBox="1">
            <a:spLocks noChangeArrowheads="1"/>
          </p:cNvSpPr>
          <p:nvPr/>
        </p:nvSpPr>
        <p:spPr bwMode="auto">
          <a:xfrm>
            <a:off x="6996113" y="3160713"/>
            <a:ext cx="4445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0%</a:t>
            </a:r>
            <a:endParaRPr lang="zh-CN" altLang="en-US" sz="1400" b="1">
              <a:latin typeface="Arial" panose="020B0604020202020204" pitchFamily="34" charset="0"/>
              <a:cs typeface="Arial" panose="020B0604020202020204" pitchFamily="34" charset="0"/>
            </a:endParaRPr>
          </a:p>
        </p:txBody>
      </p:sp>
      <p:grpSp>
        <p:nvGrpSpPr>
          <p:cNvPr id="20493" name="组合 33"/>
          <p:cNvGrpSpPr/>
          <p:nvPr/>
        </p:nvGrpSpPr>
        <p:grpSpPr bwMode="auto">
          <a:xfrm>
            <a:off x="835025" y="-14288"/>
            <a:ext cx="2513013" cy="307976"/>
            <a:chOff x="835117" y="-14845"/>
            <a:chExt cx="2512747" cy="307777"/>
          </a:xfrm>
        </p:grpSpPr>
        <p:sp>
          <p:nvSpPr>
            <p:cNvPr id="20494" name="TextBox 34"/>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4" name="TextBox 36"/>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par>
                                <p:cTn id="10" presetID="22" presetClass="entr" presetSubtype="2" fill="hold" nodeType="withEffect">
                                  <p:stCondLst>
                                    <p:cond delay="500"/>
                                  </p:stCondLst>
                                  <p:childTnLst>
                                    <p:set>
                                      <p:cBhvr>
                                        <p:cTn id="11" dur="1" fill="hold">
                                          <p:stCondLst>
                                            <p:cond delay="0"/>
                                          </p:stCondLst>
                                        </p:cTn>
                                        <p:tgtEl>
                                          <p:spTgt spid="2"/>
                                        </p:tgtEl>
                                        <p:attrNameLst>
                                          <p:attrName>style.visibility</p:attrName>
                                        </p:attrNameLst>
                                      </p:cBhvr>
                                      <p:to>
                                        <p:strVal val="visible"/>
                                      </p:to>
                                    </p:set>
                                    <p:animEffect transition="in" filter="wipe(right)">
                                      <p:cBhvr>
                                        <p:cTn id="12" dur="750"/>
                                        <p:tgtEl>
                                          <p:spTgt spid="2"/>
                                        </p:tgtEl>
                                      </p:cBhvr>
                                    </p:animEffect>
                                  </p:childTnLst>
                                </p:cTn>
                              </p:par>
                              <p:par>
                                <p:cTn id="13" presetID="22" presetClass="entr" presetSubtype="2" fill="hold" nodeType="withEffect">
                                  <p:stCondLst>
                                    <p:cond delay="500"/>
                                  </p:stCondLst>
                                  <p:childTnLst>
                                    <p:set>
                                      <p:cBhvr>
                                        <p:cTn id="14" dur="1" fill="hold">
                                          <p:stCondLst>
                                            <p:cond delay="0"/>
                                          </p:stCondLst>
                                        </p:cTn>
                                        <p:tgtEl>
                                          <p:spTgt spid="21"/>
                                        </p:tgtEl>
                                        <p:attrNameLst>
                                          <p:attrName>style.visibility</p:attrName>
                                        </p:attrNameLst>
                                      </p:cBhvr>
                                      <p:to>
                                        <p:strVal val="visible"/>
                                      </p:to>
                                    </p:set>
                                    <p:animEffect transition="in" filter="wipe(right)">
                                      <p:cBhvr>
                                        <p:cTn id="15" dur="750"/>
                                        <p:tgtEl>
                                          <p:spTgt spid="21"/>
                                        </p:tgtEl>
                                      </p:cBhvr>
                                    </p:animEffect>
                                  </p:childTnLst>
                                </p:cTn>
                              </p:par>
                              <p:par>
                                <p:cTn id="16" presetID="12" presetClass="entr" presetSubtype="2" fill="hold" grpId="0" nodeType="withEffect">
                                  <p:stCondLst>
                                    <p:cond delay="1250"/>
                                  </p:stCondLst>
                                  <p:childTnLst>
                                    <p:set>
                                      <p:cBhvr>
                                        <p:cTn id="17" dur="1" fill="hold">
                                          <p:stCondLst>
                                            <p:cond delay="0"/>
                                          </p:stCondLst>
                                        </p:cTn>
                                        <p:tgtEl>
                                          <p:spTgt spid="28"/>
                                        </p:tgtEl>
                                        <p:attrNameLst>
                                          <p:attrName>style.visibility</p:attrName>
                                        </p:attrNameLst>
                                      </p:cBhvr>
                                      <p:to>
                                        <p:strVal val="visible"/>
                                      </p:to>
                                    </p:set>
                                    <p:anim calcmode="lin" valueType="num">
                                      <p:cBhvr additive="base">
                                        <p:cTn id="18" dur="500"/>
                                        <p:tgtEl>
                                          <p:spTgt spid="28"/>
                                        </p:tgtEl>
                                        <p:attrNameLst>
                                          <p:attrName>ppt_x</p:attrName>
                                        </p:attrNameLst>
                                      </p:cBhvr>
                                      <p:tavLst>
                                        <p:tav tm="0">
                                          <p:val>
                                            <p:strVal val="#ppt_x+#ppt_w*1.125000"/>
                                          </p:val>
                                        </p:tav>
                                        <p:tav tm="100000">
                                          <p:val>
                                            <p:strVal val="#ppt_x"/>
                                          </p:val>
                                        </p:tav>
                                      </p:tavLst>
                                    </p:anim>
                                    <p:animEffect transition="in" filter="wipe(left)">
                                      <p:cBhvr>
                                        <p:cTn id="19" dur="500"/>
                                        <p:tgtEl>
                                          <p:spTgt spid="28"/>
                                        </p:tgtEl>
                                      </p:cBhvr>
                                    </p:animEffect>
                                  </p:childTnLst>
                                </p:cTn>
                              </p:par>
                              <p:par>
                                <p:cTn id="20" presetID="12" presetClass="entr" presetSubtype="2" fill="hold" grpId="0" nodeType="withEffect">
                                  <p:stCondLst>
                                    <p:cond delay="1250"/>
                                  </p:stCondLst>
                                  <p:childTnLst>
                                    <p:set>
                                      <p:cBhvr>
                                        <p:cTn id="21" dur="1" fill="hold">
                                          <p:stCondLst>
                                            <p:cond delay="0"/>
                                          </p:stCondLst>
                                        </p:cTn>
                                        <p:tgtEl>
                                          <p:spTgt spid="29"/>
                                        </p:tgtEl>
                                        <p:attrNameLst>
                                          <p:attrName>style.visibility</p:attrName>
                                        </p:attrNameLst>
                                      </p:cBhvr>
                                      <p:to>
                                        <p:strVal val="visible"/>
                                      </p:to>
                                    </p:set>
                                    <p:anim calcmode="lin" valueType="num">
                                      <p:cBhvr additive="base">
                                        <p:cTn id="22" dur="500"/>
                                        <p:tgtEl>
                                          <p:spTgt spid="29"/>
                                        </p:tgtEl>
                                        <p:attrNameLst>
                                          <p:attrName>ppt_x</p:attrName>
                                        </p:attrNameLst>
                                      </p:cBhvr>
                                      <p:tavLst>
                                        <p:tav tm="0">
                                          <p:val>
                                            <p:strVal val="#ppt_x+#ppt_w*1.125000"/>
                                          </p:val>
                                        </p:tav>
                                        <p:tav tm="100000">
                                          <p:val>
                                            <p:strVal val="#ppt_x"/>
                                          </p:val>
                                        </p:tav>
                                      </p:tavLst>
                                    </p:anim>
                                    <p:animEffect transition="in" filter="wipe(left)">
                                      <p:cBhvr>
                                        <p:cTn id="23" dur="500"/>
                                        <p:tgtEl>
                                          <p:spTgt spid="29"/>
                                        </p:tgtEl>
                                      </p:cBhvr>
                                    </p:animEffect>
                                  </p:childTnLst>
                                </p:cTn>
                              </p:par>
                              <p:par>
                                <p:cTn id="24" presetID="12" presetClass="entr" presetSubtype="2" fill="hold" grpId="0" nodeType="withEffect">
                                  <p:stCondLst>
                                    <p:cond delay="1250"/>
                                  </p:stCondLst>
                                  <p:childTnLst>
                                    <p:set>
                                      <p:cBhvr>
                                        <p:cTn id="25" dur="1" fill="hold">
                                          <p:stCondLst>
                                            <p:cond delay="0"/>
                                          </p:stCondLst>
                                        </p:cTn>
                                        <p:tgtEl>
                                          <p:spTgt spid="30"/>
                                        </p:tgtEl>
                                        <p:attrNameLst>
                                          <p:attrName>style.visibility</p:attrName>
                                        </p:attrNameLst>
                                      </p:cBhvr>
                                      <p:to>
                                        <p:strVal val="visible"/>
                                      </p:to>
                                    </p:set>
                                    <p:anim calcmode="lin" valueType="num">
                                      <p:cBhvr additive="base">
                                        <p:cTn id="26" dur="500"/>
                                        <p:tgtEl>
                                          <p:spTgt spid="30"/>
                                        </p:tgtEl>
                                        <p:attrNameLst>
                                          <p:attrName>ppt_x</p:attrName>
                                        </p:attrNameLst>
                                      </p:cBhvr>
                                      <p:tavLst>
                                        <p:tav tm="0">
                                          <p:val>
                                            <p:strVal val="#ppt_x+#ppt_w*1.125000"/>
                                          </p:val>
                                        </p:tav>
                                        <p:tav tm="100000">
                                          <p:val>
                                            <p:strVal val="#ppt_x"/>
                                          </p:val>
                                        </p:tav>
                                      </p:tavLst>
                                    </p:anim>
                                    <p:animEffect transition="in" filter="wipe(left)">
                                      <p:cBhvr>
                                        <p:cTn id="27" dur="500"/>
                                        <p:tgtEl>
                                          <p:spTgt spid="30"/>
                                        </p:tgtEl>
                                      </p:cBhvr>
                                    </p:animEffect>
                                  </p:childTnLst>
                                </p:cTn>
                              </p:par>
                              <p:par>
                                <p:cTn id="28" presetID="12" presetClass="entr" presetSubtype="8" fill="hold" grpId="0" nodeType="withEffect">
                                  <p:stCondLst>
                                    <p:cond delay="1250"/>
                                  </p:stCondLst>
                                  <p:childTnLst>
                                    <p:set>
                                      <p:cBhvr>
                                        <p:cTn id="29" dur="1" fill="hold">
                                          <p:stCondLst>
                                            <p:cond delay="0"/>
                                          </p:stCondLst>
                                        </p:cTn>
                                        <p:tgtEl>
                                          <p:spTgt spid="26"/>
                                        </p:tgtEl>
                                        <p:attrNameLst>
                                          <p:attrName>style.visibility</p:attrName>
                                        </p:attrNameLst>
                                      </p:cBhvr>
                                      <p:to>
                                        <p:strVal val="visible"/>
                                      </p:to>
                                    </p:set>
                                    <p:anim calcmode="lin" valueType="num">
                                      <p:cBhvr additive="base">
                                        <p:cTn id="30" dur="500"/>
                                        <p:tgtEl>
                                          <p:spTgt spid="26"/>
                                        </p:tgtEl>
                                        <p:attrNameLst>
                                          <p:attrName>ppt_x</p:attrName>
                                        </p:attrNameLst>
                                      </p:cBhvr>
                                      <p:tavLst>
                                        <p:tav tm="0">
                                          <p:val>
                                            <p:strVal val="#ppt_x-#ppt_w*1.125000"/>
                                          </p:val>
                                        </p:tav>
                                        <p:tav tm="100000">
                                          <p:val>
                                            <p:strVal val="#ppt_x"/>
                                          </p:val>
                                        </p:tav>
                                      </p:tavLst>
                                    </p:anim>
                                    <p:animEffect transition="in" filter="wipe(right)">
                                      <p:cBhvr>
                                        <p:cTn id="31" dur="500"/>
                                        <p:tgtEl>
                                          <p:spTgt spid="26"/>
                                        </p:tgtEl>
                                      </p:cBhvr>
                                    </p:animEffect>
                                  </p:childTnLst>
                                </p:cTn>
                              </p:par>
                              <p:par>
                                <p:cTn id="32" presetID="12" presetClass="entr" presetSubtype="4" fill="hold" grpId="0" nodeType="withEffect">
                                  <p:stCondLst>
                                    <p:cond delay="1250"/>
                                  </p:stCondLst>
                                  <p:childTnLst>
                                    <p:set>
                                      <p:cBhvr>
                                        <p:cTn id="33" dur="1" fill="hold">
                                          <p:stCondLst>
                                            <p:cond delay="0"/>
                                          </p:stCondLst>
                                        </p:cTn>
                                        <p:tgtEl>
                                          <p:spTgt spid="27"/>
                                        </p:tgtEl>
                                        <p:attrNameLst>
                                          <p:attrName>style.visibility</p:attrName>
                                        </p:attrNameLst>
                                      </p:cBhvr>
                                      <p:to>
                                        <p:strVal val="visible"/>
                                      </p:to>
                                    </p:set>
                                    <p:anim calcmode="lin" valueType="num">
                                      <p:cBhvr additive="base">
                                        <p:cTn id="34" dur="500"/>
                                        <p:tgtEl>
                                          <p:spTgt spid="27"/>
                                        </p:tgtEl>
                                        <p:attrNameLst>
                                          <p:attrName>ppt_y</p:attrName>
                                        </p:attrNameLst>
                                      </p:cBhvr>
                                      <p:tavLst>
                                        <p:tav tm="0">
                                          <p:val>
                                            <p:strVal val="#ppt_y+#ppt_h*1.125000"/>
                                          </p:val>
                                        </p:tav>
                                        <p:tav tm="100000">
                                          <p:val>
                                            <p:strVal val="#ppt_y"/>
                                          </p:val>
                                        </p:tav>
                                      </p:tavLst>
                                    </p:anim>
                                    <p:animEffect transition="in" filter="wipe(up)">
                                      <p:cBhvr>
                                        <p:cTn id="35" dur="500"/>
                                        <p:tgtEl>
                                          <p:spTgt spid="27"/>
                                        </p:tgtEl>
                                      </p:cBhvr>
                                    </p:animEffect>
                                  </p:childTnLst>
                                </p:cTn>
                              </p:par>
                              <p:par>
                                <p:cTn id="36" presetID="12" presetClass="entr" presetSubtype="8" fill="hold" grpId="0" nodeType="withEffect">
                                  <p:stCondLst>
                                    <p:cond delay="1250"/>
                                  </p:stCondLst>
                                  <p:childTnLst>
                                    <p:set>
                                      <p:cBhvr>
                                        <p:cTn id="37" dur="1" fill="hold">
                                          <p:stCondLst>
                                            <p:cond delay="0"/>
                                          </p:stCondLst>
                                        </p:cTn>
                                        <p:tgtEl>
                                          <p:spTgt spid="25"/>
                                        </p:tgtEl>
                                        <p:attrNameLst>
                                          <p:attrName>style.visibility</p:attrName>
                                        </p:attrNameLst>
                                      </p:cBhvr>
                                      <p:to>
                                        <p:strVal val="visible"/>
                                      </p:to>
                                    </p:set>
                                    <p:anim calcmode="lin" valueType="num">
                                      <p:cBhvr additive="base">
                                        <p:cTn id="38" dur="500"/>
                                        <p:tgtEl>
                                          <p:spTgt spid="25"/>
                                        </p:tgtEl>
                                        <p:attrNameLst>
                                          <p:attrName>ppt_x</p:attrName>
                                        </p:attrNameLst>
                                      </p:cBhvr>
                                      <p:tavLst>
                                        <p:tav tm="0">
                                          <p:val>
                                            <p:strVal val="#ppt_x-#ppt_w*1.125000"/>
                                          </p:val>
                                        </p:tav>
                                        <p:tav tm="100000">
                                          <p:val>
                                            <p:strVal val="#ppt_x"/>
                                          </p:val>
                                        </p:tav>
                                      </p:tavLst>
                                    </p:anim>
                                    <p:animEffect transition="in" filter="wipe(right)">
                                      <p:cBhvr>
                                        <p:cTn id="39" dur="500"/>
                                        <p:tgtEl>
                                          <p:spTgt spid="25"/>
                                        </p:tgtEl>
                                      </p:cBhvr>
                                    </p:animEffect>
                                  </p:childTnLst>
                                </p:cTn>
                              </p:par>
                              <p:par>
                                <p:cTn id="40" presetID="12" presetClass="entr" presetSubtype="8" fill="hold" grpId="0" nodeType="withEffect">
                                  <p:stCondLst>
                                    <p:cond delay="1250"/>
                                  </p:stCondLst>
                                  <p:childTnLst>
                                    <p:set>
                                      <p:cBhvr>
                                        <p:cTn id="41" dur="1" fill="hold">
                                          <p:stCondLst>
                                            <p:cond delay="0"/>
                                          </p:stCondLst>
                                        </p:cTn>
                                        <p:tgtEl>
                                          <p:spTgt spid="31"/>
                                        </p:tgtEl>
                                        <p:attrNameLst>
                                          <p:attrName>style.visibility</p:attrName>
                                        </p:attrNameLst>
                                      </p:cBhvr>
                                      <p:to>
                                        <p:strVal val="visible"/>
                                      </p:to>
                                    </p:set>
                                    <p:anim calcmode="lin" valueType="num">
                                      <p:cBhvr additive="base">
                                        <p:cTn id="42" dur="500"/>
                                        <p:tgtEl>
                                          <p:spTgt spid="31"/>
                                        </p:tgtEl>
                                        <p:attrNameLst>
                                          <p:attrName>ppt_x</p:attrName>
                                        </p:attrNameLst>
                                      </p:cBhvr>
                                      <p:tavLst>
                                        <p:tav tm="0">
                                          <p:val>
                                            <p:strVal val="#ppt_x-#ppt_w*1.125000"/>
                                          </p:val>
                                        </p:tav>
                                        <p:tav tm="100000">
                                          <p:val>
                                            <p:strVal val="#ppt_x"/>
                                          </p:val>
                                        </p:tav>
                                      </p:tavLst>
                                    </p:anim>
                                    <p:animEffect transition="in" filter="wipe(right)">
                                      <p:cBhvr>
                                        <p:cTn id="43" dur="500"/>
                                        <p:tgtEl>
                                          <p:spTgt spid="31"/>
                                        </p:tgtEl>
                                      </p:cBhvr>
                                    </p:animEffect>
                                  </p:childTnLst>
                                </p:cTn>
                              </p:par>
                              <p:par>
                                <p:cTn id="44" presetID="12" presetClass="entr" presetSubtype="8" fill="hold" nodeType="withEffect">
                                  <p:stCondLst>
                                    <p:cond delay="1700"/>
                                  </p:stCondLst>
                                  <p:childTnLst>
                                    <p:set>
                                      <p:cBhvr>
                                        <p:cTn id="45" dur="1" fill="hold">
                                          <p:stCondLst>
                                            <p:cond delay="0"/>
                                          </p:stCondLst>
                                        </p:cTn>
                                        <p:tgtEl>
                                          <p:spTgt spid="8"/>
                                        </p:tgtEl>
                                        <p:attrNameLst>
                                          <p:attrName>style.visibility</p:attrName>
                                        </p:attrNameLst>
                                      </p:cBhvr>
                                      <p:to>
                                        <p:strVal val="visible"/>
                                      </p:to>
                                    </p:set>
                                    <p:anim calcmode="lin" valueType="num">
                                      <p:cBhvr additive="base">
                                        <p:cTn id="46" dur="750"/>
                                        <p:tgtEl>
                                          <p:spTgt spid="8"/>
                                        </p:tgtEl>
                                        <p:attrNameLst>
                                          <p:attrName>ppt_x</p:attrName>
                                        </p:attrNameLst>
                                      </p:cBhvr>
                                      <p:tavLst>
                                        <p:tav tm="0">
                                          <p:val>
                                            <p:strVal val="#ppt_x-#ppt_w*1.125000"/>
                                          </p:val>
                                        </p:tav>
                                        <p:tav tm="100000">
                                          <p:val>
                                            <p:strVal val="#ppt_x"/>
                                          </p:val>
                                        </p:tav>
                                      </p:tavLst>
                                    </p:anim>
                                    <p:animEffect transition="in" filter="wipe(right)">
                                      <p:cBhvr>
                                        <p:cTn id="47"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P spid="28" grpId="0"/>
      <p:bldP spid="29" grpId="0"/>
      <p:bldP spid="30" grpId="0"/>
      <p:bldP spid="3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755576" y="1433794"/>
            <a:ext cx="2622516" cy="2494589"/>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 name="组合 2"/>
          <p:cNvGrpSpPr/>
          <p:nvPr/>
        </p:nvGrpSpPr>
        <p:grpSpPr bwMode="auto">
          <a:xfrm>
            <a:off x="3948113" y="1227138"/>
            <a:ext cx="2112962" cy="527050"/>
            <a:chOff x="1126386" y="1054480"/>
            <a:chExt cx="2533426" cy="631488"/>
          </a:xfrm>
        </p:grpSpPr>
        <p:sp>
          <p:nvSpPr>
            <p:cNvPr id="4"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6"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1566" name="组合 51"/>
            <p:cNvGrpSpPr/>
            <p:nvPr/>
          </p:nvGrpSpPr>
          <p:grpSpPr bwMode="auto">
            <a:xfrm>
              <a:off x="1642965" y="1128882"/>
              <a:ext cx="1604331" cy="525990"/>
              <a:chOff x="1642965" y="1128882"/>
              <a:chExt cx="1604331" cy="525990"/>
            </a:xfrm>
          </p:grpSpPr>
          <p:sp>
            <p:nvSpPr>
              <p:cNvPr id="21567" name="矩形 94"/>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1568"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0" name="组合 9"/>
          <p:cNvGrpSpPr/>
          <p:nvPr/>
        </p:nvGrpSpPr>
        <p:grpSpPr bwMode="auto">
          <a:xfrm>
            <a:off x="3948113" y="1803400"/>
            <a:ext cx="2330450" cy="527050"/>
            <a:chOff x="1126386" y="1685968"/>
            <a:chExt cx="2794989" cy="631488"/>
          </a:xfrm>
        </p:grpSpPr>
        <p:sp>
          <p:nvSpPr>
            <p:cNvPr id="11"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12"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3"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1560" name="组合 102"/>
            <p:cNvGrpSpPr/>
            <p:nvPr/>
          </p:nvGrpSpPr>
          <p:grpSpPr bwMode="auto">
            <a:xfrm>
              <a:off x="1642965" y="1762295"/>
              <a:ext cx="1604331" cy="525990"/>
              <a:chOff x="1642965" y="1128882"/>
              <a:chExt cx="1604331" cy="525990"/>
            </a:xfrm>
          </p:grpSpPr>
          <p:sp>
            <p:nvSpPr>
              <p:cNvPr id="21561" name="矩形 103"/>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1562"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9" name="组合 18"/>
          <p:cNvGrpSpPr/>
          <p:nvPr/>
        </p:nvGrpSpPr>
        <p:grpSpPr bwMode="auto">
          <a:xfrm>
            <a:off x="3948113" y="2379663"/>
            <a:ext cx="2517775" cy="527050"/>
            <a:chOff x="1126386" y="2317456"/>
            <a:chExt cx="3019186" cy="631488"/>
          </a:xfrm>
        </p:grpSpPr>
        <p:sp>
          <p:nvSpPr>
            <p:cNvPr id="20"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1" name="Freeform 60"/>
            <p:cNvSpPr/>
            <p:nvPr/>
          </p:nvSpPr>
          <p:spPr bwMode="auto">
            <a:xfrm>
              <a:off x="1126386" y="2382126"/>
              <a:ext cx="2958269" cy="504049"/>
            </a:xfrm>
            <a:custGeom>
              <a:avLst/>
              <a:gdLst>
                <a:gd name="T0" fmla="*/ 0 w 670"/>
                <a:gd name="T1" fmla="*/ 2147483647 h 114"/>
                <a:gd name="T2" fmla="*/ 2147483647 w 670"/>
                <a:gd name="T3" fmla="*/ 2147483647 h 114"/>
                <a:gd name="T4" fmla="*/ 2147483647 w 670"/>
                <a:gd name="T5" fmla="*/ 1107816374 h 114"/>
                <a:gd name="T6" fmla="*/ 2147483647 w 670"/>
                <a:gd name="T7" fmla="*/ 0 h 114"/>
                <a:gd name="T8" fmla="*/ 0 w 670"/>
                <a:gd name="T9" fmla="*/ 0 h 114"/>
                <a:gd name="T10" fmla="*/ 0 w 670"/>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2"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21552" name="组合 105"/>
            <p:cNvGrpSpPr/>
            <p:nvPr/>
          </p:nvGrpSpPr>
          <p:grpSpPr bwMode="auto">
            <a:xfrm>
              <a:off x="1642965" y="2395708"/>
              <a:ext cx="1604331" cy="525990"/>
              <a:chOff x="1642965" y="1128882"/>
              <a:chExt cx="1604331" cy="525990"/>
            </a:xfrm>
          </p:grpSpPr>
          <p:sp>
            <p:nvSpPr>
              <p:cNvPr id="21553" name="矩形 106"/>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1554"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7" name="组合 26"/>
          <p:cNvGrpSpPr/>
          <p:nvPr/>
        </p:nvGrpSpPr>
        <p:grpSpPr bwMode="auto">
          <a:xfrm>
            <a:off x="3948113" y="2955925"/>
            <a:ext cx="2736850" cy="530225"/>
            <a:chOff x="1126386" y="2948944"/>
            <a:chExt cx="3280749" cy="635225"/>
          </a:xfrm>
        </p:grpSpPr>
        <p:sp>
          <p:nvSpPr>
            <p:cNvPr id="28"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9"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0"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1545" name="组合 108"/>
            <p:cNvGrpSpPr/>
            <p:nvPr/>
          </p:nvGrpSpPr>
          <p:grpSpPr bwMode="auto">
            <a:xfrm>
              <a:off x="1642965" y="3029121"/>
              <a:ext cx="1604331" cy="525990"/>
              <a:chOff x="1642965" y="1128882"/>
              <a:chExt cx="1604331" cy="525990"/>
            </a:xfrm>
          </p:grpSpPr>
          <p:sp>
            <p:nvSpPr>
              <p:cNvPr id="21546" name="矩形 109"/>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1547"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4" name="组合 33"/>
          <p:cNvGrpSpPr/>
          <p:nvPr/>
        </p:nvGrpSpPr>
        <p:grpSpPr bwMode="auto">
          <a:xfrm>
            <a:off x="3951288" y="3535363"/>
            <a:ext cx="2957512" cy="527050"/>
            <a:chOff x="1130123" y="3584168"/>
            <a:chExt cx="3546049" cy="631488"/>
          </a:xfrm>
        </p:grpSpPr>
        <p:sp>
          <p:nvSpPr>
            <p:cNvPr id="35"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6"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8"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1539" name="组合 111"/>
            <p:cNvGrpSpPr/>
            <p:nvPr/>
          </p:nvGrpSpPr>
          <p:grpSpPr bwMode="auto">
            <a:xfrm>
              <a:off x="1642965" y="3662534"/>
              <a:ext cx="1604331" cy="525990"/>
              <a:chOff x="1642965" y="1128882"/>
              <a:chExt cx="1604331" cy="525990"/>
            </a:xfrm>
          </p:grpSpPr>
          <p:sp>
            <p:nvSpPr>
              <p:cNvPr id="21540" name="矩形 112"/>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1541"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42" name="矩形 41"/>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等腰三角形 42"/>
          <p:cNvSpPr/>
          <p:nvPr/>
        </p:nvSpPr>
        <p:spPr>
          <a:xfrm rot="5400000">
            <a:off x="3771900" y="2559050"/>
            <a:ext cx="179388"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4" name="组合 43"/>
          <p:cNvGrpSpPr/>
          <p:nvPr/>
        </p:nvGrpSpPr>
        <p:grpSpPr bwMode="auto">
          <a:xfrm>
            <a:off x="6918325" y="904875"/>
            <a:ext cx="2009775" cy="442913"/>
            <a:chOff x="6917909" y="904473"/>
            <a:chExt cx="2009543" cy="443141"/>
          </a:xfrm>
        </p:grpSpPr>
        <p:grpSp>
          <p:nvGrpSpPr>
            <p:cNvPr id="21515" name="组合 63"/>
            <p:cNvGrpSpPr/>
            <p:nvPr/>
          </p:nvGrpSpPr>
          <p:grpSpPr bwMode="auto">
            <a:xfrm>
              <a:off x="7507712" y="1175361"/>
              <a:ext cx="171576" cy="172253"/>
              <a:chOff x="6859414" y="1135410"/>
              <a:chExt cx="229708" cy="230615"/>
            </a:xfrm>
          </p:grpSpPr>
          <p:sp>
            <p:nvSpPr>
              <p:cNvPr id="21532"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21533" name="Oval 84"/>
              <p:cNvSpPr>
                <a:spLocks noChangeArrowheads="1"/>
              </p:cNvSpPr>
              <p:nvPr/>
            </p:nvSpPr>
            <p:spPr bwMode="auto">
              <a:xfrm>
                <a:off x="6859414" y="1135410"/>
                <a:ext cx="229708"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4" name="Freeform 85"/>
              <p:cNvSpPr>
                <a:spLocks noEditPoints="1"/>
              </p:cNvSpPr>
              <p:nvPr/>
            </p:nvSpPr>
            <p:spPr bwMode="auto">
              <a:xfrm>
                <a:off x="6930452" y="1181022"/>
                <a:ext cx="80754" cy="123335"/>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1516" name="组合 76"/>
            <p:cNvGrpSpPr/>
            <p:nvPr/>
          </p:nvGrpSpPr>
          <p:grpSpPr bwMode="auto">
            <a:xfrm>
              <a:off x="7994043" y="1175361"/>
              <a:ext cx="178357" cy="172253"/>
              <a:chOff x="7655673" y="1135410"/>
              <a:chExt cx="238787" cy="230615"/>
            </a:xfrm>
          </p:grpSpPr>
          <p:sp>
            <p:nvSpPr>
              <p:cNvPr id="60" name="Oval 86"/>
              <p:cNvSpPr>
                <a:spLocks noChangeArrowheads="1"/>
              </p:cNvSpPr>
              <p:nvPr/>
            </p:nvSpPr>
            <p:spPr bwMode="auto">
              <a:xfrm>
                <a:off x="7655763"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1" name="Freeform 87"/>
              <p:cNvSpPr/>
              <p:nvPr/>
            </p:nvSpPr>
            <p:spPr bwMode="auto">
              <a:xfrm>
                <a:off x="7725892" y="1181022"/>
                <a:ext cx="114756" cy="131841"/>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1517" name="组合 85"/>
            <p:cNvGrpSpPr/>
            <p:nvPr/>
          </p:nvGrpSpPr>
          <p:grpSpPr bwMode="auto">
            <a:xfrm>
              <a:off x="7257765" y="1175361"/>
              <a:ext cx="178357" cy="172253"/>
              <a:chOff x="6452659" y="1135410"/>
              <a:chExt cx="238787" cy="230615"/>
            </a:xfrm>
          </p:grpSpPr>
          <p:sp>
            <p:nvSpPr>
              <p:cNvPr id="58" name="Oval 89"/>
              <p:cNvSpPr>
                <a:spLocks noChangeArrowheads="1"/>
              </p:cNvSpPr>
              <p:nvPr/>
            </p:nvSpPr>
            <p:spPr bwMode="auto">
              <a:xfrm>
                <a:off x="6452431"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9" name="Freeform 90"/>
              <p:cNvSpPr>
                <a:spLocks noEditPoints="1"/>
              </p:cNvSpPr>
              <p:nvPr/>
            </p:nvSpPr>
            <p:spPr bwMode="auto">
              <a:xfrm>
                <a:off x="6531061" y="1189527"/>
                <a:ext cx="80754" cy="114829"/>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1518" name="组合 86"/>
            <p:cNvGrpSpPr/>
            <p:nvPr/>
          </p:nvGrpSpPr>
          <p:grpSpPr bwMode="auto">
            <a:xfrm>
              <a:off x="7750878" y="1175361"/>
              <a:ext cx="171576" cy="172253"/>
              <a:chOff x="7257998" y="1135410"/>
              <a:chExt cx="229708" cy="230615"/>
            </a:xfrm>
          </p:grpSpPr>
          <p:sp>
            <p:nvSpPr>
              <p:cNvPr id="56" name="Oval 88"/>
              <p:cNvSpPr>
                <a:spLocks noChangeArrowheads="1"/>
              </p:cNvSpPr>
              <p:nvPr/>
            </p:nvSpPr>
            <p:spPr bwMode="auto">
              <a:xfrm>
                <a:off x="7258497"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7" name="Freeform 91"/>
              <p:cNvSpPr/>
              <p:nvPr/>
            </p:nvSpPr>
            <p:spPr bwMode="auto">
              <a:xfrm>
                <a:off x="7320125" y="1198033"/>
                <a:ext cx="106256" cy="106323"/>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1519" name="组合 87"/>
            <p:cNvGrpSpPr/>
            <p:nvPr/>
          </p:nvGrpSpPr>
          <p:grpSpPr bwMode="auto">
            <a:xfrm>
              <a:off x="7013922" y="1175361"/>
              <a:ext cx="172253" cy="172253"/>
              <a:chOff x="6054076" y="942438"/>
              <a:chExt cx="230615" cy="230615"/>
            </a:xfrm>
          </p:grpSpPr>
          <p:sp>
            <p:nvSpPr>
              <p:cNvPr id="53" name="Freeform 92"/>
              <p:cNvSpPr>
                <a:spLocks noEditPoints="1"/>
              </p:cNvSpPr>
              <p:nvPr/>
            </p:nvSpPr>
            <p:spPr bwMode="auto">
              <a:xfrm>
                <a:off x="6106169" y="996555"/>
                <a:ext cx="133882" cy="123335"/>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54" name="Rectangle 93"/>
              <p:cNvSpPr>
                <a:spLocks noChangeArrowheads="1"/>
              </p:cNvSpPr>
              <p:nvPr/>
            </p:nvSpPr>
            <p:spPr bwMode="auto">
              <a:xfrm>
                <a:off x="6150796" y="1058224"/>
                <a:ext cx="36128" cy="36149"/>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5" name="Freeform 94"/>
              <p:cNvSpPr>
                <a:spLocks noEditPoints="1"/>
              </p:cNvSpPr>
              <p:nvPr/>
            </p:nvSpPr>
            <p:spPr bwMode="auto">
              <a:xfrm>
                <a:off x="6053040" y="943394"/>
                <a:ext cx="231639" cy="229659"/>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grpSp>
          <p:nvGrpSpPr>
            <p:cNvPr id="21520" name="组合 88"/>
            <p:cNvGrpSpPr/>
            <p:nvPr/>
          </p:nvGrpSpPr>
          <p:grpSpPr bwMode="auto">
            <a:xfrm>
              <a:off x="6917909" y="904473"/>
              <a:ext cx="2009543" cy="261610"/>
              <a:chOff x="6917909" y="722357"/>
              <a:chExt cx="2009543" cy="261610"/>
            </a:xfrm>
          </p:grpSpPr>
          <p:sp>
            <p:nvSpPr>
              <p:cNvPr id="51" name="矩形 50"/>
              <p:cNvSpPr/>
              <p:nvPr/>
            </p:nvSpPr>
            <p:spPr>
              <a:xfrm>
                <a:off x="6917909" y="722357"/>
                <a:ext cx="1565094" cy="262073"/>
              </a:xfrm>
              <a:prstGeom prst="rect">
                <a:avLst/>
              </a:prstGeom>
            </p:spPr>
            <p:txBody>
              <a:bodyPr>
                <a:spAutoFit/>
              </a:bodyPr>
              <a:lstStyle/>
              <a:p>
                <a:pPr eaLnBrk="1" fontAlgn="auto" hangingPunct="1">
                  <a:spcBef>
                    <a:spcPts val="0"/>
                  </a:spcBef>
                  <a:spcAft>
                    <a:spcPts val="0"/>
                  </a:spcAft>
                  <a:defRPr/>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点击插入标题</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2" name="矩形 51"/>
              <p:cNvSpPr/>
              <p:nvPr/>
            </p:nvSpPr>
            <p:spPr>
              <a:xfrm>
                <a:off x="7821093" y="752536"/>
                <a:ext cx="1106359" cy="21442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800" dirty="0">
                  <a:solidFill>
                    <a:schemeClr val="tx1">
                      <a:lumMod val="50000"/>
                      <a:lumOff val="50000"/>
                    </a:schemeClr>
                  </a:solidFill>
                  <a:latin typeface="+mn-lt"/>
                  <a:ea typeface="+mn-ea"/>
                </a:endParaRPr>
              </a:p>
            </p:txBody>
          </p:sp>
        </p:gr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80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p:tgtEl>
                                          <p:spTgt spid="43"/>
                                        </p:tgtEl>
                                        <p:attrNameLst>
                                          <p:attrName>ppt_x</p:attrName>
                                        </p:attrNameLst>
                                      </p:cBhvr>
                                      <p:tavLst>
                                        <p:tav tm="0">
                                          <p:val>
                                            <p:strVal val="#ppt_x-#ppt_w*1.125000"/>
                                          </p:val>
                                        </p:tav>
                                        <p:tav tm="100000">
                                          <p:val>
                                            <p:strVal val="#ppt_x"/>
                                          </p:val>
                                        </p:tav>
                                      </p:tavLst>
                                    </p:anim>
                                    <p:animEffect transition="in" filter="wipe(right)">
                                      <p:cBhvr>
                                        <p:cTn id="8" dur="500"/>
                                        <p:tgtEl>
                                          <p:spTgt spid="43"/>
                                        </p:tgtEl>
                                      </p:cBhvr>
                                    </p:animEffect>
                                  </p:childTnLst>
                                </p:cTn>
                              </p:par>
                              <p:par>
                                <p:cTn id="9" presetID="22" presetClass="entr" presetSubtype="8" fill="hold" grpId="0" nodeType="withEffect">
                                  <p:stCondLst>
                                    <p:cond delay="110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750"/>
                                        <p:tgtEl>
                                          <p:spTgt spid="42"/>
                                        </p:tgtEl>
                                      </p:cBhvr>
                                    </p:animEffect>
                                  </p:childTnLst>
                                </p:cTn>
                              </p:par>
                              <p:par>
                                <p:cTn id="12" presetID="22" presetClass="entr" presetSubtype="8" fill="hold" nodeType="withEffect">
                                  <p:stCondLst>
                                    <p:cond delay="180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500"/>
                                        <p:tgtEl>
                                          <p:spTgt spid="3"/>
                                        </p:tgtEl>
                                      </p:cBhvr>
                                    </p:animEffect>
                                  </p:childTnLst>
                                </p:cTn>
                              </p:par>
                              <p:par>
                                <p:cTn id="15" presetID="22" presetClass="entr" presetSubtype="8" fill="hold" nodeType="withEffect">
                                  <p:stCondLst>
                                    <p:cond delay="200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par>
                                <p:cTn id="18" presetID="22" presetClass="entr" presetSubtype="8" fill="hold" nodeType="withEffect">
                                  <p:stCondLst>
                                    <p:cond delay="2200"/>
                                  </p:stCondLst>
                                  <p:childTnLst>
                                    <p:set>
                                      <p:cBhvr>
                                        <p:cTn id="19" dur="1" fill="hold">
                                          <p:stCondLst>
                                            <p:cond delay="0"/>
                                          </p:stCondLst>
                                        </p:cTn>
                                        <p:tgtEl>
                                          <p:spTgt spid="19"/>
                                        </p:tgtEl>
                                        <p:attrNameLst>
                                          <p:attrName>style.visibility</p:attrName>
                                        </p:attrNameLst>
                                      </p:cBhvr>
                                      <p:to>
                                        <p:strVal val="visible"/>
                                      </p:to>
                                    </p:set>
                                    <p:animEffect transition="in" filter="wipe(left)">
                                      <p:cBhvr>
                                        <p:cTn id="20" dur="500"/>
                                        <p:tgtEl>
                                          <p:spTgt spid="19"/>
                                        </p:tgtEl>
                                      </p:cBhvr>
                                    </p:animEffect>
                                  </p:childTnLst>
                                </p:cTn>
                              </p:par>
                              <p:par>
                                <p:cTn id="21" presetID="22" presetClass="entr" presetSubtype="8" fill="hold" nodeType="withEffect">
                                  <p:stCondLst>
                                    <p:cond delay="250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500"/>
                                        <p:tgtEl>
                                          <p:spTgt spid="27"/>
                                        </p:tgtEl>
                                      </p:cBhvr>
                                    </p:animEffect>
                                  </p:childTnLst>
                                </p:cTn>
                              </p:par>
                              <p:par>
                                <p:cTn id="24" presetID="22" presetClass="entr" presetSubtype="8" fill="hold" nodeType="withEffect">
                                  <p:stCondLst>
                                    <p:cond delay="2800"/>
                                  </p:stCondLst>
                                  <p:childTnLst>
                                    <p:set>
                                      <p:cBhvr>
                                        <p:cTn id="25" dur="1" fill="hold">
                                          <p:stCondLst>
                                            <p:cond delay="0"/>
                                          </p:stCondLst>
                                        </p:cTn>
                                        <p:tgtEl>
                                          <p:spTgt spid="34"/>
                                        </p:tgtEl>
                                        <p:attrNameLst>
                                          <p:attrName>style.visibility</p:attrName>
                                        </p:attrNameLst>
                                      </p:cBhvr>
                                      <p:to>
                                        <p:strVal val="visible"/>
                                      </p:to>
                                    </p:set>
                                    <p:animEffect transition="in" filter="wipe(left)">
                                      <p:cBhvr>
                                        <p:cTn id="26" dur="500"/>
                                        <p:tgtEl>
                                          <p:spTgt spid="34"/>
                                        </p:tgtEl>
                                      </p:cBhvr>
                                    </p:animEffect>
                                  </p:childTnLst>
                                </p:cTn>
                              </p:par>
                              <p:par>
                                <p:cTn id="27" presetID="2" presetClass="entr" presetSubtype="2" decel="100000" fill="hold" nodeType="withEffect">
                                  <p:stCondLst>
                                    <p:cond delay="3200"/>
                                  </p:stCondLst>
                                  <p:childTnLst>
                                    <p:set>
                                      <p:cBhvr>
                                        <p:cTn id="28" dur="1" fill="hold">
                                          <p:stCondLst>
                                            <p:cond delay="0"/>
                                          </p:stCondLst>
                                        </p:cTn>
                                        <p:tgtEl>
                                          <p:spTgt spid="44"/>
                                        </p:tgtEl>
                                        <p:attrNameLst>
                                          <p:attrName>style.visibility</p:attrName>
                                        </p:attrNameLst>
                                      </p:cBhvr>
                                      <p:to>
                                        <p:strVal val="visible"/>
                                      </p:to>
                                    </p:set>
                                    <p:anim calcmode="lin" valueType="num">
                                      <p:cBhvr additive="base">
                                        <p:cTn id="29" dur="500" fill="hold"/>
                                        <p:tgtEl>
                                          <p:spTgt spid="44"/>
                                        </p:tgtEl>
                                        <p:attrNameLst>
                                          <p:attrName>ppt_x</p:attrName>
                                        </p:attrNameLst>
                                      </p:cBhvr>
                                      <p:tavLst>
                                        <p:tav tm="0">
                                          <p:val>
                                            <p:strVal val="1+#ppt_w/2"/>
                                          </p:val>
                                        </p:tav>
                                        <p:tav tm="100000">
                                          <p:val>
                                            <p:strVal val="#ppt_x"/>
                                          </p:val>
                                        </p:tav>
                                      </p:tavLst>
                                    </p:anim>
                                    <p:anim calcmode="lin" valueType="num">
                                      <p:cBhvr additive="base">
                                        <p:cTn id="30" dur="500" fill="hold"/>
                                        <p:tgtEl>
                                          <p:spTgt spid="44"/>
                                        </p:tgtEl>
                                        <p:attrNameLst>
                                          <p:attrName>ppt_y</p:attrName>
                                        </p:attrNameLst>
                                      </p:cBhvr>
                                      <p:tavLst>
                                        <p:tav tm="0">
                                          <p:val>
                                            <p:strVal val="#ppt_y"/>
                                          </p:val>
                                        </p:tav>
                                        <p:tav tm="100000">
                                          <p:val>
                                            <p:strVal val="#ppt_y"/>
                                          </p:val>
                                        </p:tav>
                                      </p:tavLst>
                                    </p:anim>
                                  </p:childTnLst>
                                </p:cTn>
                              </p:par>
                              <p:par>
                                <p:cTn id="31" presetID="55" presetClass="entr" presetSubtype="0" fill="hold" nodeType="withEffect">
                                  <p:stCondLst>
                                    <p:cond delay="0"/>
                                  </p:stCondLst>
                                  <p:childTnLst>
                                    <p:set>
                                      <p:cBhvr>
                                        <p:cTn id="32" dur="1" fill="hold">
                                          <p:stCondLst>
                                            <p:cond delay="0"/>
                                          </p:stCondLst>
                                        </p:cTn>
                                        <p:tgtEl>
                                          <p:spTgt spid="2"/>
                                        </p:tgtEl>
                                        <p:attrNameLst>
                                          <p:attrName>style.visibility</p:attrName>
                                        </p:attrNameLst>
                                      </p:cBhvr>
                                      <p:to>
                                        <p:strVal val="visible"/>
                                      </p:to>
                                    </p:set>
                                    <p:anim calcmode="lin" valueType="num">
                                      <p:cBhvr>
                                        <p:cTn id="33" dur="1000" fill="hold"/>
                                        <p:tgtEl>
                                          <p:spTgt spid="2"/>
                                        </p:tgtEl>
                                        <p:attrNameLst>
                                          <p:attrName>ppt_w</p:attrName>
                                        </p:attrNameLst>
                                      </p:cBhvr>
                                      <p:tavLst>
                                        <p:tav tm="0">
                                          <p:val>
                                            <p:strVal val="#ppt_w*0.70"/>
                                          </p:val>
                                        </p:tav>
                                        <p:tav tm="100000">
                                          <p:val>
                                            <p:strVal val="#ppt_w"/>
                                          </p:val>
                                        </p:tav>
                                      </p:tavLst>
                                    </p:anim>
                                    <p:anim calcmode="lin" valueType="num">
                                      <p:cBhvr>
                                        <p:cTn id="34" dur="1000" fill="hold"/>
                                        <p:tgtEl>
                                          <p:spTgt spid="2"/>
                                        </p:tgtEl>
                                        <p:attrNameLst>
                                          <p:attrName>ppt_h</p:attrName>
                                        </p:attrNameLst>
                                      </p:cBhvr>
                                      <p:tavLst>
                                        <p:tav tm="0">
                                          <p:val>
                                            <p:strVal val="#ppt_h"/>
                                          </p:val>
                                        </p:tav>
                                        <p:tav tm="100000">
                                          <p:val>
                                            <p:strVal val="#ppt_h"/>
                                          </p:val>
                                        </p:tav>
                                      </p:tavLst>
                                    </p:anim>
                                    <p:animEffect transition="in" filter="fade">
                                      <p:cBhvr>
                                        <p:cTn id="35"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2486025" y="1306513"/>
            <a:ext cx="4103688" cy="2392362"/>
            <a:chOff x="3011497" y="1532571"/>
            <a:chExt cx="3852128" cy="2232248"/>
          </a:xfrm>
        </p:grpSpPr>
        <p:cxnSp>
          <p:nvCxnSpPr>
            <p:cNvPr id="3" name="直接连接符 2"/>
            <p:cNvCxnSpPr/>
            <p:nvPr/>
          </p:nvCxnSpPr>
          <p:spPr>
            <a:xfrm>
              <a:off x="3011497"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3974156"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4938306"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900966"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863625" y="1532571"/>
              <a:ext cx="0" cy="2232248"/>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8" name="任意多边形 7"/>
          <p:cNvSpPr/>
          <p:nvPr/>
        </p:nvSpPr>
        <p:spPr>
          <a:xfrm>
            <a:off x="1485900" y="1544638"/>
            <a:ext cx="5114925" cy="1644650"/>
          </a:xfrm>
          <a:custGeom>
            <a:avLst/>
            <a:gdLst>
              <a:gd name="connsiteX0" fmla="*/ 0 w 4823460"/>
              <a:gd name="connsiteY0" fmla="*/ 1348740 h 1531620"/>
              <a:gd name="connsiteX1" fmla="*/ 22860 w 4823460"/>
              <a:gd name="connsiteY1" fmla="*/ 1028700 h 1531620"/>
              <a:gd name="connsiteX2" fmla="*/ 967740 w 4823460"/>
              <a:gd name="connsiteY2" fmla="*/ 464820 h 1531620"/>
              <a:gd name="connsiteX3" fmla="*/ 1440180 w 4823460"/>
              <a:gd name="connsiteY3" fmla="*/ 685800 h 1531620"/>
              <a:gd name="connsiteX4" fmla="*/ 1927860 w 4823460"/>
              <a:gd name="connsiteY4" fmla="*/ 563880 h 1531620"/>
              <a:gd name="connsiteX5" fmla="*/ 2385060 w 4823460"/>
              <a:gd name="connsiteY5" fmla="*/ 922020 h 1531620"/>
              <a:gd name="connsiteX6" fmla="*/ 2895600 w 4823460"/>
              <a:gd name="connsiteY6" fmla="*/ 1013460 h 1531620"/>
              <a:gd name="connsiteX7" fmla="*/ 3329940 w 4823460"/>
              <a:gd name="connsiteY7" fmla="*/ 762000 h 1531620"/>
              <a:gd name="connsiteX8" fmla="*/ 3848100 w 4823460"/>
              <a:gd name="connsiteY8" fmla="*/ 243840 h 1531620"/>
              <a:gd name="connsiteX9" fmla="*/ 4320540 w 4823460"/>
              <a:gd name="connsiteY9" fmla="*/ 617220 h 1531620"/>
              <a:gd name="connsiteX10" fmla="*/ 4823460 w 4823460"/>
              <a:gd name="connsiteY10" fmla="*/ 0 h 1531620"/>
              <a:gd name="connsiteX11" fmla="*/ 4800600 w 4823460"/>
              <a:gd name="connsiteY11" fmla="*/ 1493520 h 1531620"/>
              <a:gd name="connsiteX12" fmla="*/ 4320540 w 4823460"/>
              <a:gd name="connsiteY12" fmla="*/ 1371600 h 1531620"/>
              <a:gd name="connsiteX13" fmla="*/ 3848100 w 4823460"/>
              <a:gd name="connsiteY13" fmla="*/ 1531620 h 1531620"/>
              <a:gd name="connsiteX14" fmla="*/ 3337560 w 4823460"/>
              <a:gd name="connsiteY14" fmla="*/ 1409700 h 1531620"/>
              <a:gd name="connsiteX15" fmla="*/ 2887980 w 4823460"/>
              <a:gd name="connsiteY15" fmla="*/ 1356360 h 1531620"/>
              <a:gd name="connsiteX16" fmla="*/ 2385060 w 4823460"/>
              <a:gd name="connsiteY16" fmla="*/ 1455420 h 1531620"/>
              <a:gd name="connsiteX17" fmla="*/ 1920240 w 4823460"/>
              <a:gd name="connsiteY17" fmla="*/ 1478280 h 1531620"/>
              <a:gd name="connsiteX18" fmla="*/ 1440180 w 4823460"/>
              <a:gd name="connsiteY18" fmla="*/ 1341120 h 1531620"/>
              <a:gd name="connsiteX19" fmla="*/ 944880 w 4823460"/>
              <a:gd name="connsiteY19" fmla="*/ 1264920 h 1531620"/>
              <a:gd name="connsiteX20" fmla="*/ 0 w 4823460"/>
              <a:gd name="connsiteY20" fmla="*/ 1348740 h 1531620"/>
              <a:gd name="connsiteX0-1" fmla="*/ 7620 w 4800600"/>
              <a:gd name="connsiteY0-2" fmla="*/ 1348740 h 1531620"/>
              <a:gd name="connsiteX1-3" fmla="*/ 0 w 4800600"/>
              <a:gd name="connsiteY1-4" fmla="*/ 1028700 h 1531620"/>
              <a:gd name="connsiteX2-5" fmla="*/ 944880 w 4800600"/>
              <a:gd name="connsiteY2-6" fmla="*/ 464820 h 1531620"/>
              <a:gd name="connsiteX3-7" fmla="*/ 1417320 w 4800600"/>
              <a:gd name="connsiteY3-8" fmla="*/ 685800 h 1531620"/>
              <a:gd name="connsiteX4-9" fmla="*/ 1905000 w 4800600"/>
              <a:gd name="connsiteY4-10" fmla="*/ 563880 h 1531620"/>
              <a:gd name="connsiteX5-11" fmla="*/ 2362200 w 4800600"/>
              <a:gd name="connsiteY5-12" fmla="*/ 922020 h 1531620"/>
              <a:gd name="connsiteX6-13" fmla="*/ 2872740 w 4800600"/>
              <a:gd name="connsiteY6-14" fmla="*/ 1013460 h 1531620"/>
              <a:gd name="connsiteX7-15" fmla="*/ 3307080 w 4800600"/>
              <a:gd name="connsiteY7-16" fmla="*/ 762000 h 1531620"/>
              <a:gd name="connsiteX8-17" fmla="*/ 3825240 w 4800600"/>
              <a:gd name="connsiteY8-18" fmla="*/ 243840 h 1531620"/>
              <a:gd name="connsiteX9-19" fmla="*/ 4297680 w 4800600"/>
              <a:gd name="connsiteY9-20" fmla="*/ 617220 h 1531620"/>
              <a:gd name="connsiteX10-21" fmla="*/ 4800600 w 4800600"/>
              <a:gd name="connsiteY10-22" fmla="*/ 0 h 1531620"/>
              <a:gd name="connsiteX11-23" fmla="*/ 4777740 w 4800600"/>
              <a:gd name="connsiteY11-24" fmla="*/ 1493520 h 1531620"/>
              <a:gd name="connsiteX12-25" fmla="*/ 4297680 w 4800600"/>
              <a:gd name="connsiteY12-26" fmla="*/ 1371600 h 1531620"/>
              <a:gd name="connsiteX13-27" fmla="*/ 3825240 w 4800600"/>
              <a:gd name="connsiteY13-28" fmla="*/ 1531620 h 1531620"/>
              <a:gd name="connsiteX14-29" fmla="*/ 3314700 w 4800600"/>
              <a:gd name="connsiteY14-30" fmla="*/ 1409700 h 1531620"/>
              <a:gd name="connsiteX15-31" fmla="*/ 2865120 w 4800600"/>
              <a:gd name="connsiteY15-32" fmla="*/ 1356360 h 1531620"/>
              <a:gd name="connsiteX16-33" fmla="*/ 2362200 w 4800600"/>
              <a:gd name="connsiteY16-34" fmla="*/ 1455420 h 1531620"/>
              <a:gd name="connsiteX17-35" fmla="*/ 1897380 w 4800600"/>
              <a:gd name="connsiteY17-36" fmla="*/ 1478280 h 1531620"/>
              <a:gd name="connsiteX18-37" fmla="*/ 1417320 w 4800600"/>
              <a:gd name="connsiteY18-38" fmla="*/ 1341120 h 1531620"/>
              <a:gd name="connsiteX19-39" fmla="*/ 922020 w 4800600"/>
              <a:gd name="connsiteY19-40" fmla="*/ 1264920 h 1531620"/>
              <a:gd name="connsiteX20-41" fmla="*/ 7620 w 4800600"/>
              <a:gd name="connsiteY20-42" fmla="*/ 1348740 h 1531620"/>
              <a:gd name="connsiteX0-43" fmla="*/ 7620 w 4800600"/>
              <a:gd name="connsiteY0-44" fmla="*/ 1348740 h 1531620"/>
              <a:gd name="connsiteX1-45" fmla="*/ 0 w 4800600"/>
              <a:gd name="connsiteY1-46" fmla="*/ 1028700 h 1531620"/>
              <a:gd name="connsiteX2-47" fmla="*/ 944880 w 4800600"/>
              <a:gd name="connsiteY2-48" fmla="*/ 464820 h 1531620"/>
              <a:gd name="connsiteX3-49" fmla="*/ 1417320 w 4800600"/>
              <a:gd name="connsiteY3-50" fmla="*/ 685800 h 1531620"/>
              <a:gd name="connsiteX4-51" fmla="*/ 1905000 w 4800600"/>
              <a:gd name="connsiteY4-52" fmla="*/ 563880 h 1531620"/>
              <a:gd name="connsiteX5-53" fmla="*/ 2362200 w 4800600"/>
              <a:gd name="connsiteY5-54" fmla="*/ 922020 h 1531620"/>
              <a:gd name="connsiteX6-55" fmla="*/ 2870359 w 4800600"/>
              <a:gd name="connsiteY6-56" fmla="*/ 1042035 h 1531620"/>
              <a:gd name="connsiteX7-57" fmla="*/ 3307080 w 4800600"/>
              <a:gd name="connsiteY7-58" fmla="*/ 762000 h 1531620"/>
              <a:gd name="connsiteX8-59" fmla="*/ 3825240 w 4800600"/>
              <a:gd name="connsiteY8-60" fmla="*/ 243840 h 1531620"/>
              <a:gd name="connsiteX9-61" fmla="*/ 4297680 w 4800600"/>
              <a:gd name="connsiteY9-62" fmla="*/ 617220 h 1531620"/>
              <a:gd name="connsiteX10-63" fmla="*/ 4800600 w 4800600"/>
              <a:gd name="connsiteY10-64" fmla="*/ 0 h 1531620"/>
              <a:gd name="connsiteX11-65" fmla="*/ 4777740 w 4800600"/>
              <a:gd name="connsiteY11-66" fmla="*/ 1493520 h 1531620"/>
              <a:gd name="connsiteX12-67" fmla="*/ 4297680 w 4800600"/>
              <a:gd name="connsiteY12-68" fmla="*/ 1371600 h 1531620"/>
              <a:gd name="connsiteX13-69" fmla="*/ 3825240 w 4800600"/>
              <a:gd name="connsiteY13-70" fmla="*/ 1531620 h 1531620"/>
              <a:gd name="connsiteX14-71" fmla="*/ 3314700 w 4800600"/>
              <a:gd name="connsiteY14-72" fmla="*/ 1409700 h 1531620"/>
              <a:gd name="connsiteX15-73" fmla="*/ 2865120 w 4800600"/>
              <a:gd name="connsiteY15-74" fmla="*/ 1356360 h 1531620"/>
              <a:gd name="connsiteX16-75" fmla="*/ 2362200 w 4800600"/>
              <a:gd name="connsiteY16-76" fmla="*/ 1455420 h 1531620"/>
              <a:gd name="connsiteX17-77" fmla="*/ 1897380 w 4800600"/>
              <a:gd name="connsiteY17-78" fmla="*/ 1478280 h 1531620"/>
              <a:gd name="connsiteX18-79" fmla="*/ 1417320 w 4800600"/>
              <a:gd name="connsiteY18-80" fmla="*/ 1341120 h 1531620"/>
              <a:gd name="connsiteX19-81" fmla="*/ 922020 w 4800600"/>
              <a:gd name="connsiteY19-82" fmla="*/ 1264920 h 1531620"/>
              <a:gd name="connsiteX20-83" fmla="*/ 7620 w 4800600"/>
              <a:gd name="connsiteY20-84" fmla="*/ 1348740 h 1531620"/>
              <a:gd name="connsiteX0-85" fmla="*/ 7620 w 4800600"/>
              <a:gd name="connsiteY0-86" fmla="*/ 1348740 h 1531620"/>
              <a:gd name="connsiteX1-87" fmla="*/ 0 w 4800600"/>
              <a:gd name="connsiteY1-88" fmla="*/ 1028700 h 1531620"/>
              <a:gd name="connsiteX2-89" fmla="*/ 944880 w 4800600"/>
              <a:gd name="connsiteY2-90" fmla="*/ 464820 h 1531620"/>
              <a:gd name="connsiteX3-91" fmla="*/ 1417320 w 4800600"/>
              <a:gd name="connsiteY3-92" fmla="*/ 685800 h 1531620"/>
              <a:gd name="connsiteX4-93" fmla="*/ 1905000 w 4800600"/>
              <a:gd name="connsiteY4-94" fmla="*/ 563880 h 1531620"/>
              <a:gd name="connsiteX5-95" fmla="*/ 2386012 w 4800600"/>
              <a:gd name="connsiteY5-96" fmla="*/ 931545 h 1531620"/>
              <a:gd name="connsiteX6-97" fmla="*/ 2870359 w 4800600"/>
              <a:gd name="connsiteY6-98" fmla="*/ 1042035 h 1531620"/>
              <a:gd name="connsiteX7-99" fmla="*/ 3307080 w 4800600"/>
              <a:gd name="connsiteY7-100" fmla="*/ 762000 h 1531620"/>
              <a:gd name="connsiteX8-101" fmla="*/ 3825240 w 4800600"/>
              <a:gd name="connsiteY8-102" fmla="*/ 243840 h 1531620"/>
              <a:gd name="connsiteX9-103" fmla="*/ 4297680 w 4800600"/>
              <a:gd name="connsiteY9-104" fmla="*/ 617220 h 1531620"/>
              <a:gd name="connsiteX10-105" fmla="*/ 4800600 w 4800600"/>
              <a:gd name="connsiteY10-106" fmla="*/ 0 h 1531620"/>
              <a:gd name="connsiteX11-107" fmla="*/ 4777740 w 4800600"/>
              <a:gd name="connsiteY11-108" fmla="*/ 1493520 h 1531620"/>
              <a:gd name="connsiteX12-109" fmla="*/ 4297680 w 4800600"/>
              <a:gd name="connsiteY12-110" fmla="*/ 1371600 h 1531620"/>
              <a:gd name="connsiteX13-111" fmla="*/ 3825240 w 4800600"/>
              <a:gd name="connsiteY13-112" fmla="*/ 1531620 h 1531620"/>
              <a:gd name="connsiteX14-113" fmla="*/ 3314700 w 4800600"/>
              <a:gd name="connsiteY14-114" fmla="*/ 1409700 h 1531620"/>
              <a:gd name="connsiteX15-115" fmla="*/ 2865120 w 4800600"/>
              <a:gd name="connsiteY15-116" fmla="*/ 1356360 h 1531620"/>
              <a:gd name="connsiteX16-117" fmla="*/ 2362200 w 4800600"/>
              <a:gd name="connsiteY16-118" fmla="*/ 1455420 h 1531620"/>
              <a:gd name="connsiteX17-119" fmla="*/ 1897380 w 4800600"/>
              <a:gd name="connsiteY17-120" fmla="*/ 1478280 h 1531620"/>
              <a:gd name="connsiteX18-121" fmla="*/ 1417320 w 4800600"/>
              <a:gd name="connsiteY18-122" fmla="*/ 1341120 h 1531620"/>
              <a:gd name="connsiteX19-123" fmla="*/ 922020 w 4800600"/>
              <a:gd name="connsiteY19-124" fmla="*/ 1264920 h 1531620"/>
              <a:gd name="connsiteX20-125" fmla="*/ 7620 w 4800600"/>
              <a:gd name="connsiteY20-126" fmla="*/ 1348740 h 1531620"/>
              <a:gd name="connsiteX0-127" fmla="*/ 7620 w 4800600"/>
              <a:gd name="connsiteY0-128" fmla="*/ 1348740 h 1531620"/>
              <a:gd name="connsiteX1-129" fmla="*/ 0 w 4800600"/>
              <a:gd name="connsiteY1-130" fmla="*/ 1028700 h 1531620"/>
              <a:gd name="connsiteX2-131" fmla="*/ 944880 w 4800600"/>
              <a:gd name="connsiteY2-132" fmla="*/ 464820 h 1531620"/>
              <a:gd name="connsiteX3-133" fmla="*/ 1417320 w 4800600"/>
              <a:gd name="connsiteY3-134" fmla="*/ 685800 h 1531620"/>
              <a:gd name="connsiteX4-135" fmla="*/ 1905000 w 4800600"/>
              <a:gd name="connsiteY4-136" fmla="*/ 563880 h 1531620"/>
              <a:gd name="connsiteX5-137" fmla="*/ 2369343 w 4800600"/>
              <a:gd name="connsiteY5-138" fmla="*/ 941070 h 1531620"/>
              <a:gd name="connsiteX6-139" fmla="*/ 2870359 w 4800600"/>
              <a:gd name="connsiteY6-140" fmla="*/ 1042035 h 1531620"/>
              <a:gd name="connsiteX7-141" fmla="*/ 3307080 w 4800600"/>
              <a:gd name="connsiteY7-142" fmla="*/ 762000 h 1531620"/>
              <a:gd name="connsiteX8-143" fmla="*/ 3825240 w 4800600"/>
              <a:gd name="connsiteY8-144" fmla="*/ 243840 h 1531620"/>
              <a:gd name="connsiteX9-145" fmla="*/ 4297680 w 4800600"/>
              <a:gd name="connsiteY9-146" fmla="*/ 617220 h 1531620"/>
              <a:gd name="connsiteX10-147" fmla="*/ 4800600 w 4800600"/>
              <a:gd name="connsiteY10-148" fmla="*/ 0 h 1531620"/>
              <a:gd name="connsiteX11-149" fmla="*/ 4777740 w 4800600"/>
              <a:gd name="connsiteY11-150" fmla="*/ 1493520 h 1531620"/>
              <a:gd name="connsiteX12-151" fmla="*/ 4297680 w 4800600"/>
              <a:gd name="connsiteY12-152" fmla="*/ 1371600 h 1531620"/>
              <a:gd name="connsiteX13-153" fmla="*/ 3825240 w 4800600"/>
              <a:gd name="connsiteY13-154" fmla="*/ 1531620 h 1531620"/>
              <a:gd name="connsiteX14-155" fmla="*/ 3314700 w 4800600"/>
              <a:gd name="connsiteY14-156" fmla="*/ 1409700 h 1531620"/>
              <a:gd name="connsiteX15-157" fmla="*/ 2865120 w 4800600"/>
              <a:gd name="connsiteY15-158" fmla="*/ 1356360 h 1531620"/>
              <a:gd name="connsiteX16-159" fmla="*/ 2362200 w 4800600"/>
              <a:gd name="connsiteY16-160" fmla="*/ 1455420 h 1531620"/>
              <a:gd name="connsiteX17-161" fmla="*/ 1897380 w 4800600"/>
              <a:gd name="connsiteY17-162" fmla="*/ 1478280 h 1531620"/>
              <a:gd name="connsiteX18-163" fmla="*/ 1417320 w 4800600"/>
              <a:gd name="connsiteY18-164" fmla="*/ 1341120 h 1531620"/>
              <a:gd name="connsiteX19-165" fmla="*/ 922020 w 4800600"/>
              <a:gd name="connsiteY19-166" fmla="*/ 1264920 h 1531620"/>
              <a:gd name="connsiteX20-167" fmla="*/ 7620 w 4800600"/>
              <a:gd name="connsiteY20-168" fmla="*/ 1348740 h 1531620"/>
              <a:gd name="connsiteX0-169" fmla="*/ 7620 w 4800600"/>
              <a:gd name="connsiteY0-170" fmla="*/ 1348740 h 1531620"/>
              <a:gd name="connsiteX1-171" fmla="*/ 0 w 4800600"/>
              <a:gd name="connsiteY1-172" fmla="*/ 1028700 h 1531620"/>
              <a:gd name="connsiteX2-173" fmla="*/ 944880 w 4800600"/>
              <a:gd name="connsiteY2-174" fmla="*/ 464820 h 1531620"/>
              <a:gd name="connsiteX3-175" fmla="*/ 1407795 w 4800600"/>
              <a:gd name="connsiteY3-176" fmla="*/ 711993 h 1531620"/>
              <a:gd name="connsiteX4-177" fmla="*/ 1905000 w 4800600"/>
              <a:gd name="connsiteY4-178" fmla="*/ 563880 h 1531620"/>
              <a:gd name="connsiteX5-179" fmla="*/ 2369343 w 4800600"/>
              <a:gd name="connsiteY5-180" fmla="*/ 941070 h 1531620"/>
              <a:gd name="connsiteX6-181" fmla="*/ 2870359 w 4800600"/>
              <a:gd name="connsiteY6-182" fmla="*/ 1042035 h 1531620"/>
              <a:gd name="connsiteX7-183" fmla="*/ 3307080 w 4800600"/>
              <a:gd name="connsiteY7-184" fmla="*/ 762000 h 1531620"/>
              <a:gd name="connsiteX8-185" fmla="*/ 3825240 w 4800600"/>
              <a:gd name="connsiteY8-186" fmla="*/ 243840 h 1531620"/>
              <a:gd name="connsiteX9-187" fmla="*/ 4297680 w 4800600"/>
              <a:gd name="connsiteY9-188" fmla="*/ 617220 h 1531620"/>
              <a:gd name="connsiteX10-189" fmla="*/ 4800600 w 4800600"/>
              <a:gd name="connsiteY10-190" fmla="*/ 0 h 1531620"/>
              <a:gd name="connsiteX11-191" fmla="*/ 4777740 w 4800600"/>
              <a:gd name="connsiteY11-192" fmla="*/ 1493520 h 1531620"/>
              <a:gd name="connsiteX12-193" fmla="*/ 4297680 w 4800600"/>
              <a:gd name="connsiteY12-194" fmla="*/ 1371600 h 1531620"/>
              <a:gd name="connsiteX13-195" fmla="*/ 3825240 w 4800600"/>
              <a:gd name="connsiteY13-196" fmla="*/ 1531620 h 1531620"/>
              <a:gd name="connsiteX14-197" fmla="*/ 3314700 w 4800600"/>
              <a:gd name="connsiteY14-198" fmla="*/ 1409700 h 1531620"/>
              <a:gd name="connsiteX15-199" fmla="*/ 2865120 w 4800600"/>
              <a:gd name="connsiteY15-200" fmla="*/ 1356360 h 1531620"/>
              <a:gd name="connsiteX16-201" fmla="*/ 2362200 w 4800600"/>
              <a:gd name="connsiteY16-202" fmla="*/ 1455420 h 1531620"/>
              <a:gd name="connsiteX17-203" fmla="*/ 1897380 w 4800600"/>
              <a:gd name="connsiteY17-204" fmla="*/ 1478280 h 1531620"/>
              <a:gd name="connsiteX18-205" fmla="*/ 1417320 w 4800600"/>
              <a:gd name="connsiteY18-206" fmla="*/ 1341120 h 1531620"/>
              <a:gd name="connsiteX19-207" fmla="*/ 922020 w 4800600"/>
              <a:gd name="connsiteY19-208" fmla="*/ 1264920 h 1531620"/>
              <a:gd name="connsiteX20-209" fmla="*/ 7620 w 4800600"/>
              <a:gd name="connsiteY20-210" fmla="*/ 1348740 h 1531620"/>
              <a:gd name="connsiteX0-211" fmla="*/ 7620 w 4800600"/>
              <a:gd name="connsiteY0-212" fmla="*/ 1348740 h 1531620"/>
              <a:gd name="connsiteX1-213" fmla="*/ 0 w 4800600"/>
              <a:gd name="connsiteY1-214" fmla="*/ 1028700 h 1531620"/>
              <a:gd name="connsiteX2-215" fmla="*/ 925830 w 4800600"/>
              <a:gd name="connsiteY2-216" fmla="*/ 474345 h 1531620"/>
              <a:gd name="connsiteX3-217" fmla="*/ 1407795 w 4800600"/>
              <a:gd name="connsiteY3-218" fmla="*/ 711993 h 1531620"/>
              <a:gd name="connsiteX4-219" fmla="*/ 1905000 w 4800600"/>
              <a:gd name="connsiteY4-220" fmla="*/ 563880 h 1531620"/>
              <a:gd name="connsiteX5-221" fmla="*/ 2369343 w 4800600"/>
              <a:gd name="connsiteY5-222" fmla="*/ 941070 h 1531620"/>
              <a:gd name="connsiteX6-223" fmla="*/ 2870359 w 4800600"/>
              <a:gd name="connsiteY6-224" fmla="*/ 1042035 h 1531620"/>
              <a:gd name="connsiteX7-225" fmla="*/ 3307080 w 4800600"/>
              <a:gd name="connsiteY7-226" fmla="*/ 762000 h 1531620"/>
              <a:gd name="connsiteX8-227" fmla="*/ 3825240 w 4800600"/>
              <a:gd name="connsiteY8-228" fmla="*/ 243840 h 1531620"/>
              <a:gd name="connsiteX9-229" fmla="*/ 4297680 w 4800600"/>
              <a:gd name="connsiteY9-230" fmla="*/ 617220 h 1531620"/>
              <a:gd name="connsiteX10-231" fmla="*/ 4800600 w 4800600"/>
              <a:gd name="connsiteY10-232" fmla="*/ 0 h 1531620"/>
              <a:gd name="connsiteX11-233" fmla="*/ 4777740 w 4800600"/>
              <a:gd name="connsiteY11-234" fmla="*/ 1493520 h 1531620"/>
              <a:gd name="connsiteX12-235" fmla="*/ 4297680 w 4800600"/>
              <a:gd name="connsiteY12-236" fmla="*/ 1371600 h 1531620"/>
              <a:gd name="connsiteX13-237" fmla="*/ 3825240 w 4800600"/>
              <a:gd name="connsiteY13-238" fmla="*/ 1531620 h 1531620"/>
              <a:gd name="connsiteX14-239" fmla="*/ 3314700 w 4800600"/>
              <a:gd name="connsiteY14-240" fmla="*/ 1409700 h 1531620"/>
              <a:gd name="connsiteX15-241" fmla="*/ 2865120 w 4800600"/>
              <a:gd name="connsiteY15-242" fmla="*/ 1356360 h 1531620"/>
              <a:gd name="connsiteX16-243" fmla="*/ 2362200 w 4800600"/>
              <a:gd name="connsiteY16-244" fmla="*/ 1455420 h 1531620"/>
              <a:gd name="connsiteX17-245" fmla="*/ 1897380 w 4800600"/>
              <a:gd name="connsiteY17-246" fmla="*/ 1478280 h 1531620"/>
              <a:gd name="connsiteX18-247" fmla="*/ 1417320 w 4800600"/>
              <a:gd name="connsiteY18-248" fmla="*/ 1341120 h 1531620"/>
              <a:gd name="connsiteX19-249" fmla="*/ 922020 w 4800600"/>
              <a:gd name="connsiteY19-250" fmla="*/ 1264920 h 1531620"/>
              <a:gd name="connsiteX20-251" fmla="*/ 7620 w 4800600"/>
              <a:gd name="connsiteY20-252" fmla="*/ 1348740 h 1531620"/>
              <a:gd name="connsiteX0-253" fmla="*/ 7620 w 4800600"/>
              <a:gd name="connsiteY0-254" fmla="*/ 1348740 h 1531620"/>
              <a:gd name="connsiteX1-255" fmla="*/ 0 w 4800600"/>
              <a:gd name="connsiteY1-256" fmla="*/ 1028700 h 1531620"/>
              <a:gd name="connsiteX2-257" fmla="*/ 925830 w 4800600"/>
              <a:gd name="connsiteY2-258" fmla="*/ 474345 h 1531620"/>
              <a:gd name="connsiteX3-259" fmla="*/ 1407795 w 4800600"/>
              <a:gd name="connsiteY3-260" fmla="*/ 711993 h 1531620"/>
              <a:gd name="connsiteX4-261" fmla="*/ 1905000 w 4800600"/>
              <a:gd name="connsiteY4-262" fmla="*/ 563880 h 1531620"/>
              <a:gd name="connsiteX5-263" fmla="*/ 2369343 w 4800600"/>
              <a:gd name="connsiteY5-264" fmla="*/ 941070 h 1531620"/>
              <a:gd name="connsiteX6-265" fmla="*/ 2870359 w 4800600"/>
              <a:gd name="connsiteY6-266" fmla="*/ 1042035 h 1531620"/>
              <a:gd name="connsiteX7-267" fmla="*/ 3307080 w 4800600"/>
              <a:gd name="connsiteY7-268" fmla="*/ 762000 h 1531620"/>
              <a:gd name="connsiteX8-269" fmla="*/ 3825240 w 4800600"/>
              <a:gd name="connsiteY8-270" fmla="*/ 243840 h 1531620"/>
              <a:gd name="connsiteX9-271" fmla="*/ 4297680 w 4800600"/>
              <a:gd name="connsiteY9-272" fmla="*/ 617220 h 1531620"/>
              <a:gd name="connsiteX10-273" fmla="*/ 4800600 w 4800600"/>
              <a:gd name="connsiteY10-274" fmla="*/ 0 h 1531620"/>
              <a:gd name="connsiteX11-275" fmla="*/ 4777740 w 4800600"/>
              <a:gd name="connsiteY11-276" fmla="*/ 1493520 h 1531620"/>
              <a:gd name="connsiteX12-277" fmla="*/ 4297680 w 4800600"/>
              <a:gd name="connsiteY12-278" fmla="*/ 1371600 h 1531620"/>
              <a:gd name="connsiteX13-279" fmla="*/ 3825240 w 4800600"/>
              <a:gd name="connsiteY13-280" fmla="*/ 1531620 h 1531620"/>
              <a:gd name="connsiteX14-281" fmla="*/ 3314700 w 4800600"/>
              <a:gd name="connsiteY14-282" fmla="*/ 1409700 h 1531620"/>
              <a:gd name="connsiteX15-283" fmla="*/ 2865120 w 4800600"/>
              <a:gd name="connsiteY15-284" fmla="*/ 1356360 h 1531620"/>
              <a:gd name="connsiteX16-285" fmla="*/ 2362200 w 4800600"/>
              <a:gd name="connsiteY16-286" fmla="*/ 1455420 h 1531620"/>
              <a:gd name="connsiteX17-287" fmla="*/ 1897380 w 4800600"/>
              <a:gd name="connsiteY17-288" fmla="*/ 1478280 h 1531620"/>
              <a:gd name="connsiteX18-289" fmla="*/ 1417320 w 4800600"/>
              <a:gd name="connsiteY18-290" fmla="*/ 1341120 h 1531620"/>
              <a:gd name="connsiteX19-291" fmla="*/ 938689 w 4800600"/>
              <a:gd name="connsiteY19-292" fmla="*/ 1272063 h 1531620"/>
              <a:gd name="connsiteX20-293" fmla="*/ 7620 w 4800600"/>
              <a:gd name="connsiteY20-294" fmla="*/ 1348740 h 1531620"/>
              <a:gd name="connsiteX0-295" fmla="*/ 7620 w 4800600"/>
              <a:gd name="connsiteY0-296" fmla="*/ 1348740 h 1543527"/>
              <a:gd name="connsiteX1-297" fmla="*/ 0 w 4800600"/>
              <a:gd name="connsiteY1-298" fmla="*/ 1028700 h 1543527"/>
              <a:gd name="connsiteX2-299" fmla="*/ 925830 w 4800600"/>
              <a:gd name="connsiteY2-300" fmla="*/ 474345 h 1543527"/>
              <a:gd name="connsiteX3-301" fmla="*/ 1407795 w 4800600"/>
              <a:gd name="connsiteY3-302" fmla="*/ 711993 h 1543527"/>
              <a:gd name="connsiteX4-303" fmla="*/ 1905000 w 4800600"/>
              <a:gd name="connsiteY4-304" fmla="*/ 563880 h 1543527"/>
              <a:gd name="connsiteX5-305" fmla="*/ 2369343 w 4800600"/>
              <a:gd name="connsiteY5-306" fmla="*/ 941070 h 1543527"/>
              <a:gd name="connsiteX6-307" fmla="*/ 2870359 w 4800600"/>
              <a:gd name="connsiteY6-308" fmla="*/ 1042035 h 1543527"/>
              <a:gd name="connsiteX7-309" fmla="*/ 3307080 w 4800600"/>
              <a:gd name="connsiteY7-310" fmla="*/ 762000 h 1543527"/>
              <a:gd name="connsiteX8-311" fmla="*/ 3825240 w 4800600"/>
              <a:gd name="connsiteY8-312" fmla="*/ 243840 h 1543527"/>
              <a:gd name="connsiteX9-313" fmla="*/ 4297680 w 4800600"/>
              <a:gd name="connsiteY9-314" fmla="*/ 617220 h 1543527"/>
              <a:gd name="connsiteX10-315" fmla="*/ 4800600 w 4800600"/>
              <a:gd name="connsiteY10-316" fmla="*/ 0 h 1543527"/>
              <a:gd name="connsiteX11-317" fmla="*/ 4777740 w 4800600"/>
              <a:gd name="connsiteY11-318" fmla="*/ 1493520 h 1543527"/>
              <a:gd name="connsiteX12-319" fmla="*/ 4297680 w 4800600"/>
              <a:gd name="connsiteY12-320" fmla="*/ 1371600 h 1543527"/>
              <a:gd name="connsiteX13-321" fmla="*/ 3830003 w 4800600"/>
              <a:gd name="connsiteY13-322" fmla="*/ 1543527 h 1543527"/>
              <a:gd name="connsiteX14-323" fmla="*/ 3314700 w 4800600"/>
              <a:gd name="connsiteY14-324" fmla="*/ 1409700 h 1543527"/>
              <a:gd name="connsiteX15-325" fmla="*/ 2865120 w 4800600"/>
              <a:gd name="connsiteY15-326" fmla="*/ 1356360 h 1543527"/>
              <a:gd name="connsiteX16-327" fmla="*/ 2362200 w 4800600"/>
              <a:gd name="connsiteY16-328" fmla="*/ 1455420 h 1543527"/>
              <a:gd name="connsiteX17-329" fmla="*/ 1897380 w 4800600"/>
              <a:gd name="connsiteY17-330" fmla="*/ 1478280 h 1543527"/>
              <a:gd name="connsiteX18-331" fmla="*/ 1417320 w 4800600"/>
              <a:gd name="connsiteY18-332" fmla="*/ 1341120 h 1543527"/>
              <a:gd name="connsiteX19-333" fmla="*/ 938689 w 4800600"/>
              <a:gd name="connsiteY19-334" fmla="*/ 1272063 h 1543527"/>
              <a:gd name="connsiteX20-335" fmla="*/ 7620 w 4800600"/>
              <a:gd name="connsiteY20-336" fmla="*/ 1348740 h 1543527"/>
              <a:gd name="connsiteX0-337" fmla="*/ 7620 w 4800600"/>
              <a:gd name="connsiteY0-338" fmla="*/ 1348740 h 1543527"/>
              <a:gd name="connsiteX1-339" fmla="*/ 0 w 4800600"/>
              <a:gd name="connsiteY1-340" fmla="*/ 1028700 h 1543527"/>
              <a:gd name="connsiteX2-341" fmla="*/ 925830 w 4800600"/>
              <a:gd name="connsiteY2-342" fmla="*/ 474345 h 1543527"/>
              <a:gd name="connsiteX3-343" fmla="*/ 1407795 w 4800600"/>
              <a:gd name="connsiteY3-344" fmla="*/ 711993 h 1543527"/>
              <a:gd name="connsiteX4-345" fmla="*/ 1905000 w 4800600"/>
              <a:gd name="connsiteY4-346" fmla="*/ 563880 h 1543527"/>
              <a:gd name="connsiteX5-347" fmla="*/ 2369343 w 4800600"/>
              <a:gd name="connsiteY5-348" fmla="*/ 941070 h 1543527"/>
              <a:gd name="connsiteX6-349" fmla="*/ 2870359 w 4800600"/>
              <a:gd name="connsiteY6-350" fmla="*/ 1042035 h 1543527"/>
              <a:gd name="connsiteX7-351" fmla="*/ 3307080 w 4800600"/>
              <a:gd name="connsiteY7-352" fmla="*/ 762000 h 1543527"/>
              <a:gd name="connsiteX8-353" fmla="*/ 3813334 w 4800600"/>
              <a:gd name="connsiteY8-354" fmla="*/ 274796 h 1543527"/>
              <a:gd name="connsiteX9-355" fmla="*/ 4297680 w 4800600"/>
              <a:gd name="connsiteY9-356" fmla="*/ 617220 h 1543527"/>
              <a:gd name="connsiteX10-357" fmla="*/ 4800600 w 4800600"/>
              <a:gd name="connsiteY10-358" fmla="*/ 0 h 1543527"/>
              <a:gd name="connsiteX11-359" fmla="*/ 4777740 w 4800600"/>
              <a:gd name="connsiteY11-360" fmla="*/ 1493520 h 1543527"/>
              <a:gd name="connsiteX12-361" fmla="*/ 4297680 w 4800600"/>
              <a:gd name="connsiteY12-362" fmla="*/ 1371600 h 1543527"/>
              <a:gd name="connsiteX13-363" fmla="*/ 3830003 w 4800600"/>
              <a:gd name="connsiteY13-364" fmla="*/ 1543527 h 1543527"/>
              <a:gd name="connsiteX14-365" fmla="*/ 3314700 w 4800600"/>
              <a:gd name="connsiteY14-366" fmla="*/ 1409700 h 1543527"/>
              <a:gd name="connsiteX15-367" fmla="*/ 2865120 w 4800600"/>
              <a:gd name="connsiteY15-368" fmla="*/ 1356360 h 1543527"/>
              <a:gd name="connsiteX16-369" fmla="*/ 2362200 w 4800600"/>
              <a:gd name="connsiteY16-370" fmla="*/ 1455420 h 1543527"/>
              <a:gd name="connsiteX17-371" fmla="*/ 1897380 w 4800600"/>
              <a:gd name="connsiteY17-372" fmla="*/ 1478280 h 1543527"/>
              <a:gd name="connsiteX18-373" fmla="*/ 1417320 w 4800600"/>
              <a:gd name="connsiteY18-374" fmla="*/ 1341120 h 1543527"/>
              <a:gd name="connsiteX19-375" fmla="*/ 938689 w 4800600"/>
              <a:gd name="connsiteY19-376" fmla="*/ 1272063 h 1543527"/>
              <a:gd name="connsiteX20-377" fmla="*/ 7620 w 4800600"/>
              <a:gd name="connsiteY20-378" fmla="*/ 1348740 h 1543527"/>
              <a:gd name="connsiteX0-379" fmla="*/ 7620 w 4800600"/>
              <a:gd name="connsiteY0-380" fmla="*/ 1348740 h 1543527"/>
              <a:gd name="connsiteX1-381" fmla="*/ 0 w 4800600"/>
              <a:gd name="connsiteY1-382" fmla="*/ 1028700 h 1543527"/>
              <a:gd name="connsiteX2-383" fmla="*/ 925830 w 4800600"/>
              <a:gd name="connsiteY2-384" fmla="*/ 474345 h 1543527"/>
              <a:gd name="connsiteX3-385" fmla="*/ 1407795 w 4800600"/>
              <a:gd name="connsiteY3-386" fmla="*/ 711993 h 1543527"/>
              <a:gd name="connsiteX4-387" fmla="*/ 1905000 w 4800600"/>
              <a:gd name="connsiteY4-388" fmla="*/ 563880 h 1543527"/>
              <a:gd name="connsiteX5-389" fmla="*/ 2369343 w 4800600"/>
              <a:gd name="connsiteY5-390" fmla="*/ 941070 h 1543527"/>
              <a:gd name="connsiteX6-391" fmla="*/ 2870359 w 4800600"/>
              <a:gd name="connsiteY6-392" fmla="*/ 1042035 h 1543527"/>
              <a:gd name="connsiteX7-393" fmla="*/ 3307080 w 4800600"/>
              <a:gd name="connsiteY7-394" fmla="*/ 762000 h 1543527"/>
              <a:gd name="connsiteX8-395" fmla="*/ 3808572 w 4800600"/>
              <a:gd name="connsiteY8-396" fmla="*/ 262889 h 1543527"/>
              <a:gd name="connsiteX9-397" fmla="*/ 4297680 w 4800600"/>
              <a:gd name="connsiteY9-398" fmla="*/ 617220 h 1543527"/>
              <a:gd name="connsiteX10-399" fmla="*/ 4800600 w 4800600"/>
              <a:gd name="connsiteY10-400" fmla="*/ 0 h 1543527"/>
              <a:gd name="connsiteX11-401" fmla="*/ 4777740 w 4800600"/>
              <a:gd name="connsiteY11-402" fmla="*/ 1493520 h 1543527"/>
              <a:gd name="connsiteX12-403" fmla="*/ 4297680 w 4800600"/>
              <a:gd name="connsiteY12-404" fmla="*/ 1371600 h 1543527"/>
              <a:gd name="connsiteX13-405" fmla="*/ 3830003 w 4800600"/>
              <a:gd name="connsiteY13-406" fmla="*/ 1543527 h 1543527"/>
              <a:gd name="connsiteX14-407" fmla="*/ 3314700 w 4800600"/>
              <a:gd name="connsiteY14-408" fmla="*/ 1409700 h 1543527"/>
              <a:gd name="connsiteX15-409" fmla="*/ 2865120 w 4800600"/>
              <a:gd name="connsiteY15-410" fmla="*/ 1356360 h 1543527"/>
              <a:gd name="connsiteX16-411" fmla="*/ 2362200 w 4800600"/>
              <a:gd name="connsiteY16-412" fmla="*/ 1455420 h 1543527"/>
              <a:gd name="connsiteX17-413" fmla="*/ 1897380 w 4800600"/>
              <a:gd name="connsiteY17-414" fmla="*/ 1478280 h 1543527"/>
              <a:gd name="connsiteX18-415" fmla="*/ 1417320 w 4800600"/>
              <a:gd name="connsiteY18-416" fmla="*/ 1341120 h 1543527"/>
              <a:gd name="connsiteX19-417" fmla="*/ 938689 w 4800600"/>
              <a:gd name="connsiteY19-418" fmla="*/ 1272063 h 1543527"/>
              <a:gd name="connsiteX20-419" fmla="*/ 7620 w 4800600"/>
              <a:gd name="connsiteY20-420" fmla="*/ 1348740 h 1543527"/>
              <a:gd name="connsiteX0-421" fmla="*/ 7620 w 4800600"/>
              <a:gd name="connsiteY0-422" fmla="*/ 1348740 h 1543527"/>
              <a:gd name="connsiteX1-423" fmla="*/ 0 w 4800600"/>
              <a:gd name="connsiteY1-424" fmla="*/ 1028700 h 1543527"/>
              <a:gd name="connsiteX2-425" fmla="*/ 925830 w 4800600"/>
              <a:gd name="connsiteY2-426" fmla="*/ 474345 h 1543527"/>
              <a:gd name="connsiteX3-427" fmla="*/ 1407795 w 4800600"/>
              <a:gd name="connsiteY3-428" fmla="*/ 711993 h 1543527"/>
              <a:gd name="connsiteX4-429" fmla="*/ 1905000 w 4800600"/>
              <a:gd name="connsiteY4-430" fmla="*/ 563880 h 1543527"/>
              <a:gd name="connsiteX5-431" fmla="*/ 2369343 w 4800600"/>
              <a:gd name="connsiteY5-432" fmla="*/ 941070 h 1543527"/>
              <a:gd name="connsiteX6-433" fmla="*/ 2870359 w 4800600"/>
              <a:gd name="connsiteY6-434" fmla="*/ 1042035 h 1543527"/>
              <a:gd name="connsiteX7-435" fmla="*/ 3328512 w 4800600"/>
              <a:gd name="connsiteY7-436" fmla="*/ 762000 h 1543527"/>
              <a:gd name="connsiteX8-437" fmla="*/ 3808572 w 4800600"/>
              <a:gd name="connsiteY8-438" fmla="*/ 262889 h 1543527"/>
              <a:gd name="connsiteX9-439" fmla="*/ 4297680 w 4800600"/>
              <a:gd name="connsiteY9-440" fmla="*/ 617220 h 1543527"/>
              <a:gd name="connsiteX10-441" fmla="*/ 4800600 w 4800600"/>
              <a:gd name="connsiteY10-442" fmla="*/ 0 h 1543527"/>
              <a:gd name="connsiteX11-443" fmla="*/ 4777740 w 4800600"/>
              <a:gd name="connsiteY11-444" fmla="*/ 1493520 h 1543527"/>
              <a:gd name="connsiteX12-445" fmla="*/ 4297680 w 4800600"/>
              <a:gd name="connsiteY12-446" fmla="*/ 1371600 h 1543527"/>
              <a:gd name="connsiteX13-447" fmla="*/ 3830003 w 4800600"/>
              <a:gd name="connsiteY13-448" fmla="*/ 1543527 h 1543527"/>
              <a:gd name="connsiteX14-449" fmla="*/ 3314700 w 4800600"/>
              <a:gd name="connsiteY14-450" fmla="*/ 1409700 h 1543527"/>
              <a:gd name="connsiteX15-451" fmla="*/ 2865120 w 4800600"/>
              <a:gd name="connsiteY15-452" fmla="*/ 1356360 h 1543527"/>
              <a:gd name="connsiteX16-453" fmla="*/ 2362200 w 4800600"/>
              <a:gd name="connsiteY16-454" fmla="*/ 1455420 h 1543527"/>
              <a:gd name="connsiteX17-455" fmla="*/ 1897380 w 4800600"/>
              <a:gd name="connsiteY17-456" fmla="*/ 1478280 h 1543527"/>
              <a:gd name="connsiteX18-457" fmla="*/ 1417320 w 4800600"/>
              <a:gd name="connsiteY18-458" fmla="*/ 1341120 h 1543527"/>
              <a:gd name="connsiteX19-459" fmla="*/ 938689 w 4800600"/>
              <a:gd name="connsiteY19-460" fmla="*/ 1272063 h 1543527"/>
              <a:gd name="connsiteX20-461" fmla="*/ 7620 w 4800600"/>
              <a:gd name="connsiteY20-462" fmla="*/ 1348740 h 1543527"/>
              <a:gd name="connsiteX0-463" fmla="*/ 7620 w 4800600"/>
              <a:gd name="connsiteY0-464" fmla="*/ 1348740 h 1543527"/>
              <a:gd name="connsiteX1-465" fmla="*/ 0 w 4800600"/>
              <a:gd name="connsiteY1-466" fmla="*/ 1028700 h 1543527"/>
              <a:gd name="connsiteX2-467" fmla="*/ 925830 w 4800600"/>
              <a:gd name="connsiteY2-468" fmla="*/ 474345 h 1543527"/>
              <a:gd name="connsiteX3-469" fmla="*/ 1407795 w 4800600"/>
              <a:gd name="connsiteY3-470" fmla="*/ 711993 h 1543527"/>
              <a:gd name="connsiteX4-471" fmla="*/ 1905000 w 4800600"/>
              <a:gd name="connsiteY4-472" fmla="*/ 563880 h 1543527"/>
              <a:gd name="connsiteX5-473" fmla="*/ 2369343 w 4800600"/>
              <a:gd name="connsiteY5-474" fmla="*/ 941070 h 1543527"/>
              <a:gd name="connsiteX6-475" fmla="*/ 2870359 w 4800600"/>
              <a:gd name="connsiteY6-476" fmla="*/ 1042035 h 1543527"/>
              <a:gd name="connsiteX7-477" fmla="*/ 3328512 w 4800600"/>
              <a:gd name="connsiteY7-478" fmla="*/ 762000 h 1543527"/>
              <a:gd name="connsiteX8-479" fmla="*/ 3808572 w 4800600"/>
              <a:gd name="connsiteY8-480" fmla="*/ 262889 h 1543527"/>
              <a:gd name="connsiteX9-481" fmla="*/ 4297680 w 4800600"/>
              <a:gd name="connsiteY9-482" fmla="*/ 617220 h 1543527"/>
              <a:gd name="connsiteX10-483" fmla="*/ 4800600 w 4800600"/>
              <a:gd name="connsiteY10-484" fmla="*/ 0 h 1543527"/>
              <a:gd name="connsiteX11-485" fmla="*/ 4789659 w 4800600"/>
              <a:gd name="connsiteY11-486" fmla="*/ 1499480 h 1543527"/>
              <a:gd name="connsiteX12-487" fmla="*/ 4297680 w 4800600"/>
              <a:gd name="connsiteY12-488" fmla="*/ 1371600 h 1543527"/>
              <a:gd name="connsiteX13-489" fmla="*/ 3830003 w 4800600"/>
              <a:gd name="connsiteY13-490" fmla="*/ 1543527 h 1543527"/>
              <a:gd name="connsiteX14-491" fmla="*/ 3314700 w 4800600"/>
              <a:gd name="connsiteY14-492" fmla="*/ 1409700 h 1543527"/>
              <a:gd name="connsiteX15-493" fmla="*/ 2865120 w 4800600"/>
              <a:gd name="connsiteY15-494" fmla="*/ 1356360 h 1543527"/>
              <a:gd name="connsiteX16-495" fmla="*/ 2362200 w 4800600"/>
              <a:gd name="connsiteY16-496" fmla="*/ 1455420 h 1543527"/>
              <a:gd name="connsiteX17-497" fmla="*/ 1897380 w 4800600"/>
              <a:gd name="connsiteY17-498" fmla="*/ 1478280 h 1543527"/>
              <a:gd name="connsiteX18-499" fmla="*/ 1417320 w 4800600"/>
              <a:gd name="connsiteY18-500" fmla="*/ 1341120 h 1543527"/>
              <a:gd name="connsiteX19-501" fmla="*/ 938689 w 4800600"/>
              <a:gd name="connsiteY19-502" fmla="*/ 1272063 h 1543527"/>
              <a:gd name="connsiteX20-503" fmla="*/ 7620 w 4800600"/>
              <a:gd name="connsiteY20-504" fmla="*/ 1348740 h 154352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4800600" h="1543527">
                <a:moveTo>
                  <a:pt x="7620" y="1348740"/>
                </a:moveTo>
                <a:lnTo>
                  <a:pt x="0" y="1028700"/>
                </a:lnTo>
                <a:lnTo>
                  <a:pt x="925830" y="474345"/>
                </a:lnTo>
                <a:lnTo>
                  <a:pt x="1407795" y="711993"/>
                </a:lnTo>
                <a:lnTo>
                  <a:pt x="1905000" y="563880"/>
                </a:lnTo>
                <a:lnTo>
                  <a:pt x="2369343" y="941070"/>
                </a:lnTo>
                <a:lnTo>
                  <a:pt x="2870359" y="1042035"/>
                </a:lnTo>
                <a:lnTo>
                  <a:pt x="3328512" y="762000"/>
                </a:lnTo>
                <a:lnTo>
                  <a:pt x="3808572" y="262889"/>
                </a:lnTo>
                <a:lnTo>
                  <a:pt x="4297680" y="617220"/>
                </a:lnTo>
                <a:lnTo>
                  <a:pt x="4800600" y="0"/>
                </a:lnTo>
                <a:lnTo>
                  <a:pt x="4789659" y="1499480"/>
                </a:lnTo>
                <a:lnTo>
                  <a:pt x="4297680" y="1371600"/>
                </a:lnTo>
                <a:lnTo>
                  <a:pt x="3830003" y="1543527"/>
                </a:lnTo>
                <a:lnTo>
                  <a:pt x="3314700" y="1409700"/>
                </a:lnTo>
                <a:lnTo>
                  <a:pt x="2865120" y="1356360"/>
                </a:lnTo>
                <a:lnTo>
                  <a:pt x="2362200" y="1455420"/>
                </a:lnTo>
                <a:lnTo>
                  <a:pt x="1897380" y="1478280"/>
                </a:lnTo>
                <a:lnTo>
                  <a:pt x="1417320" y="1341120"/>
                </a:lnTo>
                <a:lnTo>
                  <a:pt x="938689" y="1272063"/>
                </a:lnTo>
                <a:lnTo>
                  <a:pt x="7620" y="134874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 name="任意多边形 8"/>
          <p:cNvSpPr/>
          <p:nvPr/>
        </p:nvSpPr>
        <p:spPr>
          <a:xfrm>
            <a:off x="1458913" y="1563688"/>
            <a:ext cx="5121275" cy="1104900"/>
          </a:xfrm>
          <a:custGeom>
            <a:avLst/>
            <a:gdLst>
              <a:gd name="connsiteX0" fmla="*/ 0 w 4806175"/>
              <a:gd name="connsiteY0" fmla="*/ 1037064 h 1037064"/>
              <a:gd name="connsiteX1" fmla="*/ 947854 w 4806175"/>
              <a:gd name="connsiteY1" fmla="*/ 457200 h 1037064"/>
              <a:gd name="connsiteX2" fmla="*/ 1438507 w 4806175"/>
              <a:gd name="connsiteY2" fmla="*/ 691376 h 1037064"/>
              <a:gd name="connsiteX3" fmla="*/ 1929161 w 4806175"/>
              <a:gd name="connsiteY3" fmla="*/ 546410 h 1037064"/>
              <a:gd name="connsiteX4" fmla="*/ 2419814 w 4806175"/>
              <a:gd name="connsiteY4" fmla="*/ 936703 h 1037064"/>
              <a:gd name="connsiteX5" fmla="*/ 2877014 w 4806175"/>
              <a:gd name="connsiteY5" fmla="*/ 1014761 h 1037064"/>
              <a:gd name="connsiteX6" fmla="*/ 3367668 w 4806175"/>
              <a:gd name="connsiteY6" fmla="*/ 735981 h 1037064"/>
              <a:gd name="connsiteX7" fmla="*/ 3824868 w 4806175"/>
              <a:gd name="connsiteY7" fmla="*/ 256478 h 1037064"/>
              <a:gd name="connsiteX8" fmla="*/ 4237463 w 4806175"/>
              <a:gd name="connsiteY8" fmla="*/ 702527 h 1037064"/>
              <a:gd name="connsiteX9" fmla="*/ 4806175 w 4806175"/>
              <a:gd name="connsiteY9" fmla="*/ 0 h 1037064"/>
              <a:gd name="connsiteX0-1" fmla="*/ 0 w 4806175"/>
              <a:gd name="connsiteY0-2" fmla="*/ 1037064 h 1037064"/>
              <a:gd name="connsiteX1-3" fmla="*/ 947854 w 4806175"/>
              <a:gd name="connsiteY1-4" fmla="*/ 457200 h 1037064"/>
              <a:gd name="connsiteX2-5" fmla="*/ 1438507 w 4806175"/>
              <a:gd name="connsiteY2-6" fmla="*/ 691376 h 1037064"/>
              <a:gd name="connsiteX3-7" fmla="*/ 1929161 w 4806175"/>
              <a:gd name="connsiteY3-8" fmla="*/ 546410 h 1037064"/>
              <a:gd name="connsiteX4-9" fmla="*/ 2419814 w 4806175"/>
              <a:gd name="connsiteY4-10" fmla="*/ 936703 h 1037064"/>
              <a:gd name="connsiteX5-11" fmla="*/ 2877014 w 4806175"/>
              <a:gd name="connsiteY5-12" fmla="*/ 1014761 h 1037064"/>
              <a:gd name="connsiteX6-13" fmla="*/ 3367668 w 4806175"/>
              <a:gd name="connsiteY6-14" fmla="*/ 735981 h 1037064"/>
              <a:gd name="connsiteX7-15" fmla="*/ 3824868 w 4806175"/>
              <a:gd name="connsiteY7-16" fmla="*/ 256478 h 1037064"/>
              <a:gd name="connsiteX8-17" fmla="*/ 4337475 w 4806175"/>
              <a:gd name="connsiteY8-18" fmla="*/ 597752 h 1037064"/>
              <a:gd name="connsiteX9-19" fmla="*/ 4806175 w 4806175"/>
              <a:gd name="connsiteY9-20" fmla="*/ 0 h 103706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4806175" h="1037064">
                <a:moveTo>
                  <a:pt x="0" y="1037064"/>
                </a:moveTo>
                <a:lnTo>
                  <a:pt x="947854" y="457200"/>
                </a:lnTo>
                <a:lnTo>
                  <a:pt x="1438507" y="691376"/>
                </a:lnTo>
                <a:lnTo>
                  <a:pt x="1929161" y="546410"/>
                </a:lnTo>
                <a:lnTo>
                  <a:pt x="2419814" y="936703"/>
                </a:lnTo>
                <a:lnTo>
                  <a:pt x="2877014" y="1014761"/>
                </a:lnTo>
                <a:lnTo>
                  <a:pt x="3367668" y="735981"/>
                </a:lnTo>
                <a:lnTo>
                  <a:pt x="3824868" y="256478"/>
                </a:lnTo>
                <a:lnTo>
                  <a:pt x="4337475" y="597752"/>
                </a:lnTo>
                <a:lnTo>
                  <a:pt x="4806175" y="0"/>
                </a:lnTo>
              </a:path>
            </a:pathLst>
          </a:cu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0" name="任意多边形 9"/>
          <p:cNvSpPr/>
          <p:nvPr/>
        </p:nvSpPr>
        <p:spPr>
          <a:xfrm>
            <a:off x="1470025" y="2906713"/>
            <a:ext cx="5073650" cy="285750"/>
          </a:xfrm>
          <a:custGeom>
            <a:avLst/>
            <a:gdLst>
              <a:gd name="connsiteX0" fmla="*/ 0 w 4761571"/>
              <a:gd name="connsiteY0" fmla="*/ 66908 h 267629"/>
              <a:gd name="connsiteX1" fmla="*/ 925551 w 4761571"/>
              <a:gd name="connsiteY1" fmla="*/ 0 h 267629"/>
              <a:gd name="connsiteX2" fmla="*/ 1416205 w 4761571"/>
              <a:gd name="connsiteY2" fmla="*/ 66908 h 267629"/>
              <a:gd name="connsiteX3" fmla="*/ 1895707 w 4761571"/>
              <a:gd name="connsiteY3" fmla="*/ 200722 h 267629"/>
              <a:gd name="connsiteX4" fmla="*/ 2386361 w 4761571"/>
              <a:gd name="connsiteY4" fmla="*/ 178420 h 267629"/>
              <a:gd name="connsiteX5" fmla="*/ 2865863 w 4761571"/>
              <a:gd name="connsiteY5" fmla="*/ 66908 h 267629"/>
              <a:gd name="connsiteX6" fmla="*/ 3345366 w 4761571"/>
              <a:gd name="connsiteY6" fmla="*/ 144966 h 267629"/>
              <a:gd name="connsiteX7" fmla="*/ 3836020 w 4761571"/>
              <a:gd name="connsiteY7" fmla="*/ 267629 h 267629"/>
              <a:gd name="connsiteX8" fmla="*/ 4304371 w 4761571"/>
              <a:gd name="connsiteY8" fmla="*/ 100361 h 267629"/>
              <a:gd name="connsiteX9" fmla="*/ 4761571 w 4761571"/>
              <a:gd name="connsiteY9" fmla="*/ 211873 h 267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61571" h="267629">
                <a:moveTo>
                  <a:pt x="0" y="66908"/>
                </a:moveTo>
                <a:lnTo>
                  <a:pt x="925551" y="0"/>
                </a:lnTo>
                <a:lnTo>
                  <a:pt x="1416205" y="66908"/>
                </a:lnTo>
                <a:lnTo>
                  <a:pt x="1895707" y="200722"/>
                </a:lnTo>
                <a:lnTo>
                  <a:pt x="2386361" y="178420"/>
                </a:lnTo>
                <a:lnTo>
                  <a:pt x="2865863" y="66908"/>
                </a:lnTo>
                <a:lnTo>
                  <a:pt x="3345366" y="144966"/>
                </a:lnTo>
                <a:lnTo>
                  <a:pt x="3836020" y="267629"/>
                </a:lnTo>
                <a:lnTo>
                  <a:pt x="4304371" y="100361"/>
                </a:lnTo>
                <a:lnTo>
                  <a:pt x="4761571" y="211873"/>
                </a:lnTo>
              </a:path>
            </a:pathLst>
          </a:cu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1" name="组合 10"/>
          <p:cNvGrpSpPr/>
          <p:nvPr/>
        </p:nvGrpSpPr>
        <p:grpSpPr bwMode="auto">
          <a:xfrm>
            <a:off x="2390775" y="1976438"/>
            <a:ext cx="169863" cy="169862"/>
            <a:chOff x="2801434" y="2821296"/>
            <a:chExt cx="195766" cy="195766"/>
          </a:xfrm>
        </p:grpSpPr>
        <p:sp>
          <p:nvSpPr>
            <p:cNvPr id="12" name="椭圆 11"/>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 name="椭圆 12"/>
            <p:cNvSpPr/>
            <p:nvPr/>
          </p:nvSpPr>
          <p:spPr>
            <a:xfrm>
              <a:off x="2849003" y="2868865"/>
              <a:ext cx="100628"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4" name="组合 13"/>
          <p:cNvGrpSpPr/>
          <p:nvPr/>
        </p:nvGrpSpPr>
        <p:grpSpPr bwMode="auto">
          <a:xfrm>
            <a:off x="2390775" y="2805113"/>
            <a:ext cx="169863" cy="169862"/>
            <a:chOff x="2801434" y="2821296"/>
            <a:chExt cx="195766" cy="195766"/>
          </a:xfrm>
        </p:grpSpPr>
        <p:sp>
          <p:nvSpPr>
            <p:cNvPr id="15" name="椭圆 14"/>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6" name="椭圆 15"/>
            <p:cNvSpPr/>
            <p:nvPr/>
          </p:nvSpPr>
          <p:spPr>
            <a:xfrm>
              <a:off x="2849003" y="2868865"/>
              <a:ext cx="100628"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7" name="组合 16"/>
          <p:cNvGrpSpPr/>
          <p:nvPr/>
        </p:nvGrpSpPr>
        <p:grpSpPr bwMode="auto">
          <a:xfrm>
            <a:off x="2898775" y="2892425"/>
            <a:ext cx="168275" cy="169863"/>
            <a:chOff x="2801434" y="2821296"/>
            <a:chExt cx="195766" cy="195766"/>
          </a:xfrm>
        </p:grpSpPr>
        <p:sp>
          <p:nvSpPr>
            <p:cNvPr id="18" name="椭圆 17"/>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9" name="椭圆 18"/>
            <p:cNvSpPr/>
            <p:nvPr/>
          </p:nvSpPr>
          <p:spPr>
            <a:xfrm>
              <a:off x="2849452" y="2868865"/>
              <a:ext cx="99730"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0" name="组合 19"/>
          <p:cNvGrpSpPr/>
          <p:nvPr/>
        </p:nvGrpSpPr>
        <p:grpSpPr bwMode="auto">
          <a:xfrm>
            <a:off x="2898775" y="2201863"/>
            <a:ext cx="168275" cy="169862"/>
            <a:chOff x="2801434" y="2821296"/>
            <a:chExt cx="195766" cy="195766"/>
          </a:xfrm>
        </p:grpSpPr>
        <p:sp>
          <p:nvSpPr>
            <p:cNvPr id="21" name="椭圆 20"/>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 name="椭圆 21"/>
            <p:cNvSpPr/>
            <p:nvPr/>
          </p:nvSpPr>
          <p:spPr>
            <a:xfrm>
              <a:off x="2849452" y="2868865"/>
              <a:ext cx="99730"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3" name="组合 22"/>
          <p:cNvGrpSpPr/>
          <p:nvPr/>
        </p:nvGrpSpPr>
        <p:grpSpPr bwMode="auto">
          <a:xfrm>
            <a:off x="3427413" y="2057400"/>
            <a:ext cx="169862" cy="169863"/>
            <a:chOff x="2801434" y="2821296"/>
            <a:chExt cx="195766" cy="195766"/>
          </a:xfrm>
        </p:grpSpPr>
        <p:sp>
          <p:nvSpPr>
            <p:cNvPr id="24" name="椭圆 23"/>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5" name="椭圆 24"/>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6" name="组合 25"/>
          <p:cNvGrpSpPr/>
          <p:nvPr/>
        </p:nvGrpSpPr>
        <p:grpSpPr bwMode="auto">
          <a:xfrm>
            <a:off x="3427413" y="3027363"/>
            <a:ext cx="169862" cy="169862"/>
            <a:chOff x="2801434" y="2821296"/>
            <a:chExt cx="195766" cy="195766"/>
          </a:xfrm>
        </p:grpSpPr>
        <p:sp>
          <p:nvSpPr>
            <p:cNvPr id="27" name="椭圆 26"/>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8" name="椭圆 27"/>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9" name="组合 28"/>
          <p:cNvGrpSpPr/>
          <p:nvPr/>
        </p:nvGrpSpPr>
        <p:grpSpPr bwMode="auto">
          <a:xfrm>
            <a:off x="3922713" y="3017838"/>
            <a:ext cx="169862" cy="169862"/>
            <a:chOff x="2801434" y="2821296"/>
            <a:chExt cx="195766" cy="195766"/>
          </a:xfrm>
        </p:grpSpPr>
        <p:sp>
          <p:nvSpPr>
            <p:cNvPr id="30" name="椭圆 29"/>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1" name="椭圆 30"/>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32" name="组合 31"/>
          <p:cNvGrpSpPr/>
          <p:nvPr/>
        </p:nvGrpSpPr>
        <p:grpSpPr bwMode="auto">
          <a:xfrm>
            <a:off x="3922713" y="2435225"/>
            <a:ext cx="169862" cy="169863"/>
            <a:chOff x="2801434" y="2821296"/>
            <a:chExt cx="195766" cy="195766"/>
          </a:xfrm>
        </p:grpSpPr>
        <p:sp>
          <p:nvSpPr>
            <p:cNvPr id="33" name="椭圆 32"/>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 name="椭圆 33"/>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35" name="组合 34"/>
          <p:cNvGrpSpPr/>
          <p:nvPr/>
        </p:nvGrpSpPr>
        <p:grpSpPr bwMode="auto">
          <a:xfrm>
            <a:off x="4452938" y="2559050"/>
            <a:ext cx="169862" cy="169863"/>
            <a:chOff x="2801434" y="2821296"/>
            <a:chExt cx="195766" cy="195766"/>
          </a:xfrm>
        </p:grpSpPr>
        <p:sp>
          <p:nvSpPr>
            <p:cNvPr id="36" name="椭圆 35"/>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7" name="椭圆 36"/>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38" name="组合 37"/>
          <p:cNvGrpSpPr/>
          <p:nvPr/>
        </p:nvGrpSpPr>
        <p:grpSpPr bwMode="auto">
          <a:xfrm>
            <a:off x="4452938" y="2898775"/>
            <a:ext cx="169862" cy="169863"/>
            <a:chOff x="2801434" y="2821296"/>
            <a:chExt cx="195766" cy="195766"/>
          </a:xfrm>
        </p:grpSpPr>
        <p:sp>
          <p:nvSpPr>
            <p:cNvPr id="39" name="椭圆 38"/>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0" name="椭圆 39"/>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41" name="组合 40"/>
          <p:cNvGrpSpPr/>
          <p:nvPr/>
        </p:nvGrpSpPr>
        <p:grpSpPr bwMode="auto">
          <a:xfrm>
            <a:off x="4940300" y="2974975"/>
            <a:ext cx="169863" cy="169863"/>
            <a:chOff x="2801434" y="2821296"/>
            <a:chExt cx="195766" cy="195766"/>
          </a:xfrm>
        </p:grpSpPr>
        <p:sp>
          <p:nvSpPr>
            <p:cNvPr id="42" name="椭圆 41"/>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椭圆 42"/>
            <p:cNvSpPr/>
            <p:nvPr/>
          </p:nvSpPr>
          <p:spPr>
            <a:xfrm>
              <a:off x="2849003" y="2868865"/>
              <a:ext cx="100628"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44" name="组合 43"/>
          <p:cNvGrpSpPr/>
          <p:nvPr/>
        </p:nvGrpSpPr>
        <p:grpSpPr bwMode="auto">
          <a:xfrm>
            <a:off x="4940300" y="2265363"/>
            <a:ext cx="169863" cy="168275"/>
            <a:chOff x="2801434" y="2821296"/>
            <a:chExt cx="195766" cy="195766"/>
          </a:xfrm>
        </p:grpSpPr>
        <p:sp>
          <p:nvSpPr>
            <p:cNvPr id="45" name="椭圆 44"/>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6" name="椭圆 45"/>
            <p:cNvSpPr/>
            <p:nvPr/>
          </p:nvSpPr>
          <p:spPr>
            <a:xfrm>
              <a:off x="2849003" y="2869314"/>
              <a:ext cx="100628" cy="99730"/>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47" name="组合 46"/>
          <p:cNvGrpSpPr/>
          <p:nvPr/>
        </p:nvGrpSpPr>
        <p:grpSpPr bwMode="auto">
          <a:xfrm>
            <a:off x="5478463" y="1736725"/>
            <a:ext cx="169862" cy="169863"/>
            <a:chOff x="2801434" y="2821296"/>
            <a:chExt cx="195766" cy="195766"/>
          </a:xfrm>
        </p:grpSpPr>
        <p:sp>
          <p:nvSpPr>
            <p:cNvPr id="48" name="椭圆 47"/>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9" name="椭圆 48"/>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50" name="组合 49"/>
          <p:cNvGrpSpPr/>
          <p:nvPr/>
        </p:nvGrpSpPr>
        <p:grpSpPr bwMode="auto">
          <a:xfrm>
            <a:off x="5980113" y="2928938"/>
            <a:ext cx="169862" cy="169862"/>
            <a:chOff x="2801434" y="2821296"/>
            <a:chExt cx="195766" cy="195766"/>
          </a:xfrm>
        </p:grpSpPr>
        <p:sp>
          <p:nvSpPr>
            <p:cNvPr id="51" name="椭圆 50"/>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2" name="椭圆 51"/>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53" name="组合 52"/>
          <p:cNvGrpSpPr/>
          <p:nvPr/>
        </p:nvGrpSpPr>
        <p:grpSpPr bwMode="auto">
          <a:xfrm>
            <a:off x="5980113" y="2117725"/>
            <a:ext cx="169862" cy="169863"/>
            <a:chOff x="2801434" y="2821296"/>
            <a:chExt cx="195766" cy="195766"/>
          </a:xfrm>
        </p:grpSpPr>
        <p:sp>
          <p:nvSpPr>
            <p:cNvPr id="54" name="椭圆 53"/>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5" name="椭圆 54"/>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56" name="组合 55"/>
          <p:cNvGrpSpPr/>
          <p:nvPr/>
        </p:nvGrpSpPr>
        <p:grpSpPr bwMode="auto">
          <a:xfrm>
            <a:off x="6492875" y="3051175"/>
            <a:ext cx="169863" cy="169863"/>
            <a:chOff x="2801434" y="2821296"/>
            <a:chExt cx="195766" cy="195766"/>
          </a:xfrm>
        </p:grpSpPr>
        <p:sp>
          <p:nvSpPr>
            <p:cNvPr id="57" name="椭圆 56"/>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8" name="椭圆 57"/>
            <p:cNvSpPr/>
            <p:nvPr/>
          </p:nvSpPr>
          <p:spPr>
            <a:xfrm>
              <a:off x="2849003" y="2868865"/>
              <a:ext cx="100628"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59" name="组合 58"/>
          <p:cNvGrpSpPr/>
          <p:nvPr/>
        </p:nvGrpSpPr>
        <p:grpSpPr bwMode="auto">
          <a:xfrm>
            <a:off x="6513513" y="1482725"/>
            <a:ext cx="169862" cy="169863"/>
            <a:chOff x="2801434" y="2821296"/>
            <a:chExt cx="195766" cy="195766"/>
          </a:xfrm>
        </p:grpSpPr>
        <p:sp>
          <p:nvSpPr>
            <p:cNvPr id="60" name="椭圆 59"/>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1" name="椭圆 60"/>
            <p:cNvSpPr/>
            <p:nvPr/>
          </p:nvSpPr>
          <p:spPr>
            <a:xfrm>
              <a:off x="2849003" y="2868865"/>
              <a:ext cx="100627"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62" name="组合 61"/>
          <p:cNvGrpSpPr/>
          <p:nvPr/>
        </p:nvGrpSpPr>
        <p:grpSpPr bwMode="auto">
          <a:xfrm>
            <a:off x="5478463" y="3097213"/>
            <a:ext cx="169862" cy="169862"/>
            <a:chOff x="2801434" y="2821296"/>
            <a:chExt cx="195766" cy="195766"/>
          </a:xfrm>
        </p:grpSpPr>
        <p:sp>
          <p:nvSpPr>
            <p:cNvPr id="63" name="椭圆 62"/>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4" name="椭圆 63"/>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65" name="组合 64"/>
          <p:cNvGrpSpPr/>
          <p:nvPr/>
        </p:nvGrpSpPr>
        <p:grpSpPr bwMode="auto">
          <a:xfrm>
            <a:off x="1485900" y="3698875"/>
            <a:ext cx="5607050" cy="293688"/>
            <a:chOff x="1485265" y="3124223"/>
            <a:chExt cx="5607015" cy="294401"/>
          </a:xfrm>
        </p:grpSpPr>
        <p:cxnSp>
          <p:nvCxnSpPr>
            <p:cNvPr id="66" name="直接连接符 65"/>
            <p:cNvCxnSpPr/>
            <p:nvPr/>
          </p:nvCxnSpPr>
          <p:spPr>
            <a:xfrm>
              <a:off x="1485265" y="3124223"/>
              <a:ext cx="5607015" cy="0"/>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605" name="TextBox 139"/>
            <p:cNvSpPr txBox="1">
              <a:spLocks noChangeArrowheads="1"/>
            </p:cNvSpPr>
            <p:nvPr/>
          </p:nvSpPr>
          <p:spPr bwMode="auto">
            <a:xfrm>
              <a:off x="6314010"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2013</a:t>
              </a:r>
              <a:endParaRPr lang="zh-CN" altLang="en-US" sz="1000">
                <a:latin typeface="Arial" panose="020B0604020202020204" pitchFamily="34" charset="0"/>
                <a:cs typeface="Arial" panose="020B0604020202020204" pitchFamily="34" charset="0"/>
              </a:endParaRPr>
            </a:p>
          </p:txBody>
        </p:sp>
        <p:sp>
          <p:nvSpPr>
            <p:cNvPr id="22606" name="TextBox 141"/>
            <p:cNvSpPr txBox="1">
              <a:spLocks noChangeArrowheads="1"/>
            </p:cNvSpPr>
            <p:nvPr/>
          </p:nvSpPr>
          <p:spPr bwMode="auto">
            <a:xfrm>
              <a:off x="5298298"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2012</a:t>
              </a:r>
              <a:endParaRPr lang="zh-CN" altLang="en-US" sz="1000">
                <a:latin typeface="Arial" panose="020B0604020202020204" pitchFamily="34" charset="0"/>
                <a:cs typeface="Arial" panose="020B0604020202020204" pitchFamily="34" charset="0"/>
              </a:endParaRPr>
            </a:p>
          </p:txBody>
        </p:sp>
        <p:sp>
          <p:nvSpPr>
            <p:cNvPr id="22607" name="TextBox 142"/>
            <p:cNvSpPr txBox="1">
              <a:spLocks noChangeArrowheads="1"/>
            </p:cNvSpPr>
            <p:nvPr/>
          </p:nvSpPr>
          <p:spPr bwMode="auto">
            <a:xfrm>
              <a:off x="4282586"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2011</a:t>
              </a:r>
              <a:endParaRPr lang="zh-CN" altLang="en-US" sz="1000">
                <a:latin typeface="Arial" panose="020B0604020202020204" pitchFamily="34" charset="0"/>
                <a:cs typeface="Arial" panose="020B0604020202020204" pitchFamily="34" charset="0"/>
              </a:endParaRPr>
            </a:p>
          </p:txBody>
        </p:sp>
        <p:sp>
          <p:nvSpPr>
            <p:cNvPr id="22608" name="TextBox 143"/>
            <p:cNvSpPr txBox="1">
              <a:spLocks noChangeArrowheads="1"/>
            </p:cNvSpPr>
            <p:nvPr/>
          </p:nvSpPr>
          <p:spPr bwMode="auto">
            <a:xfrm>
              <a:off x="3266874"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2010</a:t>
              </a:r>
              <a:endParaRPr lang="zh-CN" altLang="en-US" sz="1000">
                <a:latin typeface="Arial" panose="020B0604020202020204" pitchFamily="34" charset="0"/>
                <a:cs typeface="Arial" panose="020B0604020202020204" pitchFamily="34" charset="0"/>
              </a:endParaRPr>
            </a:p>
          </p:txBody>
        </p:sp>
        <p:sp>
          <p:nvSpPr>
            <p:cNvPr id="22609" name="TextBox 144"/>
            <p:cNvSpPr txBox="1">
              <a:spLocks noChangeArrowheads="1"/>
            </p:cNvSpPr>
            <p:nvPr/>
          </p:nvSpPr>
          <p:spPr bwMode="auto">
            <a:xfrm>
              <a:off x="2251162" y="3156268"/>
              <a:ext cx="497384" cy="262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panose="020B0604020202020204" pitchFamily="34" charset="0"/>
                  <a:cs typeface="Arial" panose="020B0604020202020204" pitchFamily="34" charset="0"/>
                </a:rPr>
                <a:t>2009</a:t>
              </a:r>
              <a:endParaRPr lang="zh-CN" altLang="en-US" sz="1000">
                <a:latin typeface="Arial" panose="020B0604020202020204" pitchFamily="34" charset="0"/>
                <a:cs typeface="Arial" panose="020B0604020202020204" pitchFamily="34" charset="0"/>
              </a:endParaRPr>
            </a:p>
          </p:txBody>
        </p:sp>
      </p:grpSp>
      <p:grpSp>
        <p:nvGrpSpPr>
          <p:cNvPr id="72" name="组合 71"/>
          <p:cNvGrpSpPr/>
          <p:nvPr/>
        </p:nvGrpSpPr>
        <p:grpSpPr bwMode="auto">
          <a:xfrm>
            <a:off x="922338" y="1277938"/>
            <a:ext cx="566737" cy="2465387"/>
            <a:chOff x="922185" y="703854"/>
            <a:chExt cx="567329" cy="2465909"/>
          </a:xfrm>
        </p:grpSpPr>
        <p:grpSp>
          <p:nvGrpSpPr>
            <p:cNvPr id="22575" name="组合 169"/>
            <p:cNvGrpSpPr/>
            <p:nvPr/>
          </p:nvGrpSpPr>
          <p:grpSpPr bwMode="auto">
            <a:xfrm>
              <a:off x="1404931" y="828859"/>
              <a:ext cx="84583" cy="2289248"/>
              <a:chOff x="2343150" y="1272520"/>
              <a:chExt cx="133832" cy="2472166"/>
            </a:xfrm>
          </p:grpSpPr>
          <p:cxnSp>
            <p:nvCxnSpPr>
              <p:cNvPr id="86" name="直接连接符 85"/>
              <p:cNvCxnSpPr/>
              <p:nvPr/>
            </p:nvCxnSpPr>
            <p:spPr>
              <a:xfrm flipH="1">
                <a:off x="2343717" y="3743885"/>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a:off x="2343717" y="357927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H="1">
                <a:off x="2343717" y="3414660"/>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a:off x="2343717" y="3250048"/>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a:off x="2343717" y="3085436"/>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a:off x="2343717" y="2920824"/>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2343717" y="275621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a:off x="2343717" y="2589885"/>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a:off x="2343717" y="242527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a:off x="2343717" y="2260660"/>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a:off x="2343717" y="2096048"/>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2343717" y="1931436"/>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flipH="1">
                <a:off x="2343717" y="1766824"/>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flipH="1">
                <a:off x="2343717" y="1602212"/>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flipH="1">
                <a:off x="2343717" y="1437600"/>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flipH="1">
                <a:off x="2343717" y="1272988"/>
                <a:ext cx="133265"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cxnSp>
          <p:nvCxnSpPr>
            <p:cNvPr id="74" name="直接连接符 73"/>
            <p:cNvCxnSpPr/>
            <p:nvPr/>
          </p:nvCxnSpPr>
          <p:spPr>
            <a:xfrm>
              <a:off x="1487925" y="981725"/>
              <a:ext cx="0" cy="2141991"/>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22577" name="组合 148"/>
            <p:cNvGrpSpPr/>
            <p:nvPr/>
          </p:nvGrpSpPr>
          <p:grpSpPr bwMode="auto">
            <a:xfrm>
              <a:off x="922185" y="703854"/>
              <a:ext cx="510076" cy="2465909"/>
              <a:chOff x="1208709" y="1807829"/>
              <a:chExt cx="478706" cy="2314251"/>
            </a:xfrm>
          </p:grpSpPr>
          <p:sp>
            <p:nvSpPr>
              <p:cNvPr id="22579" name="TextBox 33"/>
              <p:cNvSpPr txBox="1">
                <a:spLocks noChangeArrowheads="1"/>
              </p:cNvSpPr>
              <p:nvPr/>
            </p:nvSpPr>
            <p:spPr bwMode="auto">
              <a:xfrm>
                <a:off x="1208709" y="3891002"/>
                <a:ext cx="346317"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0%</a:t>
                </a:r>
                <a:endParaRPr lang="zh-CN" altLang="en-US" sz="1000">
                  <a:latin typeface="Arial Unicode MS" panose="020B0604020202020204" pitchFamily="34" charset="-122"/>
                  <a:ea typeface="Arial Unicode MS" panose="020B0604020202020204" pitchFamily="34" charset="-122"/>
                </a:endParaRPr>
              </a:p>
            </p:txBody>
          </p:sp>
          <p:sp>
            <p:nvSpPr>
              <p:cNvPr id="22580" name="TextBox 34"/>
              <p:cNvSpPr txBox="1">
                <a:spLocks noChangeArrowheads="1"/>
              </p:cNvSpPr>
              <p:nvPr/>
            </p:nvSpPr>
            <p:spPr bwMode="auto">
              <a:xfrm>
                <a:off x="1208709" y="3632856"/>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20%</a:t>
                </a:r>
                <a:endParaRPr lang="zh-CN" altLang="en-US" sz="1000">
                  <a:latin typeface="Arial Unicode MS" panose="020B0604020202020204" pitchFamily="34" charset="-122"/>
                  <a:ea typeface="Arial Unicode MS" panose="020B0604020202020204" pitchFamily="34" charset="-122"/>
                </a:endParaRPr>
              </a:p>
            </p:txBody>
          </p:sp>
          <p:sp>
            <p:nvSpPr>
              <p:cNvPr id="22581" name="TextBox 35"/>
              <p:cNvSpPr txBox="1">
                <a:spLocks noChangeArrowheads="1"/>
              </p:cNvSpPr>
              <p:nvPr/>
            </p:nvSpPr>
            <p:spPr bwMode="auto">
              <a:xfrm>
                <a:off x="1208709" y="3374710"/>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40%</a:t>
                </a:r>
                <a:endParaRPr lang="zh-CN" altLang="en-US" sz="1000">
                  <a:latin typeface="Arial Unicode MS" panose="020B0604020202020204" pitchFamily="34" charset="-122"/>
                  <a:ea typeface="Arial Unicode MS" panose="020B0604020202020204" pitchFamily="34" charset="-122"/>
                </a:endParaRPr>
              </a:p>
            </p:txBody>
          </p:sp>
          <p:sp>
            <p:nvSpPr>
              <p:cNvPr id="22582" name="TextBox 36"/>
              <p:cNvSpPr txBox="1">
                <a:spLocks noChangeArrowheads="1"/>
              </p:cNvSpPr>
              <p:nvPr/>
            </p:nvSpPr>
            <p:spPr bwMode="auto">
              <a:xfrm>
                <a:off x="1208709" y="3116564"/>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60%</a:t>
                </a:r>
                <a:endParaRPr lang="zh-CN" altLang="en-US" sz="1000">
                  <a:latin typeface="Arial Unicode MS" panose="020B0604020202020204" pitchFamily="34" charset="-122"/>
                  <a:ea typeface="Arial Unicode MS" panose="020B0604020202020204" pitchFamily="34" charset="-122"/>
                </a:endParaRPr>
              </a:p>
            </p:txBody>
          </p:sp>
          <p:sp>
            <p:nvSpPr>
              <p:cNvPr id="22583" name="TextBox 37"/>
              <p:cNvSpPr txBox="1">
                <a:spLocks noChangeArrowheads="1"/>
              </p:cNvSpPr>
              <p:nvPr/>
            </p:nvSpPr>
            <p:spPr bwMode="auto">
              <a:xfrm>
                <a:off x="1208709" y="2858418"/>
                <a:ext cx="412512"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80%</a:t>
                </a:r>
                <a:endParaRPr lang="zh-CN" altLang="en-US" sz="1000">
                  <a:latin typeface="Arial Unicode MS" panose="020B0604020202020204" pitchFamily="34" charset="-122"/>
                  <a:ea typeface="Arial Unicode MS" panose="020B0604020202020204" pitchFamily="34" charset="-122"/>
                </a:endParaRPr>
              </a:p>
            </p:txBody>
          </p:sp>
          <p:sp>
            <p:nvSpPr>
              <p:cNvPr id="22584" name="TextBox 38"/>
              <p:cNvSpPr txBox="1">
                <a:spLocks noChangeArrowheads="1"/>
              </p:cNvSpPr>
              <p:nvPr/>
            </p:nvSpPr>
            <p:spPr bwMode="auto">
              <a:xfrm>
                <a:off x="1208709" y="2600272"/>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100%</a:t>
                </a:r>
                <a:endParaRPr lang="zh-CN" altLang="en-US" sz="1000">
                  <a:latin typeface="Arial Unicode MS" panose="020B0604020202020204" pitchFamily="34" charset="-122"/>
                  <a:ea typeface="Arial Unicode MS" panose="020B0604020202020204" pitchFamily="34" charset="-122"/>
                </a:endParaRPr>
              </a:p>
            </p:txBody>
          </p:sp>
          <p:sp>
            <p:nvSpPr>
              <p:cNvPr id="22585" name="TextBox 39"/>
              <p:cNvSpPr txBox="1">
                <a:spLocks noChangeArrowheads="1"/>
              </p:cNvSpPr>
              <p:nvPr/>
            </p:nvSpPr>
            <p:spPr bwMode="auto">
              <a:xfrm>
                <a:off x="1208709" y="2342126"/>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120%</a:t>
                </a:r>
                <a:endParaRPr lang="zh-CN" altLang="en-US" sz="1000">
                  <a:latin typeface="Arial Unicode MS" panose="020B0604020202020204" pitchFamily="34" charset="-122"/>
                  <a:ea typeface="Arial Unicode MS" panose="020B0604020202020204" pitchFamily="34" charset="-122"/>
                </a:endParaRPr>
              </a:p>
            </p:txBody>
          </p:sp>
          <p:sp>
            <p:nvSpPr>
              <p:cNvPr id="22586" name="TextBox 40"/>
              <p:cNvSpPr txBox="1">
                <a:spLocks noChangeArrowheads="1"/>
              </p:cNvSpPr>
              <p:nvPr/>
            </p:nvSpPr>
            <p:spPr bwMode="auto">
              <a:xfrm>
                <a:off x="1208709" y="2083980"/>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140%</a:t>
                </a:r>
                <a:endParaRPr lang="zh-CN" altLang="en-US" sz="1000">
                  <a:latin typeface="Arial Unicode MS" panose="020B0604020202020204" pitchFamily="34" charset="-122"/>
                  <a:ea typeface="Arial Unicode MS" panose="020B0604020202020204" pitchFamily="34" charset="-122"/>
                </a:endParaRPr>
              </a:p>
            </p:txBody>
          </p:sp>
          <p:sp>
            <p:nvSpPr>
              <p:cNvPr id="22587" name="TextBox 40"/>
              <p:cNvSpPr txBox="1">
                <a:spLocks noChangeArrowheads="1"/>
              </p:cNvSpPr>
              <p:nvPr/>
            </p:nvSpPr>
            <p:spPr bwMode="auto">
              <a:xfrm>
                <a:off x="1208709" y="1807829"/>
                <a:ext cx="478706" cy="2310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000">
                    <a:latin typeface="Arial Unicode MS" panose="020B0604020202020204" pitchFamily="34" charset="-122"/>
                    <a:ea typeface="Arial Unicode MS" panose="020B0604020202020204" pitchFamily="34" charset="-122"/>
                  </a:rPr>
                  <a:t>150%</a:t>
                </a:r>
                <a:endParaRPr lang="zh-CN" altLang="en-US" sz="1000">
                  <a:latin typeface="Arial Unicode MS" panose="020B0604020202020204" pitchFamily="34" charset="-122"/>
                  <a:ea typeface="Arial Unicode MS" panose="020B0604020202020204" pitchFamily="34" charset="-122"/>
                </a:endParaRPr>
              </a:p>
            </p:txBody>
          </p:sp>
        </p:grpSp>
        <p:cxnSp>
          <p:nvCxnSpPr>
            <p:cNvPr id="76" name="直接连接符 75"/>
            <p:cNvCxnSpPr/>
            <p:nvPr/>
          </p:nvCxnSpPr>
          <p:spPr>
            <a:xfrm>
              <a:off x="1487925" y="773719"/>
              <a:ext cx="0" cy="2045133"/>
            </a:xfrm>
            <a:prstGeom prst="line">
              <a:avLst/>
            </a:prstGeom>
            <a:ln w="3175">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102" name="组合 101"/>
          <p:cNvGrpSpPr/>
          <p:nvPr/>
        </p:nvGrpSpPr>
        <p:grpSpPr bwMode="auto">
          <a:xfrm>
            <a:off x="6584950" y="1635125"/>
            <a:ext cx="1541463" cy="1441450"/>
            <a:chOff x="6584231" y="1386453"/>
            <a:chExt cx="1542677" cy="1442302"/>
          </a:xfrm>
        </p:grpSpPr>
        <p:sp>
          <p:nvSpPr>
            <p:cNvPr id="103" name="椭圆形标注 129"/>
            <p:cNvSpPr/>
            <p:nvPr/>
          </p:nvSpPr>
          <p:spPr>
            <a:xfrm rot="1462463">
              <a:off x="6649012" y="1386453"/>
              <a:ext cx="1377347" cy="1442302"/>
            </a:xfrm>
            <a:custGeom>
              <a:avLst/>
              <a:gdLst/>
              <a:ahLst/>
              <a:cxnLst/>
              <a:rect l="l" t="t" r="r" b="b"/>
              <a:pathLst>
                <a:path w="2114522" h="2214240">
                  <a:moveTo>
                    <a:pt x="621039" y="94471"/>
                  </a:moveTo>
                  <a:cubicBezTo>
                    <a:pt x="1152773" y="-146447"/>
                    <a:pt x="1779132" y="89305"/>
                    <a:pt x="2020050" y="621039"/>
                  </a:cubicBezTo>
                  <a:cubicBezTo>
                    <a:pt x="2260969" y="1152773"/>
                    <a:pt x="2025217" y="1779132"/>
                    <a:pt x="1493483" y="2020050"/>
                  </a:cubicBezTo>
                  <a:cubicBezTo>
                    <a:pt x="1267876" y="2122269"/>
                    <a:pt x="1025235" y="2138677"/>
                    <a:pt x="802423" y="2082291"/>
                  </a:cubicBezTo>
                  <a:cubicBezTo>
                    <a:pt x="769936" y="2164446"/>
                    <a:pt x="708871" y="2199548"/>
                    <a:pt x="629663" y="2214240"/>
                  </a:cubicBezTo>
                  <a:cubicBezTo>
                    <a:pt x="649277" y="2160744"/>
                    <a:pt x="661865" y="2096713"/>
                    <a:pt x="636644" y="2025661"/>
                  </a:cubicBezTo>
                  <a:cubicBezTo>
                    <a:pt x="404045" y="1926036"/>
                    <a:pt x="207122" y="1742116"/>
                    <a:pt x="94471" y="1493483"/>
                  </a:cubicBezTo>
                  <a:cubicBezTo>
                    <a:pt x="-146447" y="961749"/>
                    <a:pt x="89305" y="335390"/>
                    <a:pt x="621039" y="94471"/>
                  </a:cubicBezTo>
                  <a:close/>
                </a:path>
              </a:pathLst>
            </a:custGeom>
            <a:gradFill flip="none" rotWithShape="1">
              <a:gsLst>
                <a:gs pos="0">
                  <a:schemeClr val="bg1">
                    <a:lumMod val="65000"/>
                  </a:schemeClr>
                </a:gs>
                <a:gs pos="50000">
                  <a:schemeClr val="tx1">
                    <a:lumMod val="50000"/>
                    <a:lumOff val="50000"/>
                  </a:schemeClr>
                </a:gs>
                <a:gs pos="100000">
                  <a:schemeClr val="tx1">
                    <a:lumMod val="65000"/>
                    <a:lumOff val="35000"/>
                  </a:schemeClr>
                </a:gs>
              </a:gsLst>
              <a:path path="circle">
                <a:fillToRect l="50000" t="50000" r="50000" b="50000"/>
              </a:path>
              <a:tileRect/>
            </a:gradFill>
            <a:ln>
              <a:noFill/>
            </a:ln>
            <a:effectLst>
              <a:innerShdw blurRad="1143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574" name="矩形 131"/>
            <p:cNvSpPr>
              <a:spLocks noChangeArrowheads="1"/>
            </p:cNvSpPr>
            <p:nvPr/>
          </p:nvSpPr>
          <p:spPr bwMode="auto">
            <a:xfrm>
              <a:off x="6584231" y="1822548"/>
              <a:ext cx="154267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chemeClr val="bg1"/>
                  </a:solidFill>
                  <a:latin typeface="微软雅黑" panose="020B0503020204020204" pitchFamily="34" charset="-122"/>
                  <a:ea typeface="微软雅黑" panose="020B0503020204020204" pitchFamily="34" charset="-122"/>
                </a:rPr>
                <a:t>添加标题</a:t>
              </a:r>
              <a:endParaRPr lang="en-US" altLang="zh-CN" sz="1600" b="1">
                <a:solidFill>
                  <a:schemeClr val="bg1"/>
                </a:solidFill>
                <a:latin typeface="微软雅黑" panose="020B0503020204020204" pitchFamily="34" charset="-122"/>
                <a:ea typeface="微软雅黑" panose="020B0503020204020204" pitchFamily="34" charset="-122"/>
              </a:endParaRPr>
            </a:p>
            <a:p>
              <a:pPr algn="ctr" eaLnBrk="1" hangingPunct="1"/>
              <a:r>
                <a:rPr lang="en-US" altLang="ko-KR" sz="1200">
                  <a:solidFill>
                    <a:schemeClr val="bg1"/>
                  </a:solidFill>
                  <a:latin typeface="微软雅黑" panose="020B0503020204020204" pitchFamily="34" charset="-122"/>
                  <a:ea typeface="微软雅黑" panose="020B0503020204020204" pitchFamily="34" charset="-122"/>
                </a:rPr>
                <a:t>ADD TITLE</a:t>
              </a:r>
              <a:endParaRPr lang="en-US" altLang="ko-KR" sz="1200">
                <a:solidFill>
                  <a:schemeClr val="bg1"/>
                </a:solidFill>
                <a:latin typeface="微软雅黑" panose="020B0503020204020204" pitchFamily="34" charset="-122"/>
                <a:ea typeface="微软雅黑" panose="020B0503020204020204" pitchFamily="34" charset="-122"/>
              </a:endParaRPr>
            </a:p>
          </p:txBody>
        </p:sp>
      </p:grpSp>
      <p:grpSp>
        <p:nvGrpSpPr>
          <p:cNvPr id="105" name="组合 104"/>
          <p:cNvGrpSpPr/>
          <p:nvPr/>
        </p:nvGrpSpPr>
        <p:grpSpPr bwMode="auto">
          <a:xfrm>
            <a:off x="1673225" y="1246188"/>
            <a:ext cx="1077913" cy="371475"/>
            <a:chOff x="1673854" y="998499"/>
            <a:chExt cx="1077503" cy="371312"/>
          </a:xfrm>
        </p:grpSpPr>
        <p:grpSp>
          <p:nvGrpSpPr>
            <p:cNvPr id="22565" name="组合 17"/>
            <p:cNvGrpSpPr/>
            <p:nvPr/>
          </p:nvGrpSpPr>
          <p:grpSpPr bwMode="auto">
            <a:xfrm>
              <a:off x="1673854" y="998499"/>
              <a:ext cx="1077503" cy="215444"/>
              <a:chOff x="1619672" y="975722"/>
              <a:chExt cx="1077503" cy="215444"/>
            </a:xfrm>
          </p:grpSpPr>
          <p:cxnSp>
            <p:nvCxnSpPr>
              <p:cNvPr id="110" name="直接连接符 109"/>
              <p:cNvCxnSpPr/>
              <p:nvPr/>
            </p:nvCxnSpPr>
            <p:spPr>
              <a:xfrm>
                <a:off x="1619672" y="1085211"/>
                <a:ext cx="139647" cy="0"/>
              </a:xfrm>
              <a:prstGeom prst="line">
                <a:avLst/>
              </a:prstGeom>
              <a:noFill/>
              <a:ln w="19050">
                <a:solidFill>
                  <a:srgbClr val="C00000"/>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22570" name="TextBox 11"/>
              <p:cNvSpPr txBox="1">
                <a:spLocks noChangeArrowheads="1"/>
              </p:cNvSpPr>
              <p:nvPr/>
            </p:nvSpPr>
            <p:spPr bwMode="auto">
              <a:xfrm>
                <a:off x="1692669" y="975722"/>
                <a:ext cx="1004506" cy="215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800">
                    <a:latin typeface="微软雅黑" panose="020B0503020204020204" pitchFamily="34" charset="-122"/>
                    <a:ea typeface="微软雅黑" panose="020B0503020204020204" pitchFamily="34" charset="-122"/>
                    <a:cs typeface="Arial" panose="020B0604020202020204" pitchFamily="34" charset="0"/>
                  </a:rPr>
                  <a:t>添加标题 </a:t>
                </a:r>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22566" name="组合 19"/>
            <p:cNvGrpSpPr/>
            <p:nvPr/>
          </p:nvGrpSpPr>
          <p:grpSpPr bwMode="auto">
            <a:xfrm>
              <a:off x="1673854" y="1154367"/>
              <a:ext cx="1077503" cy="215444"/>
              <a:chOff x="1619672" y="1294929"/>
              <a:chExt cx="1077503" cy="215444"/>
            </a:xfrm>
          </p:grpSpPr>
          <p:cxnSp>
            <p:nvCxnSpPr>
              <p:cNvPr id="108" name="直接连接符 107"/>
              <p:cNvCxnSpPr/>
              <p:nvPr/>
            </p:nvCxnSpPr>
            <p:spPr>
              <a:xfrm>
                <a:off x="1619672" y="1416751"/>
                <a:ext cx="139647" cy="0"/>
              </a:xfrm>
              <a:prstGeom prst="line">
                <a:avLst/>
              </a:prstGeom>
              <a:noFill/>
              <a:ln w="19050">
                <a:solidFill>
                  <a:schemeClr val="tx1">
                    <a:lumMod val="65000"/>
                    <a:lumOff val="35000"/>
                  </a:schemeClr>
                </a:solidFill>
                <a:headEnd type="oval"/>
              </a:ln>
            </p:spPr>
            <p:style>
              <a:lnRef idx="2">
                <a:schemeClr val="accent1">
                  <a:shade val="50000"/>
                </a:schemeClr>
              </a:lnRef>
              <a:fillRef idx="1">
                <a:schemeClr val="accent1"/>
              </a:fillRef>
              <a:effectRef idx="0">
                <a:schemeClr val="accent1"/>
              </a:effectRef>
              <a:fontRef idx="minor">
                <a:schemeClr val="lt1"/>
              </a:fontRef>
            </p:style>
          </p:cxnSp>
          <p:sp>
            <p:nvSpPr>
              <p:cNvPr id="22568" name="TextBox 130"/>
              <p:cNvSpPr txBox="1">
                <a:spLocks noChangeArrowheads="1"/>
              </p:cNvSpPr>
              <p:nvPr/>
            </p:nvSpPr>
            <p:spPr bwMode="auto">
              <a:xfrm>
                <a:off x="1692669" y="1294568"/>
                <a:ext cx="1004506" cy="215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800">
                    <a:latin typeface="微软雅黑" panose="020B0503020204020204" pitchFamily="34" charset="-122"/>
                    <a:ea typeface="微软雅黑" panose="020B0503020204020204" pitchFamily="34" charset="-122"/>
                    <a:cs typeface="Arial" panose="020B0604020202020204" pitchFamily="34" charset="0"/>
                  </a:rPr>
                  <a:t>添加标题 </a:t>
                </a:r>
                <a:r>
                  <a:rPr lang="en-US" altLang="zh-CN" sz="800">
                    <a:solidFill>
                      <a:srgbClr val="7F7F7F"/>
                    </a:solidFill>
                    <a:latin typeface="Arial" panose="020B0604020202020204" pitchFamily="34" charset="0"/>
                    <a:ea typeface="微软雅黑" panose="020B0503020204020204" pitchFamily="34" charset="-122"/>
                    <a:cs typeface="Arial" panose="020B0604020202020204" pitchFamily="34" charset="0"/>
                  </a:rPr>
                  <a:t>Add text</a:t>
                </a:r>
                <a:endParaRPr lang="zh-CN" altLang="en-US" sz="800">
                  <a:solidFill>
                    <a:srgbClr val="7F7F7F"/>
                  </a:solidFill>
                  <a:latin typeface="Arial" panose="020B0604020202020204" pitchFamily="34" charset="0"/>
                  <a:ea typeface="微软雅黑" panose="020B0503020204020204" pitchFamily="34" charset="-122"/>
                  <a:cs typeface="Arial" panose="020B0604020202020204" pitchFamily="34" charset="0"/>
                </a:endParaRPr>
              </a:p>
            </p:txBody>
          </p:sp>
        </p:grpSp>
      </p:grpSp>
      <p:grpSp>
        <p:nvGrpSpPr>
          <p:cNvPr id="112" name="组合 111"/>
          <p:cNvGrpSpPr/>
          <p:nvPr/>
        </p:nvGrpSpPr>
        <p:grpSpPr bwMode="auto">
          <a:xfrm>
            <a:off x="1385888" y="2890838"/>
            <a:ext cx="169862" cy="169862"/>
            <a:chOff x="2801434" y="2821296"/>
            <a:chExt cx="195766" cy="195766"/>
          </a:xfrm>
        </p:grpSpPr>
        <p:sp>
          <p:nvSpPr>
            <p:cNvPr id="113" name="椭圆 112"/>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4" name="椭圆 113"/>
            <p:cNvSpPr/>
            <p:nvPr/>
          </p:nvSpPr>
          <p:spPr>
            <a:xfrm>
              <a:off x="2849003" y="2868865"/>
              <a:ext cx="100627" cy="100627"/>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15" name="组合 114"/>
          <p:cNvGrpSpPr/>
          <p:nvPr/>
        </p:nvGrpSpPr>
        <p:grpSpPr bwMode="auto">
          <a:xfrm>
            <a:off x="1401763" y="2565400"/>
            <a:ext cx="168275" cy="169863"/>
            <a:chOff x="2801434" y="2821296"/>
            <a:chExt cx="195766" cy="195766"/>
          </a:xfrm>
        </p:grpSpPr>
        <p:sp>
          <p:nvSpPr>
            <p:cNvPr id="116" name="椭圆 115"/>
            <p:cNvSpPr/>
            <p:nvPr/>
          </p:nvSpPr>
          <p:spPr>
            <a:xfrm>
              <a:off x="2801434" y="2821296"/>
              <a:ext cx="195766" cy="195766"/>
            </a:xfrm>
            <a:prstGeom prst="ellipse">
              <a:avLst/>
            </a:prstGeom>
            <a:gradFill>
              <a:gsLst>
                <a:gs pos="1667">
                  <a:schemeClr val="bg1">
                    <a:lumMod val="95000"/>
                  </a:schemeClr>
                </a:gs>
                <a:gs pos="82000">
                  <a:schemeClr val="bg1">
                    <a:lumMod val="85000"/>
                  </a:schemeClr>
                </a:gs>
              </a:gsLst>
              <a:lin ang="54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7" name="椭圆 116"/>
            <p:cNvSpPr/>
            <p:nvPr/>
          </p:nvSpPr>
          <p:spPr>
            <a:xfrm>
              <a:off x="2849452" y="2868865"/>
              <a:ext cx="99730" cy="100628"/>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558" name="组合 133"/>
          <p:cNvGrpSpPr/>
          <p:nvPr/>
        </p:nvGrpSpPr>
        <p:grpSpPr bwMode="auto">
          <a:xfrm>
            <a:off x="835025" y="-14288"/>
            <a:ext cx="2513013" cy="307976"/>
            <a:chOff x="835117" y="-14845"/>
            <a:chExt cx="2512747" cy="307777"/>
          </a:xfrm>
        </p:grpSpPr>
        <p:sp>
          <p:nvSpPr>
            <p:cNvPr id="22559" name="TextBox 135"/>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120" name="TextBox 140"/>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wipe(down)">
                                      <p:cBhvr>
                                        <p:cTn id="7" dur="500"/>
                                        <p:tgtEl>
                                          <p:spTgt spid="72"/>
                                        </p:tgtEl>
                                      </p:cBhvr>
                                    </p:animEffect>
                                  </p:childTnLst>
                                </p:cTn>
                              </p:par>
                              <p:par>
                                <p:cTn id="8" presetID="22" presetClass="entr" presetSubtype="8" fill="hold" nodeType="withEffect">
                                  <p:stCondLst>
                                    <p:cond delay="0"/>
                                  </p:stCondLst>
                                  <p:childTnLst>
                                    <p:set>
                                      <p:cBhvr>
                                        <p:cTn id="9" dur="1" fill="hold">
                                          <p:stCondLst>
                                            <p:cond delay="0"/>
                                          </p:stCondLst>
                                        </p:cTn>
                                        <p:tgtEl>
                                          <p:spTgt spid="65"/>
                                        </p:tgtEl>
                                        <p:attrNameLst>
                                          <p:attrName>style.visibility</p:attrName>
                                        </p:attrNameLst>
                                      </p:cBhvr>
                                      <p:to>
                                        <p:strVal val="visible"/>
                                      </p:to>
                                    </p:set>
                                    <p:animEffect transition="in" filter="wipe(left)">
                                      <p:cBhvr>
                                        <p:cTn id="10" dur="500"/>
                                        <p:tgtEl>
                                          <p:spTgt spid="65"/>
                                        </p:tgtEl>
                                      </p:cBhvr>
                                    </p:animEffect>
                                  </p:childTnLst>
                                </p:cTn>
                              </p:par>
                              <p:par>
                                <p:cTn id="11" presetID="22" presetClass="entr" presetSubtype="4" fill="hold" nodeType="withEffect">
                                  <p:stCondLst>
                                    <p:cond delay="50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250"/>
                                        <p:tgtEl>
                                          <p:spTgt spid="2"/>
                                        </p:tgtEl>
                                      </p:cBhvr>
                                    </p:animEffect>
                                  </p:childTnLst>
                                </p:cTn>
                              </p:par>
                              <p:par>
                                <p:cTn id="14" presetID="53" presetClass="entr" presetSubtype="16" fill="hold" nodeType="withEffect">
                                  <p:stCondLst>
                                    <p:cond delay="1000"/>
                                  </p:stCondLst>
                                  <p:childTnLst>
                                    <p:set>
                                      <p:cBhvr>
                                        <p:cTn id="15" dur="1" fill="hold">
                                          <p:stCondLst>
                                            <p:cond delay="0"/>
                                          </p:stCondLst>
                                        </p:cTn>
                                        <p:tgtEl>
                                          <p:spTgt spid="112"/>
                                        </p:tgtEl>
                                        <p:attrNameLst>
                                          <p:attrName>style.visibility</p:attrName>
                                        </p:attrNameLst>
                                      </p:cBhvr>
                                      <p:to>
                                        <p:strVal val="visible"/>
                                      </p:to>
                                    </p:set>
                                    <p:anim calcmode="lin" valueType="num">
                                      <p:cBhvr>
                                        <p:cTn id="16" dur="500" fill="hold"/>
                                        <p:tgtEl>
                                          <p:spTgt spid="112"/>
                                        </p:tgtEl>
                                        <p:attrNameLst>
                                          <p:attrName>ppt_w</p:attrName>
                                        </p:attrNameLst>
                                      </p:cBhvr>
                                      <p:tavLst>
                                        <p:tav tm="0">
                                          <p:val>
                                            <p:fltVal val="0"/>
                                          </p:val>
                                        </p:tav>
                                        <p:tav tm="100000">
                                          <p:val>
                                            <p:strVal val="#ppt_w"/>
                                          </p:val>
                                        </p:tav>
                                      </p:tavLst>
                                    </p:anim>
                                    <p:anim calcmode="lin" valueType="num">
                                      <p:cBhvr>
                                        <p:cTn id="17" dur="500" fill="hold"/>
                                        <p:tgtEl>
                                          <p:spTgt spid="112"/>
                                        </p:tgtEl>
                                        <p:attrNameLst>
                                          <p:attrName>ppt_h</p:attrName>
                                        </p:attrNameLst>
                                      </p:cBhvr>
                                      <p:tavLst>
                                        <p:tav tm="0">
                                          <p:val>
                                            <p:fltVal val="0"/>
                                          </p:val>
                                        </p:tav>
                                        <p:tav tm="100000">
                                          <p:val>
                                            <p:strVal val="#ppt_h"/>
                                          </p:val>
                                        </p:tav>
                                      </p:tavLst>
                                    </p:anim>
                                    <p:animEffect transition="in" filter="fade">
                                      <p:cBhvr>
                                        <p:cTn id="18" dur="500"/>
                                        <p:tgtEl>
                                          <p:spTgt spid="112"/>
                                        </p:tgtEl>
                                      </p:cBhvr>
                                    </p:animEffect>
                                  </p:childTnLst>
                                </p:cTn>
                              </p:par>
                              <p:par>
                                <p:cTn id="19" presetID="53" presetClass="entr" presetSubtype="16" fill="hold" nodeType="withEffect">
                                  <p:stCondLst>
                                    <p:cond delay="1000"/>
                                  </p:stCondLst>
                                  <p:childTnLst>
                                    <p:set>
                                      <p:cBhvr>
                                        <p:cTn id="20" dur="1" fill="hold">
                                          <p:stCondLst>
                                            <p:cond delay="0"/>
                                          </p:stCondLst>
                                        </p:cTn>
                                        <p:tgtEl>
                                          <p:spTgt spid="115"/>
                                        </p:tgtEl>
                                        <p:attrNameLst>
                                          <p:attrName>style.visibility</p:attrName>
                                        </p:attrNameLst>
                                      </p:cBhvr>
                                      <p:to>
                                        <p:strVal val="visible"/>
                                      </p:to>
                                    </p:set>
                                    <p:anim calcmode="lin" valueType="num">
                                      <p:cBhvr>
                                        <p:cTn id="21" dur="500" fill="hold"/>
                                        <p:tgtEl>
                                          <p:spTgt spid="115"/>
                                        </p:tgtEl>
                                        <p:attrNameLst>
                                          <p:attrName>ppt_w</p:attrName>
                                        </p:attrNameLst>
                                      </p:cBhvr>
                                      <p:tavLst>
                                        <p:tav tm="0">
                                          <p:val>
                                            <p:fltVal val="0"/>
                                          </p:val>
                                        </p:tav>
                                        <p:tav tm="100000">
                                          <p:val>
                                            <p:strVal val="#ppt_w"/>
                                          </p:val>
                                        </p:tav>
                                      </p:tavLst>
                                    </p:anim>
                                    <p:anim calcmode="lin" valueType="num">
                                      <p:cBhvr>
                                        <p:cTn id="22" dur="500" fill="hold"/>
                                        <p:tgtEl>
                                          <p:spTgt spid="115"/>
                                        </p:tgtEl>
                                        <p:attrNameLst>
                                          <p:attrName>ppt_h</p:attrName>
                                        </p:attrNameLst>
                                      </p:cBhvr>
                                      <p:tavLst>
                                        <p:tav tm="0">
                                          <p:val>
                                            <p:fltVal val="0"/>
                                          </p:val>
                                        </p:tav>
                                        <p:tav tm="100000">
                                          <p:val>
                                            <p:strVal val="#ppt_h"/>
                                          </p:val>
                                        </p:tav>
                                      </p:tavLst>
                                    </p:anim>
                                    <p:animEffect transition="in" filter="fade">
                                      <p:cBhvr>
                                        <p:cTn id="23" dur="500"/>
                                        <p:tgtEl>
                                          <p:spTgt spid="115"/>
                                        </p:tgtEl>
                                      </p:cBhvr>
                                    </p:animEffect>
                                  </p:childTnLst>
                                </p:cTn>
                              </p:par>
                              <p:par>
                                <p:cTn id="24" presetID="22" presetClass="entr" presetSubtype="8" fill="hold" nodeType="withEffect">
                                  <p:stCondLst>
                                    <p:cond delay="1250"/>
                                  </p:stCondLst>
                                  <p:childTnLst>
                                    <p:set>
                                      <p:cBhvr>
                                        <p:cTn id="25" dur="1" fill="hold">
                                          <p:stCondLst>
                                            <p:cond delay="0"/>
                                          </p:stCondLst>
                                        </p:cTn>
                                        <p:tgtEl>
                                          <p:spTgt spid="9"/>
                                        </p:tgtEl>
                                        <p:attrNameLst>
                                          <p:attrName>style.visibility</p:attrName>
                                        </p:attrNameLst>
                                      </p:cBhvr>
                                      <p:to>
                                        <p:strVal val="visible"/>
                                      </p:to>
                                    </p:set>
                                    <p:animEffect transition="in" filter="wipe(left)">
                                      <p:cBhvr>
                                        <p:cTn id="26" dur="3250"/>
                                        <p:tgtEl>
                                          <p:spTgt spid="9"/>
                                        </p:tgtEl>
                                      </p:cBhvr>
                                    </p:animEffect>
                                  </p:childTnLst>
                                </p:cTn>
                              </p:par>
                              <p:par>
                                <p:cTn id="27" presetID="22" presetClass="entr" presetSubtype="8" fill="hold" nodeType="withEffect">
                                  <p:stCondLst>
                                    <p:cond delay="1250"/>
                                  </p:stCondLst>
                                  <p:childTnLst>
                                    <p:set>
                                      <p:cBhvr>
                                        <p:cTn id="28" dur="1" fill="hold">
                                          <p:stCondLst>
                                            <p:cond delay="0"/>
                                          </p:stCondLst>
                                        </p:cTn>
                                        <p:tgtEl>
                                          <p:spTgt spid="10"/>
                                        </p:tgtEl>
                                        <p:attrNameLst>
                                          <p:attrName>style.visibility</p:attrName>
                                        </p:attrNameLst>
                                      </p:cBhvr>
                                      <p:to>
                                        <p:strVal val="visible"/>
                                      </p:to>
                                    </p:set>
                                    <p:animEffect transition="in" filter="wipe(left)">
                                      <p:cBhvr>
                                        <p:cTn id="29" dur="3250"/>
                                        <p:tgtEl>
                                          <p:spTgt spid="10"/>
                                        </p:tgtEl>
                                      </p:cBhvr>
                                    </p:animEffect>
                                  </p:childTnLst>
                                </p:cTn>
                              </p:par>
                              <p:par>
                                <p:cTn id="30" presetID="53" presetClass="entr" presetSubtype="16" fill="hold" nodeType="withEffect">
                                  <p:stCondLst>
                                    <p:cond delay="1500"/>
                                  </p:stCondLst>
                                  <p:childTnLst>
                                    <p:set>
                                      <p:cBhvr>
                                        <p:cTn id="31" dur="1" fill="hold">
                                          <p:stCondLst>
                                            <p:cond delay="0"/>
                                          </p:stCondLst>
                                        </p:cTn>
                                        <p:tgtEl>
                                          <p:spTgt spid="11"/>
                                        </p:tgtEl>
                                        <p:attrNameLst>
                                          <p:attrName>style.visibility</p:attrName>
                                        </p:attrNameLst>
                                      </p:cBhvr>
                                      <p:to>
                                        <p:strVal val="visible"/>
                                      </p:to>
                                    </p:set>
                                    <p:anim calcmode="lin" valueType="num">
                                      <p:cBhvr>
                                        <p:cTn id="32" dur="500" fill="hold"/>
                                        <p:tgtEl>
                                          <p:spTgt spid="11"/>
                                        </p:tgtEl>
                                        <p:attrNameLst>
                                          <p:attrName>ppt_w</p:attrName>
                                        </p:attrNameLst>
                                      </p:cBhvr>
                                      <p:tavLst>
                                        <p:tav tm="0">
                                          <p:val>
                                            <p:fltVal val="0"/>
                                          </p:val>
                                        </p:tav>
                                        <p:tav tm="100000">
                                          <p:val>
                                            <p:strVal val="#ppt_w"/>
                                          </p:val>
                                        </p:tav>
                                      </p:tavLst>
                                    </p:anim>
                                    <p:anim calcmode="lin" valueType="num">
                                      <p:cBhvr>
                                        <p:cTn id="33" dur="500" fill="hold"/>
                                        <p:tgtEl>
                                          <p:spTgt spid="11"/>
                                        </p:tgtEl>
                                        <p:attrNameLst>
                                          <p:attrName>ppt_h</p:attrName>
                                        </p:attrNameLst>
                                      </p:cBhvr>
                                      <p:tavLst>
                                        <p:tav tm="0">
                                          <p:val>
                                            <p:fltVal val="0"/>
                                          </p:val>
                                        </p:tav>
                                        <p:tav tm="100000">
                                          <p:val>
                                            <p:strVal val="#ppt_h"/>
                                          </p:val>
                                        </p:tav>
                                      </p:tavLst>
                                    </p:anim>
                                    <p:animEffect transition="in" filter="fade">
                                      <p:cBhvr>
                                        <p:cTn id="34" dur="500"/>
                                        <p:tgtEl>
                                          <p:spTgt spid="11"/>
                                        </p:tgtEl>
                                      </p:cBhvr>
                                    </p:animEffect>
                                  </p:childTnLst>
                                </p:cTn>
                              </p:par>
                              <p:par>
                                <p:cTn id="35" presetID="53" presetClass="entr" presetSubtype="16" fill="hold" nodeType="withEffect">
                                  <p:stCondLst>
                                    <p:cond delay="1500"/>
                                  </p:stCondLst>
                                  <p:childTnLst>
                                    <p:set>
                                      <p:cBhvr>
                                        <p:cTn id="36" dur="1" fill="hold">
                                          <p:stCondLst>
                                            <p:cond delay="0"/>
                                          </p:stCondLst>
                                        </p:cTn>
                                        <p:tgtEl>
                                          <p:spTgt spid="14"/>
                                        </p:tgtEl>
                                        <p:attrNameLst>
                                          <p:attrName>style.visibility</p:attrName>
                                        </p:attrNameLst>
                                      </p:cBhvr>
                                      <p:to>
                                        <p:strVal val="visible"/>
                                      </p:to>
                                    </p:set>
                                    <p:anim calcmode="lin" valueType="num">
                                      <p:cBhvr>
                                        <p:cTn id="37" dur="500" fill="hold"/>
                                        <p:tgtEl>
                                          <p:spTgt spid="14"/>
                                        </p:tgtEl>
                                        <p:attrNameLst>
                                          <p:attrName>ppt_w</p:attrName>
                                        </p:attrNameLst>
                                      </p:cBhvr>
                                      <p:tavLst>
                                        <p:tav tm="0">
                                          <p:val>
                                            <p:fltVal val="0"/>
                                          </p:val>
                                        </p:tav>
                                        <p:tav tm="100000">
                                          <p:val>
                                            <p:strVal val="#ppt_w"/>
                                          </p:val>
                                        </p:tav>
                                      </p:tavLst>
                                    </p:anim>
                                    <p:anim calcmode="lin" valueType="num">
                                      <p:cBhvr>
                                        <p:cTn id="38" dur="500" fill="hold"/>
                                        <p:tgtEl>
                                          <p:spTgt spid="14"/>
                                        </p:tgtEl>
                                        <p:attrNameLst>
                                          <p:attrName>ppt_h</p:attrName>
                                        </p:attrNameLst>
                                      </p:cBhvr>
                                      <p:tavLst>
                                        <p:tav tm="0">
                                          <p:val>
                                            <p:fltVal val="0"/>
                                          </p:val>
                                        </p:tav>
                                        <p:tav tm="100000">
                                          <p:val>
                                            <p:strVal val="#ppt_h"/>
                                          </p:val>
                                        </p:tav>
                                      </p:tavLst>
                                    </p:anim>
                                    <p:animEffect transition="in" filter="fade">
                                      <p:cBhvr>
                                        <p:cTn id="39" dur="500"/>
                                        <p:tgtEl>
                                          <p:spTgt spid="14"/>
                                        </p:tgtEl>
                                      </p:cBhvr>
                                    </p:animEffect>
                                  </p:childTnLst>
                                </p:cTn>
                              </p:par>
                              <p:par>
                                <p:cTn id="40" presetID="53" presetClass="entr" presetSubtype="16" fill="hold" nodeType="withEffect">
                                  <p:stCondLst>
                                    <p:cond delay="1750"/>
                                  </p:stCondLst>
                                  <p:childTnLst>
                                    <p:set>
                                      <p:cBhvr>
                                        <p:cTn id="41" dur="1" fill="hold">
                                          <p:stCondLst>
                                            <p:cond delay="0"/>
                                          </p:stCondLst>
                                        </p:cTn>
                                        <p:tgtEl>
                                          <p:spTgt spid="17"/>
                                        </p:tgtEl>
                                        <p:attrNameLst>
                                          <p:attrName>style.visibility</p:attrName>
                                        </p:attrNameLst>
                                      </p:cBhvr>
                                      <p:to>
                                        <p:strVal val="visible"/>
                                      </p:to>
                                    </p:set>
                                    <p:anim calcmode="lin" valueType="num">
                                      <p:cBhvr>
                                        <p:cTn id="42" dur="500" fill="hold"/>
                                        <p:tgtEl>
                                          <p:spTgt spid="17"/>
                                        </p:tgtEl>
                                        <p:attrNameLst>
                                          <p:attrName>ppt_w</p:attrName>
                                        </p:attrNameLst>
                                      </p:cBhvr>
                                      <p:tavLst>
                                        <p:tav tm="0">
                                          <p:val>
                                            <p:fltVal val="0"/>
                                          </p:val>
                                        </p:tav>
                                        <p:tav tm="100000">
                                          <p:val>
                                            <p:strVal val="#ppt_w"/>
                                          </p:val>
                                        </p:tav>
                                      </p:tavLst>
                                    </p:anim>
                                    <p:anim calcmode="lin" valueType="num">
                                      <p:cBhvr>
                                        <p:cTn id="43" dur="500" fill="hold"/>
                                        <p:tgtEl>
                                          <p:spTgt spid="17"/>
                                        </p:tgtEl>
                                        <p:attrNameLst>
                                          <p:attrName>ppt_h</p:attrName>
                                        </p:attrNameLst>
                                      </p:cBhvr>
                                      <p:tavLst>
                                        <p:tav tm="0">
                                          <p:val>
                                            <p:fltVal val="0"/>
                                          </p:val>
                                        </p:tav>
                                        <p:tav tm="100000">
                                          <p:val>
                                            <p:strVal val="#ppt_h"/>
                                          </p:val>
                                        </p:tav>
                                      </p:tavLst>
                                    </p:anim>
                                    <p:animEffect transition="in" filter="fade">
                                      <p:cBhvr>
                                        <p:cTn id="44" dur="500"/>
                                        <p:tgtEl>
                                          <p:spTgt spid="17"/>
                                        </p:tgtEl>
                                      </p:cBhvr>
                                    </p:animEffect>
                                  </p:childTnLst>
                                </p:cTn>
                              </p:par>
                              <p:par>
                                <p:cTn id="45" presetID="53" presetClass="entr" presetSubtype="16" fill="hold" nodeType="withEffect">
                                  <p:stCondLst>
                                    <p:cond delay="1750"/>
                                  </p:stCondLst>
                                  <p:childTnLst>
                                    <p:set>
                                      <p:cBhvr>
                                        <p:cTn id="46" dur="1" fill="hold">
                                          <p:stCondLst>
                                            <p:cond delay="0"/>
                                          </p:stCondLst>
                                        </p:cTn>
                                        <p:tgtEl>
                                          <p:spTgt spid="20"/>
                                        </p:tgtEl>
                                        <p:attrNameLst>
                                          <p:attrName>style.visibility</p:attrName>
                                        </p:attrNameLst>
                                      </p:cBhvr>
                                      <p:to>
                                        <p:strVal val="visible"/>
                                      </p:to>
                                    </p:set>
                                    <p:anim calcmode="lin" valueType="num">
                                      <p:cBhvr>
                                        <p:cTn id="47" dur="500" fill="hold"/>
                                        <p:tgtEl>
                                          <p:spTgt spid="20"/>
                                        </p:tgtEl>
                                        <p:attrNameLst>
                                          <p:attrName>ppt_w</p:attrName>
                                        </p:attrNameLst>
                                      </p:cBhvr>
                                      <p:tavLst>
                                        <p:tav tm="0">
                                          <p:val>
                                            <p:fltVal val="0"/>
                                          </p:val>
                                        </p:tav>
                                        <p:tav tm="100000">
                                          <p:val>
                                            <p:strVal val="#ppt_w"/>
                                          </p:val>
                                        </p:tav>
                                      </p:tavLst>
                                    </p:anim>
                                    <p:anim calcmode="lin" valueType="num">
                                      <p:cBhvr>
                                        <p:cTn id="48" dur="500" fill="hold"/>
                                        <p:tgtEl>
                                          <p:spTgt spid="20"/>
                                        </p:tgtEl>
                                        <p:attrNameLst>
                                          <p:attrName>ppt_h</p:attrName>
                                        </p:attrNameLst>
                                      </p:cBhvr>
                                      <p:tavLst>
                                        <p:tav tm="0">
                                          <p:val>
                                            <p:fltVal val="0"/>
                                          </p:val>
                                        </p:tav>
                                        <p:tav tm="100000">
                                          <p:val>
                                            <p:strVal val="#ppt_h"/>
                                          </p:val>
                                        </p:tav>
                                      </p:tavLst>
                                    </p:anim>
                                    <p:animEffect transition="in" filter="fade">
                                      <p:cBhvr>
                                        <p:cTn id="49" dur="500"/>
                                        <p:tgtEl>
                                          <p:spTgt spid="20"/>
                                        </p:tgtEl>
                                      </p:cBhvr>
                                    </p:animEffect>
                                  </p:childTnLst>
                                </p:cTn>
                              </p:par>
                              <p:par>
                                <p:cTn id="50" presetID="53" presetClass="entr" presetSubtype="16" fill="hold" nodeType="withEffect">
                                  <p:stCondLst>
                                    <p:cond delay="2000"/>
                                  </p:stCondLst>
                                  <p:childTnLst>
                                    <p:set>
                                      <p:cBhvr>
                                        <p:cTn id="51" dur="1" fill="hold">
                                          <p:stCondLst>
                                            <p:cond delay="0"/>
                                          </p:stCondLst>
                                        </p:cTn>
                                        <p:tgtEl>
                                          <p:spTgt spid="23"/>
                                        </p:tgtEl>
                                        <p:attrNameLst>
                                          <p:attrName>style.visibility</p:attrName>
                                        </p:attrNameLst>
                                      </p:cBhvr>
                                      <p:to>
                                        <p:strVal val="visible"/>
                                      </p:to>
                                    </p:set>
                                    <p:anim calcmode="lin" valueType="num">
                                      <p:cBhvr>
                                        <p:cTn id="52" dur="500" fill="hold"/>
                                        <p:tgtEl>
                                          <p:spTgt spid="23"/>
                                        </p:tgtEl>
                                        <p:attrNameLst>
                                          <p:attrName>ppt_w</p:attrName>
                                        </p:attrNameLst>
                                      </p:cBhvr>
                                      <p:tavLst>
                                        <p:tav tm="0">
                                          <p:val>
                                            <p:fltVal val="0"/>
                                          </p:val>
                                        </p:tav>
                                        <p:tav tm="100000">
                                          <p:val>
                                            <p:strVal val="#ppt_w"/>
                                          </p:val>
                                        </p:tav>
                                      </p:tavLst>
                                    </p:anim>
                                    <p:anim calcmode="lin" valueType="num">
                                      <p:cBhvr>
                                        <p:cTn id="53" dur="500" fill="hold"/>
                                        <p:tgtEl>
                                          <p:spTgt spid="23"/>
                                        </p:tgtEl>
                                        <p:attrNameLst>
                                          <p:attrName>ppt_h</p:attrName>
                                        </p:attrNameLst>
                                      </p:cBhvr>
                                      <p:tavLst>
                                        <p:tav tm="0">
                                          <p:val>
                                            <p:fltVal val="0"/>
                                          </p:val>
                                        </p:tav>
                                        <p:tav tm="100000">
                                          <p:val>
                                            <p:strVal val="#ppt_h"/>
                                          </p:val>
                                        </p:tav>
                                      </p:tavLst>
                                    </p:anim>
                                    <p:animEffect transition="in" filter="fade">
                                      <p:cBhvr>
                                        <p:cTn id="54" dur="500"/>
                                        <p:tgtEl>
                                          <p:spTgt spid="23"/>
                                        </p:tgtEl>
                                      </p:cBhvr>
                                    </p:animEffect>
                                  </p:childTnLst>
                                </p:cTn>
                              </p:par>
                              <p:par>
                                <p:cTn id="55" presetID="53" presetClass="entr" presetSubtype="16" fill="hold" nodeType="withEffect">
                                  <p:stCondLst>
                                    <p:cond delay="2000"/>
                                  </p:stCondLst>
                                  <p:childTnLst>
                                    <p:set>
                                      <p:cBhvr>
                                        <p:cTn id="56" dur="1" fill="hold">
                                          <p:stCondLst>
                                            <p:cond delay="0"/>
                                          </p:stCondLst>
                                        </p:cTn>
                                        <p:tgtEl>
                                          <p:spTgt spid="26"/>
                                        </p:tgtEl>
                                        <p:attrNameLst>
                                          <p:attrName>style.visibility</p:attrName>
                                        </p:attrNameLst>
                                      </p:cBhvr>
                                      <p:to>
                                        <p:strVal val="visible"/>
                                      </p:to>
                                    </p:set>
                                    <p:anim calcmode="lin" valueType="num">
                                      <p:cBhvr>
                                        <p:cTn id="57" dur="500" fill="hold"/>
                                        <p:tgtEl>
                                          <p:spTgt spid="26"/>
                                        </p:tgtEl>
                                        <p:attrNameLst>
                                          <p:attrName>ppt_w</p:attrName>
                                        </p:attrNameLst>
                                      </p:cBhvr>
                                      <p:tavLst>
                                        <p:tav tm="0">
                                          <p:val>
                                            <p:fltVal val="0"/>
                                          </p:val>
                                        </p:tav>
                                        <p:tav tm="100000">
                                          <p:val>
                                            <p:strVal val="#ppt_w"/>
                                          </p:val>
                                        </p:tav>
                                      </p:tavLst>
                                    </p:anim>
                                    <p:anim calcmode="lin" valueType="num">
                                      <p:cBhvr>
                                        <p:cTn id="58" dur="500" fill="hold"/>
                                        <p:tgtEl>
                                          <p:spTgt spid="26"/>
                                        </p:tgtEl>
                                        <p:attrNameLst>
                                          <p:attrName>ppt_h</p:attrName>
                                        </p:attrNameLst>
                                      </p:cBhvr>
                                      <p:tavLst>
                                        <p:tav tm="0">
                                          <p:val>
                                            <p:fltVal val="0"/>
                                          </p:val>
                                        </p:tav>
                                        <p:tav tm="100000">
                                          <p:val>
                                            <p:strVal val="#ppt_h"/>
                                          </p:val>
                                        </p:tav>
                                      </p:tavLst>
                                    </p:anim>
                                    <p:animEffect transition="in" filter="fade">
                                      <p:cBhvr>
                                        <p:cTn id="59" dur="500"/>
                                        <p:tgtEl>
                                          <p:spTgt spid="26"/>
                                        </p:tgtEl>
                                      </p:cBhvr>
                                    </p:animEffect>
                                  </p:childTnLst>
                                </p:cTn>
                              </p:par>
                              <p:par>
                                <p:cTn id="60" presetID="53" presetClass="entr" presetSubtype="16" fill="hold" nodeType="withEffect">
                                  <p:stCondLst>
                                    <p:cond delay="2250"/>
                                  </p:stCondLst>
                                  <p:childTnLst>
                                    <p:set>
                                      <p:cBhvr>
                                        <p:cTn id="61" dur="1" fill="hold">
                                          <p:stCondLst>
                                            <p:cond delay="0"/>
                                          </p:stCondLst>
                                        </p:cTn>
                                        <p:tgtEl>
                                          <p:spTgt spid="29"/>
                                        </p:tgtEl>
                                        <p:attrNameLst>
                                          <p:attrName>style.visibility</p:attrName>
                                        </p:attrNameLst>
                                      </p:cBhvr>
                                      <p:to>
                                        <p:strVal val="visible"/>
                                      </p:to>
                                    </p:set>
                                    <p:anim calcmode="lin" valueType="num">
                                      <p:cBhvr>
                                        <p:cTn id="62" dur="500" fill="hold"/>
                                        <p:tgtEl>
                                          <p:spTgt spid="29"/>
                                        </p:tgtEl>
                                        <p:attrNameLst>
                                          <p:attrName>ppt_w</p:attrName>
                                        </p:attrNameLst>
                                      </p:cBhvr>
                                      <p:tavLst>
                                        <p:tav tm="0">
                                          <p:val>
                                            <p:fltVal val="0"/>
                                          </p:val>
                                        </p:tav>
                                        <p:tav tm="100000">
                                          <p:val>
                                            <p:strVal val="#ppt_w"/>
                                          </p:val>
                                        </p:tav>
                                      </p:tavLst>
                                    </p:anim>
                                    <p:anim calcmode="lin" valueType="num">
                                      <p:cBhvr>
                                        <p:cTn id="63" dur="500" fill="hold"/>
                                        <p:tgtEl>
                                          <p:spTgt spid="29"/>
                                        </p:tgtEl>
                                        <p:attrNameLst>
                                          <p:attrName>ppt_h</p:attrName>
                                        </p:attrNameLst>
                                      </p:cBhvr>
                                      <p:tavLst>
                                        <p:tav tm="0">
                                          <p:val>
                                            <p:fltVal val="0"/>
                                          </p:val>
                                        </p:tav>
                                        <p:tav tm="100000">
                                          <p:val>
                                            <p:strVal val="#ppt_h"/>
                                          </p:val>
                                        </p:tav>
                                      </p:tavLst>
                                    </p:anim>
                                    <p:animEffect transition="in" filter="fade">
                                      <p:cBhvr>
                                        <p:cTn id="64" dur="500"/>
                                        <p:tgtEl>
                                          <p:spTgt spid="29"/>
                                        </p:tgtEl>
                                      </p:cBhvr>
                                    </p:animEffect>
                                  </p:childTnLst>
                                </p:cTn>
                              </p:par>
                              <p:par>
                                <p:cTn id="65" presetID="53" presetClass="entr" presetSubtype="16" fill="hold" nodeType="withEffect">
                                  <p:stCondLst>
                                    <p:cond delay="2250"/>
                                  </p:stCondLst>
                                  <p:childTnLst>
                                    <p:set>
                                      <p:cBhvr>
                                        <p:cTn id="66" dur="1" fill="hold">
                                          <p:stCondLst>
                                            <p:cond delay="0"/>
                                          </p:stCondLst>
                                        </p:cTn>
                                        <p:tgtEl>
                                          <p:spTgt spid="32"/>
                                        </p:tgtEl>
                                        <p:attrNameLst>
                                          <p:attrName>style.visibility</p:attrName>
                                        </p:attrNameLst>
                                      </p:cBhvr>
                                      <p:to>
                                        <p:strVal val="visible"/>
                                      </p:to>
                                    </p:set>
                                    <p:anim calcmode="lin" valueType="num">
                                      <p:cBhvr>
                                        <p:cTn id="67" dur="500" fill="hold"/>
                                        <p:tgtEl>
                                          <p:spTgt spid="32"/>
                                        </p:tgtEl>
                                        <p:attrNameLst>
                                          <p:attrName>ppt_w</p:attrName>
                                        </p:attrNameLst>
                                      </p:cBhvr>
                                      <p:tavLst>
                                        <p:tav tm="0">
                                          <p:val>
                                            <p:fltVal val="0"/>
                                          </p:val>
                                        </p:tav>
                                        <p:tav tm="100000">
                                          <p:val>
                                            <p:strVal val="#ppt_w"/>
                                          </p:val>
                                        </p:tav>
                                      </p:tavLst>
                                    </p:anim>
                                    <p:anim calcmode="lin" valueType="num">
                                      <p:cBhvr>
                                        <p:cTn id="68" dur="500" fill="hold"/>
                                        <p:tgtEl>
                                          <p:spTgt spid="32"/>
                                        </p:tgtEl>
                                        <p:attrNameLst>
                                          <p:attrName>ppt_h</p:attrName>
                                        </p:attrNameLst>
                                      </p:cBhvr>
                                      <p:tavLst>
                                        <p:tav tm="0">
                                          <p:val>
                                            <p:fltVal val="0"/>
                                          </p:val>
                                        </p:tav>
                                        <p:tav tm="100000">
                                          <p:val>
                                            <p:strVal val="#ppt_h"/>
                                          </p:val>
                                        </p:tav>
                                      </p:tavLst>
                                    </p:anim>
                                    <p:animEffect transition="in" filter="fade">
                                      <p:cBhvr>
                                        <p:cTn id="69" dur="500"/>
                                        <p:tgtEl>
                                          <p:spTgt spid="32"/>
                                        </p:tgtEl>
                                      </p:cBhvr>
                                    </p:animEffect>
                                  </p:childTnLst>
                                </p:cTn>
                              </p:par>
                              <p:par>
                                <p:cTn id="70" presetID="53" presetClass="entr" presetSubtype="16" fill="hold" nodeType="withEffect">
                                  <p:stCondLst>
                                    <p:cond delay="2500"/>
                                  </p:stCondLst>
                                  <p:childTnLst>
                                    <p:set>
                                      <p:cBhvr>
                                        <p:cTn id="71" dur="1" fill="hold">
                                          <p:stCondLst>
                                            <p:cond delay="0"/>
                                          </p:stCondLst>
                                        </p:cTn>
                                        <p:tgtEl>
                                          <p:spTgt spid="35"/>
                                        </p:tgtEl>
                                        <p:attrNameLst>
                                          <p:attrName>style.visibility</p:attrName>
                                        </p:attrNameLst>
                                      </p:cBhvr>
                                      <p:to>
                                        <p:strVal val="visible"/>
                                      </p:to>
                                    </p:set>
                                    <p:anim calcmode="lin" valueType="num">
                                      <p:cBhvr>
                                        <p:cTn id="72" dur="500" fill="hold"/>
                                        <p:tgtEl>
                                          <p:spTgt spid="35"/>
                                        </p:tgtEl>
                                        <p:attrNameLst>
                                          <p:attrName>ppt_w</p:attrName>
                                        </p:attrNameLst>
                                      </p:cBhvr>
                                      <p:tavLst>
                                        <p:tav tm="0">
                                          <p:val>
                                            <p:fltVal val="0"/>
                                          </p:val>
                                        </p:tav>
                                        <p:tav tm="100000">
                                          <p:val>
                                            <p:strVal val="#ppt_w"/>
                                          </p:val>
                                        </p:tav>
                                      </p:tavLst>
                                    </p:anim>
                                    <p:anim calcmode="lin" valueType="num">
                                      <p:cBhvr>
                                        <p:cTn id="73" dur="500" fill="hold"/>
                                        <p:tgtEl>
                                          <p:spTgt spid="35"/>
                                        </p:tgtEl>
                                        <p:attrNameLst>
                                          <p:attrName>ppt_h</p:attrName>
                                        </p:attrNameLst>
                                      </p:cBhvr>
                                      <p:tavLst>
                                        <p:tav tm="0">
                                          <p:val>
                                            <p:fltVal val="0"/>
                                          </p:val>
                                        </p:tav>
                                        <p:tav tm="100000">
                                          <p:val>
                                            <p:strVal val="#ppt_h"/>
                                          </p:val>
                                        </p:tav>
                                      </p:tavLst>
                                    </p:anim>
                                    <p:animEffect transition="in" filter="fade">
                                      <p:cBhvr>
                                        <p:cTn id="74" dur="500"/>
                                        <p:tgtEl>
                                          <p:spTgt spid="35"/>
                                        </p:tgtEl>
                                      </p:cBhvr>
                                    </p:animEffect>
                                  </p:childTnLst>
                                </p:cTn>
                              </p:par>
                              <p:par>
                                <p:cTn id="75" presetID="53" presetClass="entr" presetSubtype="16" fill="hold" nodeType="withEffect">
                                  <p:stCondLst>
                                    <p:cond delay="2500"/>
                                  </p:stCondLst>
                                  <p:childTnLst>
                                    <p:set>
                                      <p:cBhvr>
                                        <p:cTn id="76" dur="1" fill="hold">
                                          <p:stCondLst>
                                            <p:cond delay="0"/>
                                          </p:stCondLst>
                                        </p:cTn>
                                        <p:tgtEl>
                                          <p:spTgt spid="38"/>
                                        </p:tgtEl>
                                        <p:attrNameLst>
                                          <p:attrName>style.visibility</p:attrName>
                                        </p:attrNameLst>
                                      </p:cBhvr>
                                      <p:to>
                                        <p:strVal val="visible"/>
                                      </p:to>
                                    </p:set>
                                    <p:anim calcmode="lin" valueType="num">
                                      <p:cBhvr>
                                        <p:cTn id="77" dur="500" fill="hold"/>
                                        <p:tgtEl>
                                          <p:spTgt spid="38"/>
                                        </p:tgtEl>
                                        <p:attrNameLst>
                                          <p:attrName>ppt_w</p:attrName>
                                        </p:attrNameLst>
                                      </p:cBhvr>
                                      <p:tavLst>
                                        <p:tav tm="0">
                                          <p:val>
                                            <p:fltVal val="0"/>
                                          </p:val>
                                        </p:tav>
                                        <p:tav tm="100000">
                                          <p:val>
                                            <p:strVal val="#ppt_w"/>
                                          </p:val>
                                        </p:tav>
                                      </p:tavLst>
                                    </p:anim>
                                    <p:anim calcmode="lin" valueType="num">
                                      <p:cBhvr>
                                        <p:cTn id="78" dur="500" fill="hold"/>
                                        <p:tgtEl>
                                          <p:spTgt spid="38"/>
                                        </p:tgtEl>
                                        <p:attrNameLst>
                                          <p:attrName>ppt_h</p:attrName>
                                        </p:attrNameLst>
                                      </p:cBhvr>
                                      <p:tavLst>
                                        <p:tav tm="0">
                                          <p:val>
                                            <p:fltVal val="0"/>
                                          </p:val>
                                        </p:tav>
                                        <p:tav tm="100000">
                                          <p:val>
                                            <p:strVal val="#ppt_h"/>
                                          </p:val>
                                        </p:tav>
                                      </p:tavLst>
                                    </p:anim>
                                    <p:animEffect transition="in" filter="fade">
                                      <p:cBhvr>
                                        <p:cTn id="79" dur="500"/>
                                        <p:tgtEl>
                                          <p:spTgt spid="38"/>
                                        </p:tgtEl>
                                      </p:cBhvr>
                                    </p:animEffect>
                                  </p:childTnLst>
                                </p:cTn>
                              </p:par>
                              <p:par>
                                <p:cTn id="80" presetID="53" presetClass="entr" presetSubtype="16" fill="hold" nodeType="withEffect">
                                  <p:stCondLst>
                                    <p:cond delay="2750"/>
                                  </p:stCondLst>
                                  <p:childTnLst>
                                    <p:set>
                                      <p:cBhvr>
                                        <p:cTn id="81" dur="1" fill="hold">
                                          <p:stCondLst>
                                            <p:cond delay="0"/>
                                          </p:stCondLst>
                                        </p:cTn>
                                        <p:tgtEl>
                                          <p:spTgt spid="41"/>
                                        </p:tgtEl>
                                        <p:attrNameLst>
                                          <p:attrName>style.visibility</p:attrName>
                                        </p:attrNameLst>
                                      </p:cBhvr>
                                      <p:to>
                                        <p:strVal val="visible"/>
                                      </p:to>
                                    </p:set>
                                    <p:anim calcmode="lin" valueType="num">
                                      <p:cBhvr>
                                        <p:cTn id="82" dur="500" fill="hold"/>
                                        <p:tgtEl>
                                          <p:spTgt spid="41"/>
                                        </p:tgtEl>
                                        <p:attrNameLst>
                                          <p:attrName>ppt_w</p:attrName>
                                        </p:attrNameLst>
                                      </p:cBhvr>
                                      <p:tavLst>
                                        <p:tav tm="0">
                                          <p:val>
                                            <p:fltVal val="0"/>
                                          </p:val>
                                        </p:tav>
                                        <p:tav tm="100000">
                                          <p:val>
                                            <p:strVal val="#ppt_w"/>
                                          </p:val>
                                        </p:tav>
                                      </p:tavLst>
                                    </p:anim>
                                    <p:anim calcmode="lin" valueType="num">
                                      <p:cBhvr>
                                        <p:cTn id="83" dur="500" fill="hold"/>
                                        <p:tgtEl>
                                          <p:spTgt spid="41"/>
                                        </p:tgtEl>
                                        <p:attrNameLst>
                                          <p:attrName>ppt_h</p:attrName>
                                        </p:attrNameLst>
                                      </p:cBhvr>
                                      <p:tavLst>
                                        <p:tav tm="0">
                                          <p:val>
                                            <p:fltVal val="0"/>
                                          </p:val>
                                        </p:tav>
                                        <p:tav tm="100000">
                                          <p:val>
                                            <p:strVal val="#ppt_h"/>
                                          </p:val>
                                        </p:tav>
                                      </p:tavLst>
                                    </p:anim>
                                    <p:animEffect transition="in" filter="fade">
                                      <p:cBhvr>
                                        <p:cTn id="84" dur="500"/>
                                        <p:tgtEl>
                                          <p:spTgt spid="41"/>
                                        </p:tgtEl>
                                      </p:cBhvr>
                                    </p:animEffect>
                                  </p:childTnLst>
                                </p:cTn>
                              </p:par>
                              <p:par>
                                <p:cTn id="85" presetID="53" presetClass="entr" presetSubtype="16" fill="hold" nodeType="withEffect">
                                  <p:stCondLst>
                                    <p:cond delay="2750"/>
                                  </p:stCondLst>
                                  <p:childTnLst>
                                    <p:set>
                                      <p:cBhvr>
                                        <p:cTn id="86" dur="1" fill="hold">
                                          <p:stCondLst>
                                            <p:cond delay="0"/>
                                          </p:stCondLst>
                                        </p:cTn>
                                        <p:tgtEl>
                                          <p:spTgt spid="44"/>
                                        </p:tgtEl>
                                        <p:attrNameLst>
                                          <p:attrName>style.visibility</p:attrName>
                                        </p:attrNameLst>
                                      </p:cBhvr>
                                      <p:to>
                                        <p:strVal val="visible"/>
                                      </p:to>
                                    </p:set>
                                    <p:anim calcmode="lin" valueType="num">
                                      <p:cBhvr>
                                        <p:cTn id="87" dur="500" fill="hold"/>
                                        <p:tgtEl>
                                          <p:spTgt spid="44"/>
                                        </p:tgtEl>
                                        <p:attrNameLst>
                                          <p:attrName>ppt_w</p:attrName>
                                        </p:attrNameLst>
                                      </p:cBhvr>
                                      <p:tavLst>
                                        <p:tav tm="0">
                                          <p:val>
                                            <p:fltVal val="0"/>
                                          </p:val>
                                        </p:tav>
                                        <p:tav tm="100000">
                                          <p:val>
                                            <p:strVal val="#ppt_w"/>
                                          </p:val>
                                        </p:tav>
                                      </p:tavLst>
                                    </p:anim>
                                    <p:anim calcmode="lin" valueType="num">
                                      <p:cBhvr>
                                        <p:cTn id="88" dur="500" fill="hold"/>
                                        <p:tgtEl>
                                          <p:spTgt spid="44"/>
                                        </p:tgtEl>
                                        <p:attrNameLst>
                                          <p:attrName>ppt_h</p:attrName>
                                        </p:attrNameLst>
                                      </p:cBhvr>
                                      <p:tavLst>
                                        <p:tav tm="0">
                                          <p:val>
                                            <p:fltVal val="0"/>
                                          </p:val>
                                        </p:tav>
                                        <p:tav tm="100000">
                                          <p:val>
                                            <p:strVal val="#ppt_h"/>
                                          </p:val>
                                        </p:tav>
                                      </p:tavLst>
                                    </p:anim>
                                    <p:animEffect transition="in" filter="fade">
                                      <p:cBhvr>
                                        <p:cTn id="89" dur="500"/>
                                        <p:tgtEl>
                                          <p:spTgt spid="44"/>
                                        </p:tgtEl>
                                      </p:cBhvr>
                                    </p:animEffect>
                                  </p:childTnLst>
                                </p:cTn>
                              </p:par>
                              <p:par>
                                <p:cTn id="90" presetID="53" presetClass="entr" presetSubtype="16" fill="hold" nodeType="withEffect">
                                  <p:stCondLst>
                                    <p:cond delay="3000"/>
                                  </p:stCondLst>
                                  <p:childTnLst>
                                    <p:set>
                                      <p:cBhvr>
                                        <p:cTn id="91" dur="1" fill="hold">
                                          <p:stCondLst>
                                            <p:cond delay="0"/>
                                          </p:stCondLst>
                                        </p:cTn>
                                        <p:tgtEl>
                                          <p:spTgt spid="47"/>
                                        </p:tgtEl>
                                        <p:attrNameLst>
                                          <p:attrName>style.visibility</p:attrName>
                                        </p:attrNameLst>
                                      </p:cBhvr>
                                      <p:to>
                                        <p:strVal val="visible"/>
                                      </p:to>
                                    </p:set>
                                    <p:anim calcmode="lin" valueType="num">
                                      <p:cBhvr>
                                        <p:cTn id="92" dur="500" fill="hold"/>
                                        <p:tgtEl>
                                          <p:spTgt spid="47"/>
                                        </p:tgtEl>
                                        <p:attrNameLst>
                                          <p:attrName>ppt_w</p:attrName>
                                        </p:attrNameLst>
                                      </p:cBhvr>
                                      <p:tavLst>
                                        <p:tav tm="0">
                                          <p:val>
                                            <p:fltVal val="0"/>
                                          </p:val>
                                        </p:tav>
                                        <p:tav tm="100000">
                                          <p:val>
                                            <p:strVal val="#ppt_w"/>
                                          </p:val>
                                        </p:tav>
                                      </p:tavLst>
                                    </p:anim>
                                    <p:anim calcmode="lin" valueType="num">
                                      <p:cBhvr>
                                        <p:cTn id="93" dur="500" fill="hold"/>
                                        <p:tgtEl>
                                          <p:spTgt spid="47"/>
                                        </p:tgtEl>
                                        <p:attrNameLst>
                                          <p:attrName>ppt_h</p:attrName>
                                        </p:attrNameLst>
                                      </p:cBhvr>
                                      <p:tavLst>
                                        <p:tav tm="0">
                                          <p:val>
                                            <p:fltVal val="0"/>
                                          </p:val>
                                        </p:tav>
                                        <p:tav tm="100000">
                                          <p:val>
                                            <p:strVal val="#ppt_h"/>
                                          </p:val>
                                        </p:tav>
                                      </p:tavLst>
                                    </p:anim>
                                    <p:animEffect transition="in" filter="fade">
                                      <p:cBhvr>
                                        <p:cTn id="94" dur="500"/>
                                        <p:tgtEl>
                                          <p:spTgt spid="47"/>
                                        </p:tgtEl>
                                      </p:cBhvr>
                                    </p:animEffect>
                                  </p:childTnLst>
                                </p:cTn>
                              </p:par>
                              <p:par>
                                <p:cTn id="95" presetID="53" presetClass="entr" presetSubtype="16" fill="hold" nodeType="withEffect">
                                  <p:stCondLst>
                                    <p:cond delay="3000"/>
                                  </p:stCondLst>
                                  <p:childTnLst>
                                    <p:set>
                                      <p:cBhvr>
                                        <p:cTn id="96" dur="1" fill="hold">
                                          <p:stCondLst>
                                            <p:cond delay="0"/>
                                          </p:stCondLst>
                                        </p:cTn>
                                        <p:tgtEl>
                                          <p:spTgt spid="62"/>
                                        </p:tgtEl>
                                        <p:attrNameLst>
                                          <p:attrName>style.visibility</p:attrName>
                                        </p:attrNameLst>
                                      </p:cBhvr>
                                      <p:to>
                                        <p:strVal val="visible"/>
                                      </p:to>
                                    </p:set>
                                    <p:anim calcmode="lin" valueType="num">
                                      <p:cBhvr>
                                        <p:cTn id="97" dur="500" fill="hold"/>
                                        <p:tgtEl>
                                          <p:spTgt spid="62"/>
                                        </p:tgtEl>
                                        <p:attrNameLst>
                                          <p:attrName>ppt_w</p:attrName>
                                        </p:attrNameLst>
                                      </p:cBhvr>
                                      <p:tavLst>
                                        <p:tav tm="0">
                                          <p:val>
                                            <p:fltVal val="0"/>
                                          </p:val>
                                        </p:tav>
                                        <p:tav tm="100000">
                                          <p:val>
                                            <p:strVal val="#ppt_w"/>
                                          </p:val>
                                        </p:tav>
                                      </p:tavLst>
                                    </p:anim>
                                    <p:anim calcmode="lin" valueType="num">
                                      <p:cBhvr>
                                        <p:cTn id="98" dur="500" fill="hold"/>
                                        <p:tgtEl>
                                          <p:spTgt spid="62"/>
                                        </p:tgtEl>
                                        <p:attrNameLst>
                                          <p:attrName>ppt_h</p:attrName>
                                        </p:attrNameLst>
                                      </p:cBhvr>
                                      <p:tavLst>
                                        <p:tav tm="0">
                                          <p:val>
                                            <p:fltVal val="0"/>
                                          </p:val>
                                        </p:tav>
                                        <p:tav tm="100000">
                                          <p:val>
                                            <p:strVal val="#ppt_h"/>
                                          </p:val>
                                        </p:tav>
                                      </p:tavLst>
                                    </p:anim>
                                    <p:animEffect transition="in" filter="fade">
                                      <p:cBhvr>
                                        <p:cTn id="99" dur="500"/>
                                        <p:tgtEl>
                                          <p:spTgt spid="62"/>
                                        </p:tgtEl>
                                      </p:cBhvr>
                                    </p:animEffect>
                                  </p:childTnLst>
                                </p:cTn>
                              </p:par>
                              <p:par>
                                <p:cTn id="100" presetID="53" presetClass="entr" presetSubtype="16" fill="hold" nodeType="withEffect">
                                  <p:stCondLst>
                                    <p:cond delay="3250"/>
                                  </p:stCondLst>
                                  <p:childTnLst>
                                    <p:set>
                                      <p:cBhvr>
                                        <p:cTn id="101" dur="1" fill="hold">
                                          <p:stCondLst>
                                            <p:cond delay="0"/>
                                          </p:stCondLst>
                                        </p:cTn>
                                        <p:tgtEl>
                                          <p:spTgt spid="50"/>
                                        </p:tgtEl>
                                        <p:attrNameLst>
                                          <p:attrName>style.visibility</p:attrName>
                                        </p:attrNameLst>
                                      </p:cBhvr>
                                      <p:to>
                                        <p:strVal val="visible"/>
                                      </p:to>
                                    </p:set>
                                    <p:anim calcmode="lin" valueType="num">
                                      <p:cBhvr>
                                        <p:cTn id="102" dur="500" fill="hold"/>
                                        <p:tgtEl>
                                          <p:spTgt spid="50"/>
                                        </p:tgtEl>
                                        <p:attrNameLst>
                                          <p:attrName>ppt_w</p:attrName>
                                        </p:attrNameLst>
                                      </p:cBhvr>
                                      <p:tavLst>
                                        <p:tav tm="0">
                                          <p:val>
                                            <p:fltVal val="0"/>
                                          </p:val>
                                        </p:tav>
                                        <p:tav tm="100000">
                                          <p:val>
                                            <p:strVal val="#ppt_w"/>
                                          </p:val>
                                        </p:tav>
                                      </p:tavLst>
                                    </p:anim>
                                    <p:anim calcmode="lin" valueType="num">
                                      <p:cBhvr>
                                        <p:cTn id="103" dur="500" fill="hold"/>
                                        <p:tgtEl>
                                          <p:spTgt spid="50"/>
                                        </p:tgtEl>
                                        <p:attrNameLst>
                                          <p:attrName>ppt_h</p:attrName>
                                        </p:attrNameLst>
                                      </p:cBhvr>
                                      <p:tavLst>
                                        <p:tav tm="0">
                                          <p:val>
                                            <p:fltVal val="0"/>
                                          </p:val>
                                        </p:tav>
                                        <p:tav tm="100000">
                                          <p:val>
                                            <p:strVal val="#ppt_h"/>
                                          </p:val>
                                        </p:tav>
                                      </p:tavLst>
                                    </p:anim>
                                    <p:animEffect transition="in" filter="fade">
                                      <p:cBhvr>
                                        <p:cTn id="104" dur="500"/>
                                        <p:tgtEl>
                                          <p:spTgt spid="50"/>
                                        </p:tgtEl>
                                      </p:cBhvr>
                                    </p:animEffect>
                                  </p:childTnLst>
                                </p:cTn>
                              </p:par>
                              <p:par>
                                <p:cTn id="105" presetID="53" presetClass="entr" presetSubtype="16" fill="hold" nodeType="withEffect">
                                  <p:stCondLst>
                                    <p:cond delay="3250"/>
                                  </p:stCondLst>
                                  <p:childTnLst>
                                    <p:set>
                                      <p:cBhvr>
                                        <p:cTn id="106" dur="1" fill="hold">
                                          <p:stCondLst>
                                            <p:cond delay="0"/>
                                          </p:stCondLst>
                                        </p:cTn>
                                        <p:tgtEl>
                                          <p:spTgt spid="53"/>
                                        </p:tgtEl>
                                        <p:attrNameLst>
                                          <p:attrName>style.visibility</p:attrName>
                                        </p:attrNameLst>
                                      </p:cBhvr>
                                      <p:to>
                                        <p:strVal val="visible"/>
                                      </p:to>
                                    </p:set>
                                    <p:anim calcmode="lin" valueType="num">
                                      <p:cBhvr>
                                        <p:cTn id="107" dur="500" fill="hold"/>
                                        <p:tgtEl>
                                          <p:spTgt spid="53"/>
                                        </p:tgtEl>
                                        <p:attrNameLst>
                                          <p:attrName>ppt_w</p:attrName>
                                        </p:attrNameLst>
                                      </p:cBhvr>
                                      <p:tavLst>
                                        <p:tav tm="0">
                                          <p:val>
                                            <p:fltVal val="0"/>
                                          </p:val>
                                        </p:tav>
                                        <p:tav tm="100000">
                                          <p:val>
                                            <p:strVal val="#ppt_w"/>
                                          </p:val>
                                        </p:tav>
                                      </p:tavLst>
                                    </p:anim>
                                    <p:anim calcmode="lin" valueType="num">
                                      <p:cBhvr>
                                        <p:cTn id="108" dur="500" fill="hold"/>
                                        <p:tgtEl>
                                          <p:spTgt spid="53"/>
                                        </p:tgtEl>
                                        <p:attrNameLst>
                                          <p:attrName>ppt_h</p:attrName>
                                        </p:attrNameLst>
                                      </p:cBhvr>
                                      <p:tavLst>
                                        <p:tav tm="0">
                                          <p:val>
                                            <p:fltVal val="0"/>
                                          </p:val>
                                        </p:tav>
                                        <p:tav tm="100000">
                                          <p:val>
                                            <p:strVal val="#ppt_h"/>
                                          </p:val>
                                        </p:tav>
                                      </p:tavLst>
                                    </p:anim>
                                    <p:animEffect transition="in" filter="fade">
                                      <p:cBhvr>
                                        <p:cTn id="109" dur="500"/>
                                        <p:tgtEl>
                                          <p:spTgt spid="53"/>
                                        </p:tgtEl>
                                      </p:cBhvr>
                                    </p:animEffect>
                                  </p:childTnLst>
                                </p:cTn>
                              </p:par>
                              <p:par>
                                <p:cTn id="110" presetID="53" presetClass="entr" presetSubtype="16" fill="hold" nodeType="withEffect">
                                  <p:stCondLst>
                                    <p:cond delay="3500"/>
                                  </p:stCondLst>
                                  <p:childTnLst>
                                    <p:set>
                                      <p:cBhvr>
                                        <p:cTn id="111" dur="1" fill="hold">
                                          <p:stCondLst>
                                            <p:cond delay="0"/>
                                          </p:stCondLst>
                                        </p:cTn>
                                        <p:tgtEl>
                                          <p:spTgt spid="56"/>
                                        </p:tgtEl>
                                        <p:attrNameLst>
                                          <p:attrName>style.visibility</p:attrName>
                                        </p:attrNameLst>
                                      </p:cBhvr>
                                      <p:to>
                                        <p:strVal val="visible"/>
                                      </p:to>
                                    </p:set>
                                    <p:anim calcmode="lin" valueType="num">
                                      <p:cBhvr>
                                        <p:cTn id="112" dur="500" fill="hold"/>
                                        <p:tgtEl>
                                          <p:spTgt spid="56"/>
                                        </p:tgtEl>
                                        <p:attrNameLst>
                                          <p:attrName>ppt_w</p:attrName>
                                        </p:attrNameLst>
                                      </p:cBhvr>
                                      <p:tavLst>
                                        <p:tav tm="0">
                                          <p:val>
                                            <p:fltVal val="0"/>
                                          </p:val>
                                        </p:tav>
                                        <p:tav tm="100000">
                                          <p:val>
                                            <p:strVal val="#ppt_w"/>
                                          </p:val>
                                        </p:tav>
                                      </p:tavLst>
                                    </p:anim>
                                    <p:anim calcmode="lin" valueType="num">
                                      <p:cBhvr>
                                        <p:cTn id="113" dur="500" fill="hold"/>
                                        <p:tgtEl>
                                          <p:spTgt spid="56"/>
                                        </p:tgtEl>
                                        <p:attrNameLst>
                                          <p:attrName>ppt_h</p:attrName>
                                        </p:attrNameLst>
                                      </p:cBhvr>
                                      <p:tavLst>
                                        <p:tav tm="0">
                                          <p:val>
                                            <p:fltVal val="0"/>
                                          </p:val>
                                        </p:tav>
                                        <p:tav tm="100000">
                                          <p:val>
                                            <p:strVal val="#ppt_h"/>
                                          </p:val>
                                        </p:tav>
                                      </p:tavLst>
                                    </p:anim>
                                    <p:animEffect transition="in" filter="fade">
                                      <p:cBhvr>
                                        <p:cTn id="114" dur="500"/>
                                        <p:tgtEl>
                                          <p:spTgt spid="56"/>
                                        </p:tgtEl>
                                      </p:cBhvr>
                                    </p:animEffect>
                                  </p:childTnLst>
                                </p:cTn>
                              </p:par>
                              <p:par>
                                <p:cTn id="115" presetID="53" presetClass="entr" presetSubtype="16" fill="hold" nodeType="withEffect">
                                  <p:stCondLst>
                                    <p:cond delay="3500"/>
                                  </p:stCondLst>
                                  <p:childTnLst>
                                    <p:set>
                                      <p:cBhvr>
                                        <p:cTn id="116" dur="1" fill="hold">
                                          <p:stCondLst>
                                            <p:cond delay="0"/>
                                          </p:stCondLst>
                                        </p:cTn>
                                        <p:tgtEl>
                                          <p:spTgt spid="59"/>
                                        </p:tgtEl>
                                        <p:attrNameLst>
                                          <p:attrName>style.visibility</p:attrName>
                                        </p:attrNameLst>
                                      </p:cBhvr>
                                      <p:to>
                                        <p:strVal val="visible"/>
                                      </p:to>
                                    </p:set>
                                    <p:anim calcmode="lin" valueType="num">
                                      <p:cBhvr>
                                        <p:cTn id="117" dur="500" fill="hold"/>
                                        <p:tgtEl>
                                          <p:spTgt spid="59"/>
                                        </p:tgtEl>
                                        <p:attrNameLst>
                                          <p:attrName>ppt_w</p:attrName>
                                        </p:attrNameLst>
                                      </p:cBhvr>
                                      <p:tavLst>
                                        <p:tav tm="0">
                                          <p:val>
                                            <p:fltVal val="0"/>
                                          </p:val>
                                        </p:tav>
                                        <p:tav tm="100000">
                                          <p:val>
                                            <p:strVal val="#ppt_w"/>
                                          </p:val>
                                        </p:tav>
                                      </p:tavLst>
                                    </p:anim>
                                    <p:anim calcmode="lin" valueType="num">
                                      <p:cBhvr>
                                        <p:cTn id="118" dur="500" fill="hold"/>
                                        <p:tgtEl>
                                          <p:spTgt spid="59"/>
                                        </p:tgtEl>
                                        <p:attrNameLst>
                                          <p:attrName>ppt_h</p:attrName>
                                        </p:attrNameLst>
                                      </p:cBhvr>
                                      <p:tavLst>
                                        <p:tav tm="0">
                                          <p:val>
                                            <p:fltVal val="0"/>
                                          </p:val>
                                        </p:tav>
                                        <p:tav tm="100000">
                                          <p:val>
                                            <p:strVal val="#ppt_h"/>
                                          </p:val>
                                        </p:tav>
                                      </p:tavLst>
                                    </p:anim>
                                    <p:animEffect transition="in" filter="fade">
                                      <p:cBhvr>
                                        <p:cTn id="119" dur="500"/>
                                        <p:tgtEl>
                                          <p:spTgt spid="59"/>
                                        </p:tgtEl>
                                      </p:cBhvr>
                                    </p:animEffect>
                                  </p:childTnLst>
                                </p:cTn>
                              </p:par>
                              <p:par>
                                <p:cTn id="120" presetID="22" presetClass="entr" presetSubtype="8" fill="hold" nodeType="withEffect">
                                  <p:stCondLst>
                                    <p:cond delay="3750"/>
                                  </p:stCondLst>
                                  <p:childTnLst>
                                    <p:set>
                                      <p:cBhvr>
                                        <p:cTn id="121" dur="1" fill="hold">
                                          <p:stCondLst>
                                            <p:cond delay="0"/>
                                          </p:stCondLst>
                                        </p:cTn>
                                        <p:tgtEl>
                                          <p:spTgt spid="8"/>
                                        </p:tgtEl>
                                        <p:attrNameLst>
                                          <p:attrName>style.visibility</p:attrName>
                                        </p:attrNameLst>
                                      </p:cBhvr>
                                      <p:to>
                                        <p:strVal val="visible"/>
                                      </p:to>
                                    </p:set>
                                    <p:animEffect transition="in" filter="wipe(left)">
                                      <p:cBhvr>
                                        <p:cTn id="122" dur="500"/>
                                        <p:tgtEl>
                                          <p:spTgt spid="8"/>
                                        </p:tgtEl>
                                      </p:cBhvr>
                                    </p:animEffect>
                                  </p:childTnLst>
                                </p:cTn>
                              </p:par>
                              <p:par>
                                <p:cTn id="123" presetID="23" presetClass="entr" presetSubtype="288" fill="hold" nodeType="withEffect">
                                  <p:stCondLst>
                                    <p:cond delay="3750"/>
                                  </p:stCondLst>
                                  <p:childTnLst>
                                    <p:set>
                                      <p:cBhvr>
                                        <p:cTn id="124" dur="1" fill="hold">
                                          <p:stCondLst>
                                            <p:cond delay="0"/>
                                          </p:stCondLst>
                                        </p:cTn>
                                        <p:tgtEl>
                                          <p:spTgt spid="102"/>
                                        </p:tgtEl>
                                        <p:attrNameLst>
                                          <p:attrName>style.visibility</p:attrName>
                                        </p:attrNameLst>
                                      </p:cBhvr>
                                      <p:to>
                                        <p:strVal val="visible"/>
                                      </p:to>
                                    </p:set>
                                    <p:anim calcmode="lin" valueType="num">
                                      <p:cBhvr>
                                        <p:cTn id="125" dur="500" fill="hold"/>
                                        <p:tgtEl>
                                          <p:spTgt spid="102"/>
                                        </p:tgtEl>
                                        <p:attrNameLst>
                                          <p:attrName>ppt_w</p:attrName>
                                        </p:attrNameLst>
                                      </p:cBhvr>
                                      <p:tavLst>
                                        <p:tav tm="0">
                                          <p:val>
                                            <p:strVal val="4/3*#ppt_w"/>
                                          </p:val>
                                        </p:tav>
                                        <p:tav tm="100000">
                                          <p:val>
                                            <p:strVal val="#ppt_w"/>
                                          </p:val>
                                        </p:tav>
                                      </p:tavLst>
                                    </p:anim>
                                    <p:anim calcmode="lin" valueType="num">
                                      <p:cBhvr>
                                        <p:cTn id="126" dur="500" fill="hold"/>
                                        <p:tgtEl>
                                          <p:spTgt spid="102"/>
                                        </p:tgtEl>
                                        <p:attrNameLst>
                                          <p:attrName>ppt_h</p:attrName>
                                        </p:attrNameLst>
                                      </p:cBhvr>
                                      <p:tavLst>
                                        <p:tav tm="0">
                                          <p:val>
                                            <p:strVal val="4/3*#ppt_h"/>
                                          </p:val>
                                        </p:tav>
                                        <p:tav tm="100000">
                                          <p:val>
                                            <p:strVal val="#ppt_h"/>
                                          </p:val>
                                        </p:tav>
                                      </p:tavLst>
                                    </p:anim>
                                  </p:childTnLst>
                                </p:cTn>
                              </p:par>
                              <p:par>
                                <p:cTn id="127" presetID="22" presetClass="entr" presetSubtype="8" fill="hold" nodeType="withEffect">
                                  <p:stCondLst>
                                    <p:cond delay="4000"/>
                                  </p:stCondLst>
                                  <p:childTnLst>
                                    <p:set>
                                      <p:cBhvr>
                                        <p:cTn id="128" dur="1" fill="hold">
                                          <p:stCondLst>
                                            <p:cond delay="0"/>
                                          </p:stCondLst>
                                        </p:cTn>
                                        <p:tgtEl>
                                          <p:spTgt spid="105"/>
                                        </p:tgtEl>
                                        <p:attrNameLst>
                                          <p:attrName>style.visibility</p:attrName>
                                        </p:attrNameLst>
                                      </p:cBhvr>
                                      <p:to>
                                        <p:strVal val="visible"/>
                                      </p:to>
                                    </p:set>
                                    <p:animEffect transition="in" filter="wipe(left)">
                                      <p:cBhvr>
                                        <p:cTn id="129"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2205038" y="2549525"/>
            <a:ext cx="1503362" cy="1503363"/>
            <a:chOff x="2204611" y="2549785"/>
            <a:chExt cx="1503789" cy="1503788"/>
          </a:xfrm>
        </p:grpSpPr>
        <p:grpSp>
          <p:nvGrpSpPr>
            <p:cNvPr id="23601" name="组合 7172"/>
            <p:cNvGrpSpPr/>
            <p:nvPr/>
          </p:nvGrpSpPr>
          <p:grpSpPr bwMode="auto">
            <a:xfrm>
              <a:off x="2204611" y="2549785"/>
              <a:ext cx="1503789" cy="1503788"/>
              <a:chOff x="2017777" y="1930520"/>
              <a:chExt cx="1048683" cy="1048683"/>
            </a:xfrm>
          </p:grpSpPr>
          <p:sp>
            <p:nvSpPr>
              <p:cNvPr id="6" name="泪滴形 5"/>
              <p:cNvSpPr/>
              <p:nvPr/>
            </p:nvSpPr>
            <p:spPr>
              <a:xfrm flipH="1">
                <a:off x="2017777" y="1930520"/>
                <a:ext cx="1048683" cy="1048683"/>
              </a:xfrm>
              <a:prstGeom prst="teardrop">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椭圆 6"/>
              <p:cNvSpPr/>
              <p:nvPr/>
            </p:nvSpPr>
            <p:spPr>
              <a:xfrm>
                <a:off x="2064287" y="197038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3602" name="TextBox 10"/>
            <p:cNvSpPr txBox="1">
              <a:spLocks noChangeArrowheads="1"/>
            </p:cNvSpPr>
            <p:nvPr/>
          </p:nvSpPr>
          <p:spPr bwMode="auto">
            <a:xfrm>
              <a:off x="2482462" y="2579586"/>
              <a:ext cx="899708"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13%</a:t>
              </a:r>
              <a:endParaRPr lang="zh-CN" altLang="en-US" sz="3600">
                <a:solidFill>
                  <a:schemeClr val="bg1"/>
                </a:solidFill>
                <a:latin typeface="Bebas" pitchFamily="2" charset="0"/>
              </a:endParaRPr>
            </a:p>
          </p:txBody>
        </p:sp>
        <p:sp>
          <p:nvSpPr>
            <p:cNvPr id="23603" name="TextBox 22"/>
            <p:cNvSpPr txBox="1">
              <a:spLocks noChangeArrowheads="1"/>
            </p:cNvSpPr>
            <p:nvPr/>
          </p:nvSpPr>
          <p:spPr bwMode="auto">
            <a:xfrm>
              <a:off x="2482462" y="3121632"/>
              <a:ext cx="120442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zh-CN" sz="1100">
                  <a:solidFill>
                    <a:schemeClr val="bg1"/>
                  </a:solidFill>
                  <a:latin typeface="微软雅黑" panose="020B0503020204020204" pitchFamily="34" charset="-122"/>
                  <a:ea typeface="微软雅黑" panose="020B0503020204020204" pitchFamily="34" charset="-122"/>
                </a:rPr>
                <a:t>上海锐普广告有限公司是中国第一家精品</a:t>
              </a:r>
              <a:r>
                <a:rPr lang="en-US" altLang="zh-CN" sz="1100">
                  <a:solidFill>
                    <a:schemeClr val="bg1"/>
                  </a:solidFill>
                  <a:latin typeface="微软雅黑" panose="020B0503020204020204" pitchFamily="34" charset="-122"/>
                  <a:ea typeface="微软雅黑" panose="020B0503020204020204" pitchFamily="34" charset="-122"/>
                </a:rPr>
                <a:t>PPT</a:t>
              </a:r>
              <a:endParaRPr lang="en-US" altLang="zh-CN" sz="1100">
                <a:solidFill>
                  <a:schemeClr val="bg1"/>
                </a:solidFill>
                <a:latin typeface="微软雅黑" panose="020B0503020204020204" pitchFamily="34" charset="-122"/>
                <a:ea typeface="微软雅黑" panose="020B0503020204020204" pitchFamily="34" charset="-122"/>
              </a:endParaRPr>
            </a:p>
            <a:p>
              <a:pPr eaLnBrk="1" hangingPunct="1"/>
              <a:r>
                <a:rPr lang="zh-CN" altLang="zh-CN" sz="1100">
                  <a:solidFill>
                    <a:schemeClr val="bg1"/>
                  </a:solidFill>
                  <a:latin typeface="微软雅黑" panose="020B0503020204020204" pitchFamily="34" charset="-122"/>
                  <a:ea typeface="微软雅黑" panose="020B0503020204020204" pitchFamily="34" charset="-122"/>
                </a:rPr>
                <a:t>设计机构</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8" name="组合 7"/>
          <p:cNvGrpSpPr/>
          <p:nvPr/>
        </p:nvGrpSpPr>
        <p:grpSpPr bwMode="auto">
          <a:xfrm>
            <a:off x="625475" y="2549525"/>
            <a:ext cx="1503363" cy="1503363"/>
            <a:chOff x="624822" y="2549785"/>
            <a:chExt cx="1503789" cy="1503788"/>
          </a:xfrm>
        </p:grpSpPr>
        <p:grpSp>
          <p:nvGrpSpPr>
            <p:cNvPr id="23596" name="组合 7173"/>
            <p:cNvGrpSpPr/>
            <p:nvPr/>
          </p:nvGrpSpPr>
          <p:grpSpPr bwMode="auto">
            <a:xfrm>
              <a:off x="624822" y="2549785"/>
              <a:ext cx="1503789" cy="1503788"/>
              <a:chOff x="916094" y="1930520"/>
              <a:chExt cx="1048683" cy="1048683"/>
            </a:xfrm>
          </p:grpSpPr>
          <p:sp>
            <p:nvSpPr>
              <p:cNvPr id="12" name="泪滴形 11"/>
              <p:cNvSpPr/>
              <p:nvPr/>
            </p:nvSpPr>
            <p:spPr>
              <a:xfrm>
                <a:off x="916094" y="1930520"/>
                <a:ext cx="1048683" cy="1048683"/>
              </a:xfrm>
              <a:prstGeom prst="teardrop">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 name="椭圆 12"/>
              <p:cNvSpPr/>
              <p:nvPr/>
            </p:nvSpPr>
            <p:spPr>
              <a:xfrm>
                <a:off x="1798671" y="197038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3597" name="TextBox 11"/>
            <p:cNvSpPr txBox="1">
              <a:spLocks noChangeArrowheads="1"/>
            </p:cNvSpPr>
            <p:nvPr/>
          </p:nvSpPr>
          <p:spPr bwMode="auto">
            <a:xfrm>
              <a:off x="857957" y="2579586"/>
              <a:ext cx="972087"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29%</a:t>
              </a:r>
              <a:endParaRPr lang="zh-CN" altLang="en-US" sz="3600">
                <a:solidFill>
                  <a:schemeClr val="bg1"/>
                </a:solidFill>
                <a:latin typeface="Bebas" pitchFamily="2" charset="0"/>
              </a:endParaRPr>
            </a:p>
          </p:txBody>
        </p:sp>
        <p:sp>
          <p:nvSpPr>
            <p:cNvPr id="23598" name="TextBox 44"/>
            <p:cNvSpPr txBox="1">
              <a:spLocks noChangeArrowheads="1"/>
            </p:cNvSpPr>
            <p:nvPr/>
          </p:nvSpPr>
          <p:spPr bwMode="auto">
            <a:xfrm>
              <a:off x="857957" y="3121632"/>
              <a:ext cx="120442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zh-CN" sz="1100">
                  <a:solidFill>
                    <a:schemeClr val="bg1"/>
                  </a:solidFill>
                  <a:latin typeface="微软雅黑" panose="020B0503020204020204" pitchFamily="34" charset="-122"/>
                  <a:ea typeface="微软雅黑" panose="020B0503020204020204" pitchFamily="34" charset="-122"/>
                </a:rPr>
                <a:t>上海锐普广告有限公司是中国第一家精品</a:t>
              </a:r>
              <a:r>
                <a:rPr lang="en-US" altLang="zh-CN" sz="1100">
                  <a:solidFill>
                    <a:schemeClr val="bg1"/>
                  </a:solidFill>
                  <a:latin typeface="微软雅黑" panose="020B0503020204020204" pitchFamily="34" charset="-122"/>
                  <a:ea typeface="微软雅黑" panose="020B0503020204020204" pitchFamily="34" charset="-122"/>
                </a:rPr>
                <a:t>PPT</a:t>
              </a:r>
              <a:endParaRPr lang="en-US" altLang="zh-CN" sz="1100">
                <a:solidFill>
                  <a:schemeClr val="bg1"/>
                </a:solidFill>
                <a:latin typeface="微软雅黑" panose="020B0503020204020204" pitchFamily="34" charset="-122"/>
                <a:ea typeface="微软雅黑" panose="020B0503020204020204" pitchFamily="34" charset="-122"/>
              </a:endParaRPr>
            </a:p>
            <a:p>
              <a:pPr eaLnBrk="1" hangingPunct="1"/>
              <a:r>
                <a:rPr lang="zh-CN" altLang="zh-CN" sz="1100">
                  <a:solidFill>
                    <a:schemeClr val="bg1"/>
                  </a:solidFill>
                  <a:latin typeface="微软雅黑" panose="020B0503020204020204" pitchFamily="34" charset="-122"/>
                  <a:ea typeface="微软雅黑" panose="020B0503020204020204" pitchFamily="34" charset="-122"/>
                </a:rPr>
                <a:t>设计机构</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14" name="组合 13"/>
          <p:cNvGrpSpPr/>
          <p:nvPr/>
        </p:nvGrpSpPr>
        <p:grpSpPr bwMode="auto">
          <a:xfrm>
            <a:off x="625475" y="938213"/>
            <a:ext cx="1503363" cy="1503362"/>
            <a:chOff x="624822" y="938110"/>
            <a:chExt cx="1503789" cy="1503788"/>
          </a:xfrm>
        </p:grpSpPr>
        <p:grpSp>
          <p:nvGrpSpPr>
            <p:cNvPr id="23591" name="组合 7174"/>
            <p:cNvGrpSpPr/>
            <p:nvPr/>
          </p:nvGrpSpPr>
          <p:grpSpPr bwMode="auto">
            <a:xfrm>
              <a:off x="624822" y="938110"/>
              <a:ext cx="1503789" cy="1503788"/>
              <a:chOff x="916094" y="806601"/>
              <a:chExt cx="1048683" cy="1048683"/>
            </a:xfrm>
          </p:grpSpPr>
          <p:sp>
            <p:nvSpPr>
              <p:cNvPr id="18" name="泪滴形 17"/>
              <p:cNvSpPr/>
              <p:nvPr/>
            </p:nvSpPr>
            <p:spPr>
              <a:xfrm rot="5400000">
                <a:off x="916094" y="806601"/>
                <a:ext cx="1048683" cy="1048683"/>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9" name="椭圆 18"/>
              <p:cNvSpPr/>
              <p:nvPr/>
            </p:nvSpPr>
            <p:spPr>
              <a:xfrm>
                <a:off x="1798671" y="167367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3592" name="TextBox 3"/>
            <p:cNvSpPr txBox="1">
              <a:spLocks noChangeArrowheads="1"/>
            </p:cNvSpPr>
            <p:nvPr/>
          </p:nvSpPr>
          <p:spPr bwMode="auto">
            <a:xfrm>
              <a:off x="857957" y="1000444"/>
              <a:ext cx="963815"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37%</a:t>
              </a:r>
              <a:endParaRPr lang="zh-CN" altLang="en-US" sz="3600">
                <a:solidFill>
                  <a:schemeClr val="bg1"/>
                </a:solidFill>
                <a:latin typeface="Bebas" pitchFamily="2" charset="0"/>
              </a:endParaRPr>
            </a:p>
          </p:txBody>
        </p:sp>
        <p:sp>
          <p:nvSpPr>
            <p:cNvPr id="23593" name="TextBox 45"/>
            <p:cNvSpPr txBox="1">
              <a:spLocks noChangeArrowheads="1"/>
            </p:cNvSpPr>
            <p:nvPr/>
          </p:nvSpPr>
          <p:spPr bwMode="auto">
            <a:xfrm>
              <a:off x="871204" y="1551497"/>
              <a:ext cx="120442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zh-CN" sz="1100">
                  <a:solidFill>
                    <a:schemeClr val="bg1"/>
                  </a:solidFill>
                  <a:latin typeface="微软雅黑" panose="020B0503020204020204" pitchFamily="34" charset="-122"/>
                  <a:ea typeface="微软雅黑" panose="020B0503020204020204" pitchFamily="34" charset="-122"/>
                </a:rPr>
                <a:t>上海锐普广告有限公司是中国第一家精品</a:t>
              </a:r>
              <a:r>
                <a:rPr lang="en-US" altLang="zh-CN" sz="1100">
                  <a:solidFill>
                    <a:schemeClr val="bg1"/>
                  </a:solidFill>
                  <a:latin typeface="微软雅黑" panose="020B0503020204020204" pitchFamily="34" charset="-122"/>
                  <a:ea typeface="微软雅黑" panose="020B0503020204020204" pitchFamily="34" charset="-122"/>
                </a:rPr>
                <a:t>PPT</a:t>
              </a:r>
              <a:endParaRPr lang="en-US" altLang="zh-CN" sz="1100">
                <a:solidFill>
                  <a:schemeClr val="bg1"/>
                </a:solidFill>
                <a:latin typeface="微软雅黑" panose="020B0503020204020204" pitchFamily="34" charset="-122"/>
                <a:ea typeface="微软雅黑" panose="020B0503020204020204" pitchFamily="34" charset="-122"/>
              </a:endParaRPr>
            </a:p>
            <a:p>
              <a:pPr eaLnBrk="1" hangingPunct="1"/>
              <a:r>
                <a:rPr lang="zh-CN" altLang="zh-CN" sz="1100">
                  <a:solidFill>
                    <a:schemeClr val="bg1"/>
                  </a:solidFill>
                  <a:latin typeface="微软雅黑" panose="020B0503020204020204" pitchFamily="34" charset="-122"/>
                  <a:ea typeface="微软雅黑" panose="020B0503020204020204" pitchFamily="34" charset="-122"/>
                </a:rPr>
                <a:t>设计机构</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20" name="组合 19"/>
          <p:cNvGrpSpPr/>
          <p:nvPr/>
        </p:nvGrpSpPr>
        <p:grpSpPr bwMode="auto">
          <a:xfrm>
            <a:off x="2205038" y="938213"/>
            <a:ext cx="1503362" cy="1503362"/>
            <a:chOff x="2204611" y="938110"/>
            <a:chExt cx="1503789" cy="1503788"/>
          </a:xfrm>
        </p:grpSpPr>
        <p:grpSp>
          <p:nvGrpSpPr>
            <p:cNvPr id="23586" name="组合 7171"/>
            <p:cNvGrpSpPr/>
            <p:nvPr/>
          </p:nvGrpSpPr>
          <p:grpSpPr bwMode="auto">
            <a:xfrm>
              <a:off x="2204611" y="938110"/>
              <a:ext cx="1503789" cy="1503788"/>
              <a:chOff x="2017777" y="806601"/>
              <a:chExt cx="1048683" cy="1048683"/>
            </a:xfrm>
          </p:grpSpPr>
          <p:sp>
            <p:nvSpPr>
              <p:cNvPr id="24" name="泪滴形 23"/>
              <p:cNvSpPr/>
              <p:nvPr/>
            </p:nvSpPr>
            <p:spPr>
              <a:xfrm rot="16200000" flipH="1">
                <a:off x="2017777" y="806601"/>
                <a:ext cx="1048683" cy="1048683"/>
              </a:xfrm>
              <a:prstGeom prst="teardrop">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5" name="椭圆 24"/>
              <p:cNvSpPr/>
              <p:nvPr/>
            </p:nvSpPr>
            <p:spPr>
              <a:xfrm>
                <a:off x="2066501" y="1673675"/>
                <a:ext cx="130670" cy="1306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3587" name="TextBox 9"/>
            <p:cNvSpPr txBox="1">
              <a:spLocks noChangeArrowheads="1"/>
            </p:cNvSpPr>
            <p:nvPr/>
          </p:nvSpPr>
          <p:spPr bwMode="auto">
            <a:xfrm>
              <a:off x="2482462" y="1000444"/>
              <a:ext cx="894881" cy="6316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3600">
                  <a:solidFill>
                    <a:schemeClr val="bg1"/>
                  </a:solidFill>
                  <a:latin typeface="Bebas" pitchFamily="2" charset="0"/>
                </a:rPr>
                <a:t>21%</a:t>
              </a:r>
              <a:endParaRPr lang="zh-CN" altLang="en-US" sz="3600">
                <a:solidFill>
                  <a:schemeClr val="bg1"/>
                </a:solidFill>
                <a:latin typeface="Bebas" pitchFamily="2" charset="0"/>
              </a:endParaRPr>
            </a:p>
          </p:txBody>
        </p:sp>
        <p:sp>
          <p:nvSpPr>
            <p:cNvPr id="23588" name="TextBox 49"/>
            <p:cNvSpPr txBox="1">
              <a:spLocks noChangeArrowheads="1"/>
            </p:cNvSpPr>
            <p:nvPr/>
          </p:nvSpPr>
          <p:spPr bwMode="auto">
            <a:xfrm>
              <a:off x="2482462" y="1551497"/>
              <a:ext cx="120442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zh-CN" sz="1100">
                  <a:solidFill>
                    <a:schemeClr val="bg1"/>
                  </a:solidFill>
                  <a:latin typeface="微软雅黑" panose="020B0503020204020204" pitchFamily="34" charset="-122"/>
                  <a:ea typeface="微软雅黑" panose="020B0503020204020204" pitchFamily="34" charset="-122"/>
                </a:rPr>
                <a:t>上海锐普广告</a:t>
              </a:r>
              <a:endParaRPr lang="en-US" altLang="zh-CN" sz="1100">
                <a:solidFill>
                  <a:schemeClr val="bg1"/>
                </a:solidFill>
                <a:latin typeface="微软雅黑" panose="020B0503020204020204" pitchFamily="34" charset="-122"/>
                <a:ea typeface="微软雅黑" panose="020B0503020204020204" pitchFamily="34" charset="-122"/>
              </a:endParaRPr>
            </a:p>
            <a:p>
              <a:pPr eaLnBrk="1" hangingPunct="1"/>
              <a:r>
                <a:rPr lang="zh-CN" altLang="zh-CN" sz="1100">
                  <a:solidFill>
                    <a:schemeClr val="bg1"/>
                  </a:solidFill>
                  <a:latin typeface="微软雅黑" panose="020B0503020204020204" pitchFamily="34" charset="-122"/>
                  <a:ea typeface="微软雅黑" panose="020B0503020204020204" pitchFamily="34" charset="-122"/>
                </a:rPr>
                <a:t>有限公司是中国第一家精品</a:t>
              </a:r>
              <a:r>
                <a:rPr lang="en-US" altLang="zh-CN" sz="1100">
                  <a:solidFill>
                    <a:schemeClr val="bg1"/>
                  </a:solidFill>
                  <a:latin typeface="微软雅黑" panose="020B0503020204020204" pitchFamily="34" charset="-122"/>
                  <a:ea typeface="微软雅黑" panose="020B0503020204020204" pitchFamily="34" charset="-122"/>
                </a:rPr>
                <a:t>PPT</a:t>
              </a:r>
              <a:endParaRPr lang="en-US" altLang="zh-CN" sz="1100">
                <a:solidFill>
                  <a:schemeClr val="bg1"/>
                </a:solidFill>
                <a:latin typeface="微软雅黑" panose="020B0503020204020204" pitchFamily="34" charset="-122"/>
                <a:ea typeface="微软雅黑" panose="020B0503020204020204" pitchFamily="34" charset="-122"/>
              </a:endParaRPr>
            </a:p>
            <a:p>
              <a:pPr eaLnBrk="1" hangingPunct="1"/>
              <a:r>
                <a:rPr lang="zh-CN" altLang="zh-CN" sz="1100">
                  <a:solidFill>
                    <a:schemeClr val="bg1"/>
                  </a:solidFill>
                  <a:latin typeface="微软雅黑" panose="020B0503020204020204" pitchFamily="34" charset="-122"/>
                  <a:ea typeface="微软雅黑" panose="020B0503020204020204" pitchFamily="34" charset="-122"/>
                </a:rPr>
                <a:t>设计机构</a:t>
              </a:r>
              <a:endParaRPr lang="zh-CN" altLang="en-US" sz="1100">
                <a:solidFill>
                  <a:schemeClr val="bg1"/>
                </a:solidFill>
                <a:latin typeface="Arial" panose="020B0604020202020204" pitchFamily="34" charset="0"/>
                <a:cs typeface="Arial" panose="020B0604020202020204" pitchFamily="34" charset="0"/>
              </a:endParaRPr>
            </a:p>
          </p:txBody>
        </p:sp>
      </p:grpSp>
      <p:grpSp>
        <p:nvGrpSpPr>
          <p:cNvPr id="26" name="组合 25"/>
          <p:cNvGrpSpPr/>
          <p:nvPr/>
        </p:nvGrpSpPr>
        <p:grpSpPr bwMode="auto">
          <a:xfrm>
            <a:off x="4622800" y="2427288"/>
            <a:ext cx="4125913" cy="1836737"/>
            <a:chOff x="1249046" y="3286879"/>
            <a:chExt cx="4316910" cy="1836046"/>
          </a:xfrm>
        </p:grpSpPr>
        <p:sp>
          <p:nvSpPr>
            <p:cNvPr id="23579" name="TextBox 18"/>
            <p:cNvSpPr txBox="1">
              <a:spLocks noChangeArrowheads="1"/>
            </p:cNvSpPr>
            <p:nvPr/>
          </p:nvSpPr>
          <p:spPr bwMode="auto">
            <a:xfrm>
              <a:off x="1435171" y="3286879"/>
              <a:ext cx="274973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b="1">
                  <a:solidFill>
                    <a:srgbClr val="C00000"/>
                  </a:solidFill>
                  <a:latin typeface="微软雅黑" panose="020B0503020204020204" pitchFamily="34" charset="-122"/>
                  <a:ea typeface="微软雅黑" panose="020B0503020204020204" pitchFamily="34" charset="-122"/>
                </a:rPr>
                <a:t>点击添加标题 </a:t>
              </a:r>
              <a:r>
                <a:rPr lang="en-US" altLang="zh-CN" sz="1200" b="1">
                  <a:solidFill>
                    <a:srgbClr val="C00000"/>
                  </a:solidFill>
                  <a:latin typeface="Kozuka Gothic Pr6N EL" panose="020B0200000000000000" pitchFamily="34" charset="-128"/>
                  <a:ea typeface="Kozuka Gothic Pr6N EL" panose="020B0200000000000000" pitchFamily="34" charset="-128"/>
                </a:rPr>
                <a:t>Click to add text</a:t>
              </a:r>
              <a:endParaRPr lang="zh-CN" altLang="en-US" sz="1200" b="1">
                <a:solidFill>
                  <a:srgbClr val="C00000"/>
                </a:solidFill>
                <a:latin typeface="Kozuka Gothic Pr6N EL" panose="020B0200000000000000" pitchFamily="34" charset="-128"/>
                <a:ea typeface="Kozuka Gothic Pr6N EL" panose="020B0200000000000000" pitchFamily="34" charset="-128"/>
              </a:endParaRPr>
            </a:p>
          </p:txBody>
        </p:sp>
        <p:sp>
          <p:nvSpPr>
            <p:cNvPr id="28" name="矩形 27"/>
            <p:cNvSpPr/>
            <p:nvPr/>
          </p:nvSpPr>
          <p:spPr>
            <a:xfrm>
              <a:off x="1445043" y="3602672"/>
              <a:ext cx="4120913" cy="1520253"/>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设计机构。拥有国内顶尖的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制作技术、顶级的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设计团队，坚持精益求精、拒绝平庸的做事精神，帮助您实现美观、精致、严谨、动感的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展示效果，让您的</a:t>
              </a:r>
              <a:r>
                <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100" dirty="0">
                  <a:solidFill>
                    <a:schemeClr val="tx1">
                      <a:lumMod val="65000"/>
                      <a:lumOff val="35000"/>
                    </a:schemeClr>
                  </a:solidFill>
                  <a:latin typeface="微软雅黑" panose="020B0503020204020204" pitchFamily="34" charset="-122"/>
                  <a:ea typeface="微软雅黑" panose="020B0503020204020204" pitchFamily="34" charset="-122"/>
                </a:rPr>
                <a:t>创造卓越价值</a:t>
              </a:r>
              <a:endParaRPr lang="en-US" altLang="zh-CN" sz="1100" dirty="0">
                <a:solidFill>
                  <a:schemeClr val="tx1">
                    <a:lumMod val="65000"/>
                    <a:lumOff val="35000"/>
                  </a:schemeClr>
                </a:solidFill>
                <a:latin typeface="微软雅黑" panose="020B0503020204020204" pitchFamily="34" charset="-122"/>
                <a:ea typeface="微软雅黑" panose="020B0503020204020204" pitchFamily="34" charset="-122"/>
              </a:endParaRPr>
            </a:p>
            <a:p>
              <a:pPr algn="just" eaLnBrk="1" fontAlgn="auto" hangingPunct="1">
                <a:spcBef>
                  <a:spcPts val="0"/>
                </a:spcBef>
                <a:spcAft>
                  <a:spcPts val="0"/>
                </a:spcAft>
                <a:defRPr/>
              </a:pPr>
              <a:r>
                <a:rPr lang="en-US" altLang="zh-CN" sz="800" dirty="0">
                  <a:solidFill>
                    <a:schemeClr val="bg1">
                      <a:lumMod val="50000"/>
                    </a:schemeClr>
                  </a:solidFill>
                  <a:latin typeface="Arial" panose="020B0604020202020204" pitchFamily="34" charset="0"/>
                  <a:ea typeface="+mn-ea"/>
                </a:rPr>
                <a:t>RAPIDPPT, the leader of professional PPT designer in China. 5years of making professional PPT, 500 case studies for the classical PPT, make sure you will be satisfied. ……RAPIDPPT differs from the traditional production model, and create a new PPT experience.</a:t>
              </a:r>
              <a:endParaRPr lang="en-US" altLang="zh-CN" sz="800" dirty="0">
                <a:solidFill>
                  <a:schemeClr val="bg1">
                    <a:lumMod val="50000"/>
                  </a:schemeClr>
                </a:solidFill>
                <a:latin typeface="Arial" panose="020B0604020202020204" pitchFamily="34" charset="0"/>
                <a:ea typeface="+mn-ea"/>
              </a:endParaRPr>
            </a:p>
            <a:p>
              <a:pPr algn="just" eaLnBrk="1" fontAlgn="auto" hangingPunct="1">
                <a:spcBef>
                  <a:spcPts val="0"/>
                </a:spcBef>
                <a:spcAft>
                  <a:spcPts val="0"/>
                </a:spcAft>
                <a:defRPr/>
              </a:pPr>
              <a:endParaRPr lang="en-US" altLang="zh-CN" sz="8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23581" name="组合 67"/>
            <p:cNvGrpSpPr/>
            <p:nvPr/>
          </p:nvGrpSpPr>
          <p:grpSpPr bwMode="auto">
            <a:xfrm>
              <a:off x="1249046" y="3377778"/>
              <a:ext cx="156756" cy="156756"/>
              <a:chOff x="5308985" y="532629"/>
              <a:chExt cx="156756" cy="156756"/>
            </a:xfrm>
          </p:grpSpPr>
          <p:sp>
            <p:nvSpPr>
              <p:cNvPr id="30" name="圆角矩形 29"/>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1" name="等腰三角形 30"/>
              <p:cNvSpPr/>
              <p:nvPr/>
            </p:nvSpPr>
            <p:spPr>
              <a:xfrm rot="5400000">
                <a:off x="5360868" y="587482"/>
                <a:ext cx="52367" cy="46508"/>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32" name="组合 31"/>
          <p:cNvGrpSpPr/>
          <p:nvPr/>
        </p:nvGrpSpPr>
        <p:grpSpPr bwMode="auto">
          <a:xfrm>
            <a:off x="4349750" y="842963"/>
            <a:ext cx="3190875" cy="1408112"/>
            <a:chOff x="4932040" y="1203598"/>
            <a:chExt cx="3190780" cy="1406819"/>
          </a:xfrm>
        </p:grpSpPr>
        <p:grpSp>
          <p:nvGrpSpPr>
            <p:cNvPr id="23568" name="组合 51"/>
            <p:cNvGrpSpPr/>
            <p:nvPr/>
          </p:nvGrpSpPr>
          <p:grpSpPr bwMode="auto">
            <a:xfrm>
              <a:off x="4932040" y="1268355"/>
              <a:ext cx="2721818" cy="1287072"/>
              <a:chOff x="4524802" y="729588"/>
              <a:chExt cx="2721818" cy="1521353"/>
            </a:xfrm>
          </p:grpSpPr>
          <p:sp>
            <p:nvSpPr>
              <p:cNvPr id="39" name="矩形 38"/>
              <p:cNvSpPr/>
              <p:nvPr/>
            </p:nvSpPr>
            <p:spPr>
              <a:xfrm>
                <a:off x="5148671" y="1076735"/>
                <a:ext cx="2098613" cy="20247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0" name="矩形 39"/>
              <p:cNvSpPr/>
              <p:nvPr/>
            </p:nvSpPr>
            <p:spPr>
              <a:xfrm>
                <a:off x="6109080" y="1386067"/>
                <a:ext cx="1138204" cy="202472"/>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1" name="矩形 40"/>
              <p:cNvSpPr/>
              <p:nvPr/>
            </p:nvSpPr>
            <p:spPr>
              <a:xfrm>
                <a:off x="6397996" y="1693525"/>
                <a:ext cx="849288" cy="20434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2" name="矩形 41"/>
              <p:cNvSpPr/>
              <p:nvPr/>
            </p:nvSpPr>
            <p:spPr>
              <a:xfrm>
                <a:off x="6974242" y="2045977"/>
                <a:ext cx="273042" cy="204348"/>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矩形 42"/>
              <p:cNvSpPr/>
              <p:nvPr/>
            </p:nvSpPr>
            <p:spPr>
              <a:xfrm>
                <a:off x="4524802" y="729907"/>
                <a:ext cx="2722482" cy="20434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23569" name="TextBox 52"/>
            <p:cNvSpPr txBox="1">
              <a:spLocks noChangeArrowheads="1"/>
            </p:cNvSpPr>
            <p:nvPr/>
          </p:nvSpPr>
          <p:spPr bwMode="auto">
            <a:xfrm>
              <a:off x="7631980" y="1203598"/>
              <a:ext cx="4908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42%</a:t>
              </a:r>
              <a:endParaRPr lang="zh-CN" altLang="en-US" sz="1200">
                <a:latin typeface="Arial" panose="020B0604020202020204" pitchFamily="34" charset="0"/>
                <a:cs typeface="Arial" panose="020B0604020202020204" pitchFamily="34" charset="0"/>
              </a:endParaRPr>
            </a:p>
          </p:txBody>
        </p:sp>
        <p:sp>
          <p:nvSpPr>
            <p:cNvPr id="23570" name="TextBox 53"/>
            <p:cNvSpPr txBox="1">
              <a:spLocks noChangeArrowheads="1"/>
            </p:cNvSpPr>
            <p:nvPr/>
          </p:nvSpPr>
          <p:spPr bwMode="auto">
            <a:xfrm>
              <a:off x="7631980" y="1486053"/>
              <a:ext cx="4908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31%</a:t>
              </a:r>
              <a:endParaRPr lang="zh-CN" altLang="en-US" sz="1200">
                <a:latin typeface="Arial" panose="020B0604020202020204" pitchFamily="34" charset="0"/>
                <a:cs typeface="Arial" panose="020B0604020202020204" pitchFamily="34" charset="0"/>
              </a:endParaRPr>
            </a:p>
          </p:txBody>
        </p:sp>
        <p:sp>
          <p:nvSpPr>
            <p:cNvPr id="23571" name="TextBox 54"/>
            <p:cNvSpPr txBox="1">
              <a:spLocks noChangeArrowheads="1"/>
            </p:cNvSpPr>
            <p:nvPr/>
          </p:nvSpPr>
          <p:spPr bwMode="auto">
            <a:xfrm>
              <a:off x="7631980" y="1768508"/>
              <a:ext cx="49084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15%</a:t>
              </a:r>
              <a:endParaRPr lang="zh-CN" altLang="en-US" sz="1200">
                <a:latin typeface="Arial" panose="020B0604020202020204" pitchFamily="34" charset="0"/>
                <a:cs typeface="Arial" panose="020B0604020202020204" pitchFamily="34" charset="0"/>
              </a:endParaRPr>
            </a:p>
          </p:txBody>
        </p:sp>
        <p:sp>
          <p:nvSpPr>
            <p:cNvPr id="23572" name="TextBox 55"/>
            <p:cNvSpPr txBox="1">
              <a:spLocks noChangeArrowheads="1"/>
            </p:cNvSpPr>
            <p:nvPr/>
          </p:nvSpPr>
          <p:spPr bwMode="auto">
            <a:xfrm>
              <a:off x="7631980" y="2050963"/>
              <a:ext cx="40588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9%</a:t>
              </a:r>
              <a:endParaRPr lang="zh-CN" altLang="en-US" sz="1200">
                <a:latin typeface="Arial" panose="020B0604020202020204" pitchFamily="34" charset="0"/>
                <a:cs typeface="Arial" panose="020B0604020202020204" pitchFamily="34" charset="0"/>
              </a:endParaRPr>
            </a:p>
          </p:txBody>
        </p:sp>
        <p:sp>
          <p:nvSpPr>
            <p:cNvPr id="23573" name="TextBox 56"/>
            <p:cNvSpPr txBox="1">
              <a:spLocks noChangeArrowheads="1"/>
            </p:cNvSpPr>
            <p:nvPr/>
          </p:nvSpPr>
          <p:spPr bwMode="auto">
            <a:xfrm>
              <a:off x="7631980" y="2333418"/>
              <a:ext cx="40588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200">
                  <a:latin typeface="Arial" panose="020B0604020202020204" pitchFamily="34" charset="0"/>
                  <a:cs typeface="Arial" panose="020B0604020202020204" pitchFamily="34" charset="0"/>
                </a:rPr>
                <a:t>3%</a:t>
              </a:r>
              <a:endParaRPr lang="zh-CN" altLang="en-US" sz="1200">
                <a:latin typeface="Arial" panose="020B0604020202020204" pitchFamily="34" charset="0"/>
                <a:cs typeface="Arial" panose="020B0604020202020204" pitchFamily="34" charset="0"/>
              </a:endParaRPr>
            </a:p>
          </p:txBody>
        </p:sp>
      </p:grpSp>
      <p:grpSp>
        <p:nvGrpSpPr>
          <p:cNvPr id="44" name="组合 43"/>
          <p:cNvGrpSpPr/>
          <p:nvPr/>
        </p:nvGrpSpPr>
        <p:grpSpPr bwMode="auto">
          <a:xfrm>
            <a:off x="7485063" y="842963"/>
            <a:ext cx="1262062" cy="1430337"/>
            <a:chOff x="7485104" y="987574"/>
            <a:chExt cx="1261884" cy="1430271"/>
          </a:xfrm>
        </p:grpSpPr>
        <p:sp>
          <p:nvSpPr>
            <p:cNvPr id="45" name="矩形 44"/>
            <p:cNvSpPr/>
            <p:nvPr/>
          </p:nvSpPr>
          <p:spPr>
            <a:xfrm>
              <a:off x="7485104" y="987574"/>
              <a:ext cx="1261884" cy="307961"/>
            </a:xfrm>
            <a:prstGeom prst="rect">
              <a:avLst/>
            </a:prstGeom>
          </p:spPr>
          <p:txBody>
            <a:bodyPr wrap="none">
              <a:spAutoFit/>
            </a:bodyPr>
            <a:lstStyle/>
            <a:p>
              <a:pPr eaLnBrk="1" fontAlgn="auto" hangingPunct="1">
                <a:spcBef>
                  <a:spcPts val="0"/>
                </a:spcBef>
                <a:spcAft>
                  <a:spcPts val="0"/>
                </a:spcAf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点击添加文字</a:t>
              </a:r>
              <a:endParaRPr lang="en-US" altLang="zh-CN" sz="14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6" name="矩形 45"/>
            <p:cNvSpPr/>
            <p:nvPr/>
          </p:nvSpPr>
          <p:spPr>
            <a:xfrm>
              <a:off x="7485104" y="1362207"/>
              <a:ext cx="1261884" cy="307961"/>
            </a:xfrm>
            <a:prstGeom prst="rect">
              <a:avLst/>
            </a:prstGeom>
          </p:spPr>
          <p:txBody>
            <a:bodyPr wrap="none">
              <a:spAutoFit/>
            </a:bodyPr>
            <a:lstStyle/>
            <a:p>
              <a:pPr eaLnBrk="1" fontAlgn="auto" hangingPunct="1">
                <a:spcBef>
                  <a:spcPts val="0"/>
                </a:spcBef>
                <a:spcAft>
                  <a:spcPts val="0"/>
                </a:spcAf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点击添加文字</a:t>
              </a:r>
              <a:endParaRPr lang="en-US" altLang="zh-CN" sz="14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7" name="矩形 46"/>
            <p:cNvSpPr/>
            <p:nvPr/>
          </p:nvSpPr>
          <p:spPr>
            <a:xfrm>
              <a:off x="7485104" y="1735251"/>
              <a:ext cx="1261884" cy="307961"/>
            </a:xfrm>
            <a:prstGeom prst="rect">
              <a:avLst/>
            </a:prstGeom>
          </p:spPr>
          <p:txBody>
            <a:bodyPr wrap="none">
              <a:spAutoFit/>
            </a:bodyPr>
            <a:lstStyle/>
            <a:p>
              <a:pPr eaLnBrk="1" fontAlgn="auto" hangingPunct="1">
                <a:spcBef>
                  <a:spcPts val="0"/>
                </a:spcBef>
                <a:spcAft>
                  <a:spcPts val="0"/>
                </a:spcAf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点击添加文字</a:t>
              </a:r>
              <a:endParaRPr lang="en-US" altLang="zh-CN" sz="14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8" name="矩形 47"/>
            <p:cNvSpPr/>
            <p:nvPr/>
          </p:nvSpPr>
          <p:spPr>
            <a:xfrm>
              <a:off x="7485104" y="2109884"/>
              <a:ext cx="1261884" cy="307961"/>
            </a:xfrm>
            <a:prstGeom prst="rect">
              <a:avLst/>
            </a:prstGeom>
          </p:spPr>
          <p:txBody>
            <a:bodyPr wrap="none">
              <a:spAutoFit/>
            </a:bodyPr>
            <a:lstStyle/>
            <a:p>
              <a:pPr eaLnBrk="1" fontAlgn="auto" hangingPunct="1">
                <a:spcBef>
                  <a:spcPts val="0"/>
                </a:spcBef>
                <a:spcAft>
                  <a:spcPts val="0"/>
                </a:spcAf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点击添加文字</a:t>
              </a:r>
              <a:endParaRPr lang="en-US" altLang="zh-CN" sz="14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23561" name="组合 48"/>
          <p:cNvGrpSpPr/>
          <p:nvPr/>
        </p:nvGrpSpPr>
        <p:grpSpPr bwMode="auto">
          <a:xfrm>
            <a:off x="835025" y="-14288"/>
            <a:ext cx="2513013" cy="307976"/>
            <a:chOff x="835117" y="-14845"/>
            <a:chExt cx="2512747" cy="307777"/>
          </a:xfrm>
        </p:grpSpPr>
        <p:sp>
          <p:nvSpPr>
            <p:cNvPr id="23562" name="TextBox 64"/>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51" name="TextBox 65"/>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p:tgtEl>
                                          <p:spTgt spid="14"/>
                                        </p:tgtEl>
                                        <p:attrNameLst>
                                          <p:attrName>ppt_x</p:attrName>
                                        </p:attrNameLst>
                                      </p:cBhvr>
                                      <p:tavLst>
                                        <p:tav tm="0">
                                          <p:val>
                                            <p:strVal val="#ppt_x+#ppt_w*1.125000"/>
                                          </p:val>
                                        </p:tav>
                                        <p:tav tm="100000">
                                          <p:val>
                                            <p:strVal val="#ppt_x"/>
                                          </p:val>
                                        </p:tav>
                                      </p:tavLst>
                                    </p:anim>
                                    <p:animEffect transition="in" filter="wipe(left)">
                                      <p:cBhvr>
                                        <p:cTn id="8" dur="500"/>
                                        <p:tgtEl>
                                          <p:spTgt spid="14"/>
                                        </p:tgtEl>
                                      </p:cBhvr>
                                    </p:animEffect>
                                  </p:childTnLst>
                                </p:cTn>
                              </p:par>
                              <p:par>
                                <p:cTn id="9" presetID="12" presetClass="entr" presetSubtype="2"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p:tgtEl>
                                          <p:spTgt spid="8"/>
                                        </p:tgtEl>
                                        <p:attrNameLst>
                                          <p:attrName>ppt_x</p:attrName>
                                        </p:attrNameLst>
                                      </p:cBhvr>
                                      <p:tavLst>
                                        <p:tav tm="0">
                                          <p:val>
                                            <p:strVal val="#ppt_x+#ppt_w*1.125000"/>
                                          </p:val>
                                        </p:tav>
                                        <p:tav tm="100000">
                                          <p:val>
                                            <p:strVal val="#ppt_x"/>
                                          </p:val>
                                        </p:tav>
                                      </p:tavLst>
                                    </p:anim>
                                    <p:animEffect transition="in" filter="wipe(left)">
                                      <p:cBhvr>
                                        <p:cTn id="12" dur="500"/>
                                        <p:tgtEl>
                                          <p:spTgt spid="8"/>
                                        </p:tgtEl>
                                      </p:cBhvr>
                                    </p:animEffect>
                                  </p:childTnLst>
                                </p:cTn>
                              </p:par>
                              <p:par>
                                <p:cTn id="13" presetID="12" presetClass="entr" presetSubtype="8"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p:tgtEl>
                                          <p:spTgt spid="2"/>
                                        </p:tgtEl>
                                        <p:attrNameLst>
                                          <p:attrName>ppt_x</p:attrName>
                                        </p:attrNameLst>
                                      </p:cBhvr>
                                      <p:tavLst>
                                        <p:tav tm="0">
                                          <p:val>
                                            <p:strVal val="#ppt_x-#ppt_w*1.125000"/>
                                          </p:val>
                                        </p:tav>
                                        <p:tav tm="100000">
                                          <p:val>
                                            <p:strVal val="#ppt_x"/>
                                          </p:val>
                                        </p:tav>
                                      </p:tavLst>
                                    </p:anim>
                                    <p:animEffect transition="in" filter="wipe(right)">
                                      <p:cBhvr>
                                        <p:cTn id="16" dur="500"/>
                                        <p:tgtEl>
                                          <p:spTgt spid="2"/>
                                        </p:tgtEl>
                                      </p:cBhvr>
                                    </p:animEffect>
                                  </p:childTnLst>
                                </p:cTn>
                              </p:par>
                              <p:par>
                                <p:cTn id="17" presetID="12" presetClass="entr" presetSubtype="8"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p:tgtEl>
                                          <p:spTgt spid="20"/>
                                        </p:tgtEl>
                                        <p:attrNameLst>
                                          <p:attrName>ppt_x</p:attrName>
                                        </p:attrNameLst>
                                      </p:cBhvr>
                                      <p:tavLst>
                                        <p:tav tm="0">
                                          <p:val>
                                            <p:strVal val="#ppt_x-#ppt_w*1.125000"/>
                                          </p:val>
                                        </p:tav>
                                        <p:tav tm="100000">
                                          <p:val>
                                            <p:strVal val="#ppt_x"/>
                                          </p:val>
                                        </p:tav>
                                      </p:tavLst>
                                    </p:anim>
                                    <p:animEffect transition="in" filter="wipe(right)">
                                      <p:cBhvr>
                                        <p:cTn id="20" dur="500"/>
                                        <p:tgtEl>
                                          <p:spTgt spid="20"/>
                                        </p:tgtEl>
                                      </p:cBhvr>
                                    </p:animEffect>
                                  </p:childTnLst>
                                </p:cTn>
                              </p:par>
                            </p:childTnLst>
                          </p:cTn>
                        </p:par>
                        <p:par>
                          <p:cTn id="21" fill="hold">
                            <p:stCondLst>
                              <p:cond delay="500"/>
                            </p:stCondLst>
                            <p:childTnLst>
                              <p:par>
                                <p:cTn id="22" presetID="12" presetClass="entr" presetSubtype="8" fill="hold"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additive="base">
                                        <p:cTn id="24" dur="500"/>
                                        <p:tgtEl>
                                          <p:spTgt spid="32"/>
                                        </p:tgtEl>
                                        <p:attrNameLst>
                                          <p:attrName>ppt_x</p:attrName>
                                        </p:attrNameLst>
                                      </p:cBhvr>
                                      <p:tavLst>
                                        <p:tav tm="0">
                                          <p:val>
                                            <p:strVal val="#ppt_x-#ppt_w*1.125000"/>
                                          </p:val>
                                        </p:tav>
                                        <p:tav tm="100000">
                                          <p:val>
                                            <p:strVal val="#ppt_x"/>
                                          </p:val>
                                        </p:tav>
                                      </p:tavLst>
                                    </p:anim>
                                    <p:animEffect transition="in" filter="wipe(right)">
                                      <p:cBhvr>
                                        <p:cTn id="25" dur="500"/>
                                        <p:tgtEl>
                                          <p:spTgt spid="32"/>
                                        </p:tgtEl>
                                      </p:cBhvr>
                                    </p:animEffect>
                                  </p:childTnLst>
                                </p:cTn>
                              </p:par>
                              <p:par>
                                <p:cTn id="26" presetID="12" presetClass="entr" presetSubtype="8" fill="hold" nodeType="withEffect">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cBhvr additive="base">
                                        <p:cTn id="28" dur="500"/>
                                        <p:tgtEl>
                                          <p:spTgt spid="44"/>
                                        </p:tgtEl>
                                        <p:attrNameLst>
                                          <p:attrName>ppt_x</p:attrName>
                                        </p:attrNameLst>
                                      </p:cBhvr>
                                      <p:tavLst>
                                        <p:tav tm="0">
                                          <p:val>
                                            <p:strVal val="#ppt_x-#ppt_w*1.125000"/>
                                          </p:val>
                                        </p:tav>
                                        <p:tav tm="100000">
                                          <p:val>
                                            <p:strVal val="#ppt_x"/>
                                          </p:val>
                                        </p:tav>
                                      </p:tavLst>
                                    </p:anim>
                                    <p:animEffect transition="in" filter="wipe(right)">
                                      <p:cBhvr>
                                        <p:cTn id="29" dur="500"/>
                                        <p:tgtEl>
                                          <p:spTgt spid="44"/>
                                        </p:tgtEl>
                                      </p:cBhvr>
                                    </p:animEffect>
                                  </p:childTnLst>
                                </p:cTn>
                              </p:par>
                              <p:par>
                                <p:cTn id="30" presetID="12" presetClass="entr" presetSubtype="1" fill="hold" nodeType="withEffect">
                                  <p:stCondLst>
                                    <p:cond delay="400"/>
                                  </p:stCondLst>
                                  <p:childTnLst>
                                    <p:set>
                                      <p:cBhvr>
                                        <p:cTn id="31" dur="1" fill="hold">
                                          <p:stCondLst>
                                            <p:cond delay="0"/>
                                          </p:stCondLst>
                                        </p:cTn>
                                        <p:tgtEl>
                                          <p:spTgt spid="26"/>
                                        </p:tgtEl>
                                        <p:attrNameLst>
                                          <p:attrName>style.visibility</p:attrName>
                                        </p:attrNameLst>
                                      </p:cBhvr>
                                      <p:to>
                                        <p:strVal val="visible"/>
                                      </p:to>
                                    </p:set>
                                    <p:anim calcmode="lin" valueType="num">
                                      <p:cBhvr additive="base">
                                        <p:cTn id="32" dur="500"/>
                                        <p:tgtEl>
                                          <p:spTgt spid="26"/>
                                        </p:tgtEl>
                                        <p:attrNameLst>
                                          <p:attrName>ppt_y</p:attrName>
                                        </p:attrNameLst>
                                      </p:cBhvr>
                                      <p:tavLst>
                                        <p:tav tm="0">
                                          <p:val>
                                            <p:strVal val="#ppt_y-#ppt_h*1.125000"/>
                                          </p:val>
                                        </p:tav>
                                        <p:tav tm="100000">
                                          <p:val>
                                            <p:strVal val="#ppt_y"/>
                                          </p:val>
                                        </p:tav>
                                      </p:tavLst>
                                    </p:anim>
                                    <p:animEffect transition="in" filter="wipe(down)">
                                      <p:cBhvr>
                                        <p:cTn id="3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bwMode="auto">
          <a:xfrm>
            <a:off x="522288" y="2706688"/>
            <a:ext cx="3943350" cy="1168400"/>
            <a:chOff x="522128" y="2706577"/>
            <a:chExt cx="3943239" cy="1168122"/>
          </a:xfrm>
        </p:grpSpPr>
        <p:sp>
          <p:nvSpPr>
            <p:cNvPr id="24614" name="矩形 2"/>
            <p:cNvSpPr>
              <a:spLocks noChangeArrowheads="1"/>
            </p:cNvSpPr>
            <p:nvPr/>
          </p:nvSpPr>
          <p:spPr bwMode="auto">
            <a:xfrm>
              <a:off x="522128" y="3012590"/>
              <a:ext cx="3943239"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zh-CN" altLang="zh-CN" sz="1100">
                  <a:latin typeface="微软雅黑" panose="020B0503020204020204" pitchFamily="34" charset="-122"/>
                  <a:ea typeface="微软雅黑" panose="020B0503020204020204" pitchFamily="34" charset="-122"/>
                </a:rPr>
                <a:t>上海锐普广告有限公司是中国第一家精品</a:t>
              </a:r>
              <a:r>
                <a:rPr lang="en-US" altLang="zh-CN" sz="1100">
                  <a:latin typeface="微软雅黑" panose="020B0503020204020204" pitchFamily="34" charset="-122"/>
                  <a:ea typeface="微软雅黑" panose="020B0503020204020204" pitchFamily="34" charset="-122"/>
                </a:rPr>
                <a:t>PPT</a:t>
              </a:r>
              <a:r>
                <a:rPr lang="zh-CN" altLang="zh-CN" sz="1100">
                  <a:latin typeface="微软雅黑" panose="020B0503020204020204" pitchFamily="34" charset="-122"/>
                  <a:ea typeface="微软雅黑" panose="020B0503020204020204" pitchFamily="34" charset="-122"/>
                </a:rPr>
                <a:t>设计机构。拥有国内顶尖的</a:t>
              </a:r>
              <a:r>
                <a:rPr lang="en-US" altLang="zh-CN" sz="1100">
                  <a:latin typeface="微软雅黑" panose="020B0503020204020204" pitchFamily="34" charset="-122"/>
                  <a:ea typeface="微软雅黑" panose="020B0503020204020204" pitchFamily="34" charset="-122"/>
                </a:rPr>
                <a:t>PPT</a:t>
              </a:r>
              <a:r>
                <a:rPr lang="zh-CN" altLang="zh-CN" sz="1100">
                  <a:latin typeface="微软雅黑" panose="020B0503020204020204" pitchFamily="34" charset="-122"/>
                  <a:ea typeface="微软雅黑" panose="020B0503020204020204" pitchFamily="34" charset="-122"/>
                </a:rPr>
                <a:t>制作技术、顶级的</a:t>
              </a:r>
              <a:r>
                <a:rPr lang="en-US" altLang="zh-CN" sz="1100">
                  <a:latin typeface="微软雅黑" panose="020B0503020204020204" pitchFamily="34" charset="-122"/>
                  <a:ea typeface="微软雅黑" panose="020B0503020204020204" pitchFamily="34" charset="-122"/>
                </a:rPr>
                <a:t>PPT</a:t>
              </a:r>
              <a:r>
                <a:rPr lang="zh-CN" altLang="zh-CN" sz="1100">
                  <a:latin typeface="微软雅黑" panose="020B0503020204020204" pitchFamily="34" charset="-122"/>
                  <a:ea typeface="微软雅黑" panose="020B0503020204020204" pitchFamily="34" charset="-122"/>
                </a:rPr>
                <a:t>设计团队</a:t>
              </a:r>
              <a:endParaRPr lang="en-US" altLang="zh-CN" sz="1100">
                <a:latin typeface="微软雅黑" panose="020B0503020204020204" pitchFamily="34" charset="-122"/>
                <a:ea typeface="微软雅黑" panose="020B0503020204020204" pitchFamily="34" charset="-122"/>
              </a:endParaRPr>
            </a:p>
          </p:txBody>
        </p:sp>
        <p:sp>
          <p:nvSpPr>
            <p:cNvPr id="24615" name="TextBox 4"/>
            <p:cNvSpPr txBox="1">
              <a:spLocks noChangeArrowheads="1"/>
            </p:cNvSpPr>
            <p:nvPr/>
          </p:nvSpPr>
          <p:spPr bwMode="auto">
            <a:xfrm>
              <a:off x="522128" y="2706577"/>
              <a:ext cx="256031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solidFill>
                    <a:srgbClr val="C00000"/>
                  </a:solidFill>
                  <a:latin typeface="微软雅黑" panose="020B0503020204020204" pitchFamily="34" charset="-122"/>
                  <a:ea typeface="微软雅黑" panose="020B0503020204020204" pitchFamily="34" charset="-122"/>
                </a:rPr>
                <a:t>点击插入标题 </a:t>
              </a:r>
              <a:r>
                <a:rPr lang="en-US" altLang="zh-CN" sz="1200">
                  <a:solidFill>
                    <a:srgbClr val="C00000"/>
                  </a:solidFill>
                  <a:latin typeface="Arial" panose="020B0604020202020204" pitchFamily="34" charset="0"/>
                  <a:cs typeface="Arial" panose="020B0604020202020204" pitchFamily="34" charset="0"/>
                </a:rPr>
                <a:t>Click to add title</a:t>
              </a:r>
              <a:endParaRPr lang="zh-CN" altLang="en-US" sz="1200">
                <a:solidFill>
                  <a:srgbClr val="C00000"/>
                </a:solidFill>
                <a:latin typeface="Arial" panose="020B0604020202020204" pitchFamily="34" charset="0"/>
                <a:cs typeface="Arial" panose="020B0604020202020204" pitchFamily="34" charset="0"/>
              </a:endParaRPr>
            </a:p>
          </p:txBody>
        </p:sp>
        <p:sp>
          <p:nvSpPr>
            <p:cNvPr id="7" name="矩形 6"/>
            <p:cNvSpPr/>
            <p:nvPr/>
          </p:nvSpPr>
          <p:spPr>
            <a:xfrm>
              <a:off x="522128" y="3412846"/>
              <a:ext cx="3943239" cy="461853"/>
            </a:xfrm>
            <a:prstGeom prst="rect">
              <a:avLst/>
            </a:prstGeom>
          </p:spPr>
          <p:txBody>
            <a:bodyPr>
              <a:spAutoFit/>
            </a:bodyPr>
            <a:lstStyle/>
            <a:p>
              <a:pPr algn="just" eaLnBrk="1" fontAlgn="auto" hangingPunct="1">
                <a:spcBef>
                  <a:spcPts val="0"/>
                </a:spcBef>
                <a:spcAft>
                  <a:spcPts val="0"/>
                </a:spcAft>
                <a:defRPr/>
              </a:pPr>
              <a:r>
                <a:rPr lang="en-US" altLang="zh-CN" sz="800" dirty="0">
                  <a:solidFill>
                    <a:schemeClr val="bg1">
                      <a:lumMod val="50000"/>
                    </a:schemeClr>
                  </a:solidFill>
                  <a:latin typeface="Arial" panose="020B0604020202020204" pitchFamily="34" charset="0"/>
                  <a:ea typeface="+mn-ea"/>
                </a:rPr>
                <a:t>RAPIDPPT, the leader of professional PPT designer in China. </a:t>
              </a:r>
              <a:endParaRPr lang="en-US" altLang="zh-CN" sz="800" dirty="0">
                <a:solidFill>
                  <a:schemeClr val="bg1">
                    <a:lumMod val="50000"/>
                  </a:schemeClr>
                </a:solidFill>
                <a:latin typeface="Arial" panose="020B0604020202020204" pitchFamily="34" charset="0"/>
                <a:ea typeface="+mn-ea"/>
              </a:endParaRPr>
            </a:p>
            <a:p>
              <a:pPr algn="just" eaLnBrk="1" fontAlgn="auto" hangingPunct="1">
                <a:spcBef>
                  <a:spcPts val="0"/>
                </a:spcBef>
                <a:spcAft>
                  <a:spcPts val="0"/>
                </a:spcAft>
                <a:defRPr/>
              </a:pPr>
              <a:r>
                <a:rPr lang="en-US" altLang="zh-CN" sz="800" dirty="0">
                  <a:solidFill>
                    <a:schemeClr val="bg1">
                      <a:lumMod val="50000"/>
                    </a:schemeClr>
                  </a:solidFill>
                  <a:latin typeface="Arial" panose="020B0604020202020204" pitchFamily="34" charset="0"/>
                  <a:ea typeface="+mn-ea"/>
                </a:rPr>
                <a:t>5years of making professional PPT, 500 case studies for the classical PPT, make sure you will be satisfied.</a:t>
              </a:r>
              <a:endParaRPr lang="en-US" altLang="zh-CN" sz="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pic>
        <p:nvPicPr>
          <p:cNvPr id="8" name="Picture 3"/>
          <p:cNvPicPr>
            <a:picLocks noChangeAspect="1" noChangeArrowheads="1"/>
          </p:cNvPicPr>
          <p:nvPr/>
        </p:nvPicPr>
        <p:blipFill rotWithShape="1">
          <a:blip r:embed="rId1"/>
          <a:srcRect l="1207" b="22742"/>
          <a:stretch>
            <a:fillRect/>
          </a:stretch>
        </p:blipFill>
        <p:spPr bwMode="auto">
          <a:xfrm>
            <a:off x="633413" y="850900"/>
            <a:ext cx="4003675" cy="1625600"/>
          </a:xfrm>
          <a:prstGeom prst="rect">
            <a:avLst/>
          </a:prstGeom>
          <a:noFill/>
          <a:ln w="25400">
            <a:solidFill>
              <a:schemeClr val="bg1">
                <a:lumMod val="85000"/>
              </a:schemeClr>
            </a:solidFill>
          </a:ln>
          <a:effectLst/>
          <a:extLst>
            <a:ext uri="{909E8E84-426E-40DD-AFC4-6F175D3DCCD1}">
              <a14:hiddenFill xmlns:a14="http://schemas.microsoft.com/office/drawing/2010/main">
                <a:solidFill>
                  <a:schemeClr val="accent1"/>
                </a:solidFill>
              </a14:hiddenFill>
            </a:ext>
          </a:extLst>
        </p:spPr>
      </p:pic>
      <p:grpSp>
        <p:nvGrpSpPr>
          <p:cNvPr id="9" name="组合 8"/>
          <p:cNvGrpSpPr/>
          <p:nvPr/>
        </p:nvGrpSpPr>
        <p:grpSpPr bwMode="auto">
          <a:xfrm>
            <a:off x="5297488" y="1916113"/>
            <a:ext cx="3414712" cy="863600"/>
            <a:chOff x="5298052" y="1915415"/>
            <a:chExt cx="3414148" cy="864696"/>
          </a:xfrm>
        </p:grpSpPr>
        <p:sp>
          <p:nvSpPr>
            <p:cNvPr id="10" name="椭圆 9"/>
            <p:cNvSpPr/>
            <p:nvPr/>
          </p:nvSpPr>
          <p:spPr>
            <a:xfrm>
              <a:off x="5298052" y="1915415"/>
              <a:ext cx="864696" cy="864696"/>
            </a:xfrm>
            <a:prstGeom prst="ellipse">
              <a:avLst/>
            </a:prstGeom>
            <a:solidFill>
              <a:schemeClr val="bg1">
                <a:lumMod val="95000"/>
              </a:schemeClr>
            </a:solidFill>
            <a:ln w="3175">
              <a:solidFill>
                <a:schemeClr val="bg1"/>
              </a:solidFill>
            </a:ln>
            <a:effectLst>
              <a:innerShdw blurRad="762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4610" name="组合 4110"/>
            <p:cNvGrpSpPr/>
            <p:nvPr/>
          </p:nvGrpSpPr>
          <p:grpSpPr bwMode="auto">
            <a:xfrm>
              <a:off x="6336833" y="1958310"/>
              <a:ext cx="2375367" cy="778906"/>
              <a:chOff x="6336833" y="1986018"/>
              <a:chExt cx="2375367" cy="778906"/>
            </a:xfrm>
          </p:grpSpPr>
          <p:sp>
            <p:nvSpPr>
              <p:cNvPr id="24612" name="矩形 20"/>
              <p:cNvSpPr>
                <a:spLocks noChangeArrowheads="1"/>
              </p:cNvSpPr>
              <p:nvPr/>
            </p:nvSpPr>
            <p:spPr bwMode="auto">
              <a:xfrm>
                <a:off x="6336833" y="2334037"/>
                <a:ext cx="237536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a:t>
                </a:r>
                <a:endParaRPr lang="en-US" altLang="zh-CN" sz="1100">
                  <a:solidFill>
                    <a:srgbClr val="717171"/>
                  </a:solidFill>
                  <a:latin typeface="Arial" panose="020B0604020202020204" pitchFamily="34" charset="0"/>
                  <a:cs typeface="Arial" panose="020B0604020202020204" pitchFamily="34" charset="0"/>
                </a:endParaRPr>
              </a:p>
            </p:txBody>
          </p:sp>
          <p:sp>
            <p:nvSpPr>
              <p:cNvPr id="14" name="TextBox 21"/>
              <p:cNvSpPr txBox="1">
                <a:spLocks noChangeArrowheads="1"/>
              </p:cNvSpPr>
              <p:nvPr/>
            </p:nvSpPr>
            <p:spPr bwMode="auto">
              <a:xfrm>
                <a:off x="6336105" y="1986039"/>
                <a:ext cx="1639616" cy="36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zh-CN" altLang="en-US" sz="1350">
                    <a:latin typeface="微软雅黑" panose="020B0503020204020204" pitchFamily="34" charset="-122"/>
                    <a:ea typeface="微软雅黑" panose="020B0503020204020204" pitchFamily="34" charset="-122"/>
                  </a:rPr>
                  <a:t>点击插入标题 </a:t>
                </a:r>
                <a:endParaRPr lang="zh-CN" altLang="en-US" sz="1350">
                  <a:latin typeface="Arial" panose="020B0604020202020204" pitchFamily="34" charset="0"/>
                  <a:cs typeface="Arial" panose="020B0604020202020204" pitchFamily="34" charset="0"/>
                </a:endParaRPr>
              </a:p>
            </p:txBody>
          </p:sp>
        </p:grpSp>
        <p:sp>
          <p:nvSpPr>
            <p:cNvPr id="12" name="Freeform 9"/>
            <p:cNvSpPr>
              <a:spLocks noEditPoints="1"/>
            </p:cNvSpPr>
            <p:nvPr/>
          </p:nvSpPr>
          <p:spPr bwMode="auto">
            <a:xfrm>
              <a:off x="5442913" y="2123772"/>
              <a:ext cx="646214" cy="357070"/>
            </a:xfrm>
            <a:custGeom>
              <a:avLst/>
              <a:gdLst>
                <a:gd name="T0" fmla="*/ 102 w 157"/>
                <a:gd name="T1" fmla="*/ 45 h 87"/>
                <a:gd name="T2" fmla="*/ 96 w 157"/>
                <a:gd name="T3" fmla="*/ 24 h 87"/>
                <a:gd name="T4" fmla="*/ 89 w 157"/>
                <a:gd name="T5" fmla="*/ 19 h 87"/>
                <a:gd name="T6" fmla="*/ 6 w 157"/>
                <a:gd name="T7" fmla="*/ 19 h 87"/>
                <a:gd name="T8" fmla="*/ 1 w 157"/>
                <a:gd name="T9" fmla="*/ 24 h 87"/>
                <a:gd name="T10" fmla="*/ 17 w 157"/>
                <a:gd name="T11" fmla="*/ 83 h 87"/>
                <a:gd name="T12" fmla="*/ 25 w 157"/>
                <a:gd name="T13" fmla="*/ 87 h 87"/>
                <a:gd name="T14" fmla="*/ 108 w 157"/>
                <a:gd name="T15" fmla="*/ 87 h 87"/>
                <a:gd name="T16" fmla="*/ 113 w 157"/>
                <a:gd name="T17" fmla="*/ 83 h 87"/>
                <a:gd name="T18" fmla="*/ 102 w 157"/>
                <a:gd name="T19" fmla="*/ 45 h 87"/>
                <a:gd name="T20" fmla="*/ 114 w 157"/>
                <a:gd name="T21" fmla="*/ 75 h 87"/>
                <a:gd name="T22" fmla="*/ 114 w 157"/>
                <a:gd name="T23" fmla="*/ 58 h 87"/>
                <a:gd name="T24" fmla="*/ 109 w 157"/>
                <a:gd name="T25" fmla="*/ 58 h 87"/>
                <a:gd name="T26" fmla="*/ 114 w 157"/>
                <a:gd name="T27" fmla="*/ 75 h 87"/>
                <a:gd name="T28" fmla="*/ 132 w 157"/>
                <a:gd name="T29" fmla="*/ 23 h 87"/>
                <a:gd name="T30" fmla="*/ 132 w 157"/>
                <a:gd name="T31" fmla="*/ 31 h 87"/>
                <a:gd name="T32" fmla="*/ 110 w 157"/>
                <a:gd name="T33" fmla="*/ 31 h 87"/>
                <a:gd name="T34" fmla="*/ 109 w 157"/>
                <a:gd name="T35" fmla="*/ 34 h 87"/>
                <a:gd name="T36" fmla="*/ 109 w 157"/>
                <a:gd name="T37" fmla="*/ 54 h 87"/>
                <a:gd name="T38" fmla="*/ 110 w 157"/>
                <a:gd name="T39" fmla="*/ 56 h 87"/>
                <a:gd name="T40" fmla="*/ 132 w 157"/>
                <a:gd name="T41" fmla="*/ 56 h 87"/>
                <a:gd name="T42" fmla="*/ 132 w 157"/>
                <a:gd name="T43" fmla="*/ 65 h 87"/>
                <a:gd name="T44" fmla="*/ 157 w 157"/>
                <a:gd name="T45" fmla="*/ 44 h 87"/>
                <a:gd name="T46" fmla="*/ 132 w 157"/>
                <a:gd name="T47" fmla="*/ 23 h 87"/>
                <a:gd name="T48" fmla="*/ 100 w 157"/>
                <a:gd name="T49" fmla="*/ 23 h 87"/>
                <a:gd name="T50" fmla="*/ 105 w 157"/>
                <a:gd name="T51" fmla="*/ 42 h 87"/>
                <a:gd name="T52" fmla="*/ 106 w 157"/>
                <a:gd name="T53" fmla="*/ 46 h 87"/>
                <a:gd name="T54" fmla="*/ 106 w 157"/>
                <a:gd name="T55" fmla="*/ 32 h 87"/>
                <a:gd name="T56" fmla="*/ 107 w 157"/>
                <a:gd name="T57" fmla="*/ 30 h 87"/>
                <a:gd name="T58" fmla="*/ 114 w 157"/>
                <a:gd name="T59" fmla="*/ 30 h 87"/>
                <a:gd name="T60" fmla="*/ 114 w 157"/>
                <a:gd name="T61" fmla="*/ 6 h 87"/>
                <a:gd name="T62" fmla="*/ 108 w 157"/>
                <a:gd name="T63" fmla="*/ 0 h 87"/>
                <a:gd name="T64" fmla="*/ 79 w 157"/>
                <a:gd name="T65" fmla="*/ 0 h 87"/>
                <a:gd name="T66" fmla="*/ 72 w 157"/>
                <a:gd name="T67" fmla="*/ 6 h 87"/>
                <a:gd name="T68" fmla="*/ 72 w 157"/>
                <a:gd name="T69" fmla="*/ 12 h 87"/>
                <a:gd name="T70" fmla="*/ 25 w 157"/>
                <a:gd name="T71" fmla="*/ 12 h 87"/>
                <a:gd name="T72" fmla="*/ 19 w 157"/>
                <a:gd name="T73" fmla="*/ 16 h 87"/>
                <a:gd name="T74" fmla="*/ 89 w 157"/>
                <a:gd name="T75" fmla="*/ 16 h 87"/>
                <a:gd name="T76" fmla="*/ 100 w 157"/>
                <a:gd name="T77" fmla="*/ 2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7" h="87">
                  <a:moveTo>
                    <a:pt x="102" y="45"/>
                  </a:moveTo>
                  <a:cubicBezTo>
                    <a:pt x="96" y="24"/>
                    <a:pt x="96" y="24"/>
                    <a:pt x="96" y="24"/>
                  </a:cubicBezTo>
                  <a:cubicBezTo>
                    <a:pt x="96" y="21"/>
                    <a:pt x="92" y="19"/>
                    <a:pt x="89" y="19"/>
                  </a:cubicBezTo>
                  <a:cubicBezTo>
                    <a:pt x="6" y="19"/>
                    <a:pt x="6" y="19"/>
                    <a:pt x="6" y="19"/>
                  </a:cubicBezTo>
                  <a:cubicBezTo>
                    <a:pt x="3" y="19"/>
                    <a:pt x="0" y="21"/>
                    <a:pt x="1" y="24"/>
                  </a:cubicBezTo>
                  <a:cubicBezTo>
                    <a:pt x="17" y="83"/>
                    <a:pt x="17" y="83"/>
                    <a:pt x="17" y="83"/>
                  </a:cubicBezTo>
                  <a:cubicBezTo>
                    <a:pt x="18" y="85"/>
                    <a:pt x="22" y="87"/>
                    <a:pt x="25" y="87"/>
                  </a:cubicBezTo>
                  <a:cubicBezTo>
                    <a:pt x="108" y="87"/>
                    <a:pt x="108" y="87"/>
                    <a:pt x="108" y="87"/>
                  </a:cubicBezTo>
                  <a:cubicBezTo>
                    <a:pt x="111" y="87"/>
                    <a:pt x="113" y="85"/>
                    <a:pt x="113" y="83"/>
                  </a:cubicBezTo>
                  <a:lnTo>
                    <a:pt x="102" y="45"/>
                  </a:lnTo>
                  <a:close/>
                  <a:moveTo>
                    <a:pt x="114" y="75"/>
                  </a:moveTo>
                  <a:cubicBezTo>
                    <a:pt x="114" y="58"/>
                    <a:pt x="114" y="58"/>
                    <a:pt x="114" y="58"/>
                  </a:cubicBezTo>
                  <a:cubicBezTo>
                    <a:pt x="109" y="58"/>
                    <a:pt x="109" y="58"/>
                    <a:pt x="109" y="58"/>
                  </a:cubicBezTo>
                  <a:lnTo>
                    <a:pt x="114" y="75"/>
                  </a:lnTo>
                  <a:close/>
                  <a:moveTo>
                    <a:pt x="132" y="23"/>
                  </a:moveTo>
                  <a:cubicBezTo>
                    <a:pt x="132" y="31"/>
                    <a:pt x="132" y="31"/>
                    <a:pt x="132" y="31"/>
                  </a:cubicBezTo>
                  <a:cubicBezTo>
                    <a:pt x="110" y="31"/>
                    <a:pt x="110" y="31"/>
                    <a:pt x="110" y="31"/>
                  </a:cubicBezTo>
                  <a:cubicBezTo>
                    <a:pt x="109" y="31"/>
                    <a:pt x="109" y="32"/>
                    <a:pt x="109" y="34"/>
                  </a:cubicBezTo>
                  <a:cubicBezTo>
                    <a:pt x="109" y="54"/>
                    <a:pt x="109" y="54"/>
                    <a:pt x="109" y="54"/>
                  </a:cubicBezTo>
                  <a:cubicBezTo>
                    <a:pt x="109" y="55"/>
                    <a:pt x="109" y="56"/>
                    <a:pt x="110" y="56"/>
                  </a:cubicBezTo>
                  <a:cubicBezTo>
                    <a:pt x="132" y="56"/>
                    <a:pt x="132" y="56"/>
                    <a:pt x="132" y="56"/>
                  </a:cubicBezTo>
                  <a:cubicBezTo>
                    <a:pt x="132" y="65"/>
                    <a:pt x="132" y="65"/>
                    <a:pt x="132" y="65"/>
                  </a:cubicBezTo>
                  <a:cubicBezTo>
                    <a:pt x="132" y="67"/>
                    <a:pt x="157" y="44"/>
                    <a:pt x="157" y="44"/>
                  </a:cubicBezTo>
                  <a:cubicBezTo>
                    <a:pt x="157" y="44"/>
                    <a:pt x="132" y="21"/>
                    <a:pt x="132" y="23"/>
                  </a:cubicBezTo>
                  <a:close/>
                  <a:moveTo>
                    <a:pt x="100" y="23"/>
                  </a:moveTo>
                  <a:cubicBezTo>
                    <a:pt x="105" y="42"/>
                    <a:pt x="105" y="42"/>
                    <a:pt x="105" y="42"/>
                  </a:cubicBezTo>
                  <a:cubicBezTo>
                    <a:pt x="106" y="46"/>
                    <a:pt x="106" y="46"/>
                    <a:pt x="106" y="46"/>
                  </a:cubicBezTo>
                  <a:cubicBezTo>
                    <a:pt x="106" y="32"/>
                    <a:pt x="106" y="32"/>
                    <a:pt x="106" y="32"/>
                  </a:cubicBezTo>
                  <a:cubicBezTo>
                    <a:pt x="106" y="31"/>
                    <a:pt x="107" y="30"/>
                    <a:pt x="107" y="30"/>
                  </a:cubicBezTo>
                  <a:cubicBezTo>
                    <a:pt x="114" y="30"/>
                    <a:pt x="114" y="30"/>
                    <a:pt x="114" y="30"/>
                  </a:cubicBezTo>
                  <a:cubicBezTo>
                    <a:pt x="114" y="6"/>
                    <a:pt x="114" y="6"/>
                    <a:pt x="114" y="6"/>
                  </a:cubicBezTo>
                  <a:cubicBezTo>
                    <a:pt x="114" y="3"/>
                    <a:pt x="111" y="0"/>
                    <a:pt x="108" y="0"/>
                  </a:cubicBezTo>
                  <a:cubicBezTo>
                    <a:pt x="79" y="0"/>
                    <a:pt x="79" y="0"/>
                    <a:pt x="79" y="0"/>
                  </a:cubicBezTo>
                  <a:cubicBezTo>
                    <a:pt x="75" y="0"/>
                    <a:pt x="72" y="3"/>
                    <a:pt x="72" y="6"/>
                  </a:cubicBezTo>
                  <a:cubicBezTo>
                    <a:pt x="72" y="12"/>
                    <a:pt x="72" y="12"/>
                    <a:pt x="72" y="12"/>
                  </a:cubicBezTo>
                  <a:cubicBezTo>
                    <a:pt x="25" y="12"/>
                    <a:pt x="25" y="12"/>
                    <a:pt x="25" y="12"/>
                  </a:cubicBezTo>
                  <a:cubicBezTo>
                    <a:pt x="23" y="12"/>
                    <a:pt x="20" y="14"/>
                    <a:pt x="19" y="16"/>
                  </a:cubicBezTo>
                  <a:cubicBezTo>
                    <a:pt x="89" y="16"/>
                    <a:pt x="89" y="16"/>
                    <a:pt x="89" y="16"/>
                  </a:cubicBezTo>
                  <a:cubicBezTo>
                    <a:pt x="94" y="16"/>
                    <a:pt x="98" y="19"/>
                    <a:pt x="100" y="23"/>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lumMod val="95000"/>
                </a:schemeClr>
              </a:solidFill>
            </a:ln>
            <a:effectLst>
              <a:outerShdw blurRad="12700" algn="ctr" rotWithShape="0">
                <a:prstClr val="black">
                  <a:alpha val="20000"/>
                </a:prstClr>
              </a:outerShdw>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5" name="组合 14"/>
          <p:cNvGrpSpPr/>
          <p:nvPr/>
        </p:nvGrpSpPr>
        <p:grpSpPr bwMode="auto">
          <a:xfrm>
            <a:off x="5297488" y="808038"/>
            <a:ext cx="3414712" cy="863600"/>
            <a:chOff x="5298052" y="807492"/>
            <a:chExt cx="3414148" cy="864696"/>
          </a:xfrm>
        </p:grpSpPr>
        <p:grpSp>
          <p:nvGrpSpPr>
            <p:cNvPr id="24599" name="组合 7"/>
            <p:cNvGrpSpPr/>
            <p:nvPr/>
          </p:nvGrpSpPr>
          <p:grpSpPr bwMode="auto">
            <a:xfrm>
              <a:off x="5298052" y="807492"/>
              <a:ext cx="3414148" cy="864696"/>
              <a:chOff x="5298052" y="807492"/>
              <a:chExt cx="3414148" cy="864696"/>
            </a:xfrm>
          </p:grpSpPr>
          <p:grpSp>
            <p:nvGrpSpPr>
              <p:cNvPr id="24601" name="组合 4111"/>
              <p:cNvGrpSpPr/>
              <p:nvPr/>
            </p:nvGrpSpPr>
            <p:grpSpPr bwMode="auto">
              <a:xfrm>
                <a:off x="6336833" y="850387"/>
                <a:ext cx="2375367" cy="778906"/>
                <a:chOff x="6336833" y="921490"/>
                <a:chExt cx="2375367" cy="778906"/>
              </a:xfrm>
            </p:grpSpPr>
            <p:sp>
              <p:nvSpPr>
                <p:cNvPr id="24605" name="矩形 13"/>
                <p:cNvSpPr>
                  <a:spLocks noChangeArrowheads="1"/>
                </p:cNvSpPr>
                <p:nvPr/>
              </p:nvSpPr>
              <p:spPr bwMode="auto">
                <a:xfrm>
                  <a:off x="6336833" y="1269509"/>
                  <a:ext cx="237536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a:t>
                  </a:r>
                  <a:endParaRPr lang="en-US" altLang="zh-CN" sz="1100">
                    <a:solidFill>
                      <a:srgbClr val="717171"/>
                    </a:solidFill>
                    <a:latin typeface="Arial" panose="020B0604020202020204" pitchFamily="34" charset="0"/>
                    <a:cs typeface="Arial" panose="020B0604020202020204" pitchFamily="34" charset="0"/>
                  </a:endParaRPr>
                </a:p>
              </p:txBody>
            </p:sp>
            <p:sp>
              <p:nvSpPr>
                <p:cNvPr id="21" name="TextBox 14"/>
                <p:cNvSpPr txBox="1">
                  <a:spLocks noChangeArrowheads="1"/>
                </p:cNvSpPr>
                <p:nvPr/>
              </p:nvSpPr>
              <p:spPr bwMode="auto">
                <a:xfrm>
                  <a:off x="6336105" y="921511"/>
                  <a:ext cx="1639616" cy="368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zh-CN" altLang="en-US" sz="1350">
                      <a:latin typeface="微软雅黑" panose="020B0503020204020204" pitchFamily="34" charset="-122"/>
                      <a:ea typeface="微软雅黑" panose="020B0503020204020204" pitchFamily="34" charset="-122"/>
                    </a:rPr>
                    <a:t>点击插入标题 </a:t>
                  </a:r>
                  <a:endParaRPr lang="zh-CN" altLang="en-US" sz="1350">
                    <a:latin typeface="Arial" panose="020B0604020202020204" pitchFamily="34" charset="0"/>
                    <a:cs typeface="Arial" panose="020B0604020202020204" pitchFamily="34" charset="0"/>
                  </a:endParaRPr>
                </a:p>
              </p:txBody>
            </p:sp>
          </p:grpSp>
          <p:sp>
            <p:nvSpPr>
              <p:cNvPr id="19" name="椭圆 18"/>
              <p:cNvSpPr/>
              <p:nvPr/>
            </p:nvSpPr>
            <p:spPr>
              <a:xfrm>
                <a:off x="5298052" y="807492"/>
                <a:ext cx="864696" cy="864696"/>
              </a:xfrm>
              <a:prstGeom prst="ellipse">
                <a:avLst/>
              </a:prstGeom>
              <a:solidFill>
                <a:schemeClr val="bg1">
                  <a:lumMod val="95000"/>
                </a:schemeClr>
              </a:solidFill>
              <a:ln w="3175">
                <a:solidFill>
                  <a:schemeClr val="bg1"/>
                </a:solidFill>
              </a:ln>
              <a:effectLst>
                <a:innerShdw blurRad="762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7" name="Freeform 10"/>
            <p:cNvSpPr>
              <a:spLocks noEditPoints="1"/>
            </p:cNvSpPr>
            <p:nvPr/>
          </p:nvSpPr>
          <p:spPr bwMode="auto">
            <a:xfrm rot="1098525">
              <a:off x="5560218" y="936831"/>
              <a:ext cx="326830" cy="590728"/>
            </a:xfrm>
            <a:custGeom>
              <a:avLst/>
              <a:gdLst>
                <a:gd name="T0" fmla="*/ 60 w 68"/>
                <a:gd name="T1" fmla="*/ 6 h 123"/>
                <a:gd name="T2" fmla="*/ 46 w 68"/>
                <a:gd name="T3" fmla="*/ 6 h 123"/>
                <a:gd name="T4" fmla="*/ 9 w 68"/>
                <a:gd name="T5" fmla="*/ 18 h 123"/>
                <a:gd name="T6" fmla="*/ 0 w 68"/>
                <a:gd name="T7" fmla="*/ 114 h 123"/>
                <a:gd name="T8" fmla="*/ 59 w 68"/>
                <a:gd name="T9" fmla="*/ 123 h 123"/>
                <a:gd name="T10" fmla="*/ 68 w 68"/>
                <a:gd name="T11" fmla="*/ 27 h 123"/>
                <a:gd name="T12" fmla="*/ 22 w 68"/>
                <a:gd name="T13" fmla="*/ 109 h 123"/>
                <a:gd name="T14" fmla="*/ 13 w 68"/>
                <a:gd name="T15" fmla="*/ 111 h 123"/>
                <a:gd name="T16" fmla="*/ 11 w 68"/>
                <a:gd name="T17" fmla="*/ 106 h 123"/>
                <a:gd name="T18" fmla="*/ 21 w 68"/>
                <a:gd name="T19" fmla="*/ 104 h 123"/>
                <a:gd name="T20" fmla="*/ 22 w 68"/>
                <a:gd name="T21" fmla="*/ 109 h 123"/>
                <a:gd name="T22" fmla="*/ 21 w 68"/>
                <a:gd name="T23" fmla="*/ 98 h 123"/>
                <a:gd name="T24" fmla="*/ 11 w 68"/>
                <a:gd name="T25" fmla="*/ 97 h 123"/>
                <a:gd name="T26" fmla="*/ 13 w 68"/>
                <a:gd name="T27" fmla="*/ 92 h 123"/>
                <a:gd name="T28" fmla="*/ 22 w 68"/>
                <a:gd name="T29" fmla="*/ 93 h 123"/>
                <a:gd name="T30" fmla="*/ 22 w 68"/>
                <a:gd name="T31" fmla="*/ 85 h 123"/>
                <a:gd name="T32" fmla="*/ 13 w 68"/>
                <a:gd name="T33" fmla="*/ 86 h 123"/>
                <a:gd name="T34" fmla="*/ 11 w 68"/>
                <a:gd name="T35" fmla="*/ 81 h 123"/>
                <a:gd name="T36" fmla="*/ 21 w 68"/>
                <a:gd name="T37" fmla="*/ 79 h 123"/>
                <a:gd name="T38" fmla="*/ 22 w 68"/>
                <a:gd name="T39" fmla="*/ 85 h 123"/>
                <a:gd name="T40" fmla="*/ 38 w 68"/>
                <a:gd name="T41" fmla="*/ 111 h 123"/>
                <a:gd name="T42" fmla="*/ 29 w 68"/>
                <a:gd name="T43" fmla="*/ 109 h 123"/>
                <a:gd name="T44" fmla="*/ 30 w 68"/>
                <a:gd name="T45" fmla="*/ 104 h 123"/>
                <a:gd name="T46" fmla="*/ 40 w 68"/>
                <a:gd name="T47" fmla="*/ 106 h 123"/>
                <a:gd name="T48" fmla="*/ 40 w 68"/>
                <a:gd name="T49" fmla="*/ 97 h 123"/>
                <a:gd name="T50" fmla="*/ 30 w 68"/>
                <a:gd name="T51" fmla="*/ 98 h 123"/>
                <a:gd name="T52" fmla="*/ 29 w 68"/>
                <a:gd name="T53" fmla="*/ 93 h 123"/>
                <a:gd name="T54" fmla="*/ 38 w 68"/>
                <a:gd name="T55" fmla="*/ 92 h 123"/>
                <a:gd name="T56" fmla="*/ 40 w 68"/>
                <a:gd name="T57" fmla="*/ 97 h 123"/>
                <a:gd name="T58" fmla="*/ 38 w 68"/>
                <a:gd name="T59" fmla="*/ 86 h 123"/>
                <a:gd name="T60" fmla="*/ 29 w 68"/>
                <a:gd name="T61" fmla="*/ 85 h 123"/>
                <a:gd name="T62" fmla="*/ 30 w 68"/>
                <a:gd name="T63" fmla="*/ 79 h 123"/>
                <a:gd name="T64" fmla="*/ 40 w 68"/>
                <a:gd name="T65" fmla="*/ 81 h 123"/>
                <a:gd name="T66" fmla="*/ 57 w 68"/>
                <a:gd name="T67" fmla="*/ 109 h 123"/>
                <a:gd name="T68" fmla="*/ 48 w 68"/>
                <a:gd name="T69" fmla="*/ 111 h 123"/>
                <a:gd name="T70" fmla="*/ 46 w 68"/>
                <a:gd name="T71" fmla="*/ 106 h 123"/>
                <a:gd name="T72" fmla="*/ 56 w 68"/>
                <a:gd name="T73" fmla="*/ 104 h 123"/>
                <a:gd name="T74" fmla="*/ 57 w 68"/>
                <a:gd name="T75" fmla="*/ 109 h 123"/>
                <a:gd name="T76" fmla="*/ 56 w 68"/>
                <a:gd name="T77" fmla="*/ 98 h 123"/>
                <a:gd name="T78" fmla="*/ 46 w 68"/>
                <a:gd name="T79" fmla="*/ 97 h 123"/>
                <a:gd name="T80" fmla="*/ 48 w 68"/>
                <a:gd name="T81" fmla="*/ 92 h 123"/>
                <a:gd name="T82" fmla="*/ 57 w 68"/>
                <a:gd name="T83" fmla="*/ 93 h 123"/>
                <a:gd name="T84" fmla="*/ 57 w 68"/>
                <a:gd name="T85" fmla="*/ 85 h 123"/>
                <a:gd name="T86" fmla="*/ 48 w 68"/>
                <a:gd name="T87" fmla="*/ 86 h 123"/>
                <a:gd name="T88" fmla="*/ 46 w 68"/>
                <a:gd name="T89" fmla="*/ 81 h 123"/>
                <a:gd name="T90" fmla="*/ 56 w 68"/>
                <a:gd name="T91" fmla="*/ 79 h 123"/>
                <a:gd name="T92" fmla="*/ 57 w 68"/>
                <a:gd name="T93" fmla="*/ 85 h 123"/>
                <a:gd name="T94" fmla="*/ 8 w 68"/>
                <a:gd name="T95" fmla="*/ 69 h 123"/>
                <a:gd name="T96" fmla="*/ 60 w 68"/>
                <a:gd name="T97" fmla="*/ 2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8" h="123">
                  <a:moveTo>
                    <a:pt x="60" y="18"/>
                  </a:moveTo>
                  <a:cubicBezTo>
                    <a:pt x="60" y="6"/>
                    <a:pt x="60" y="6"/>
                    <a:pt x="60" y="6"/>
                  </a:cubicBezTo>
                  <a:cubicBezTo>
                    <a:pt x="60" y="3"/>
                    <a:pt x="57" y="0"/>
                    <a:pt x="53" y="0"/>
                  </a:cubicBezTo>
                  <a:cubicBezTo>
                    <a:pt x="49" y="0"/>
                    <a:pt x="46" y="3"/>
                    <a:pt x="46" y="6"/>
                  </a:cubicBezTo>
                  <a:cubicBezTo>
                    <a:pt x="46" y="18"/>
                    <a:pt x="46" y="18"/>
                    <a:pt x="46" y="18"/>
                  </a:cubicBezTo>
                  <a:cubicBezTo>
                    <a:pt x="9" y="18"/>
                    <a:pt x="9" y="18"/>
                    <a:pt x="9" y="18"/>
                  </a:cubicBezTo>
                  <a:cubicBezTo>
                    <a:pt x="4" y="18"/>
                    <a:pt x="0" y="22"/>
                    <a:pt x="0" y="27"/>
                  </a:cubicBezTo>
                  <a:cubicBezTo>
                    <a:pt x="0" y="114"/>
                    <a:pt x="0" y="114"/>
                    <a:pt x="0" y="114"/>
                  </a:cubicBezTo>
                  <a:cubicBezTo>
                    <a:pt x="0" y="119"/>
                    <a:pt x="4" y="123"/>
                    <a:pt x="9" y="123"/>
                  </a:cubicBezTo>
                  <a:cubicBezTo>
                    <a:pt x="59" y="123"/>
                    <a:pt x="59" y="123"/>
                    <a:pt x="59" y="123"/>
                  </a:cubicBezTo>
                  <a:cubicBezTo>
                    <a:pt x="64" y="123"/>
                    <a:pt x="68" y="119"/>
                    <a:pt x="68" y="114"/>
                  </a:cubicBezTo>
                  <a:cubicBezTo>
                    <a:pt x="68" y="27"/>
                    <a:pt x="68" y="27"/>
                    <a:pt x="68" y="27"/>
                  </a:cubicBezTo>
                  <a:cubicBezTo>
                    <a:pt x="68" y="22"/>
                    <a:pt x="65" y="19"/>
                    <a:pt x="60" y="18"/>
                  </a:cubicBezTo>
                  <a:close/>
                  <a:moveTo>
                    <a:pt x="22" y="109"/>
                  </a:moveTo>
                  <a:cubicBezTo>
                    <a:pt x="22" y="110"/>
                    <a:pt x="21" y="111"/>
                    <a:pt x="21" y="111"/>
                  </a:cubicBezTo>
                  <a:cubicBezTo>
                    <a:pt x="13" y="111"/>
                    <a:pt x="13" y="111"/>
                    <a:pt x="13" y="111"/>
                  </a:cubicBezTo>
                  <a:cubicBezTo>
                    <a:pt x="12" y="111"/>
                    <a:pt x="11" y="110"/>
                    <a:pt x="11" y="109"/>
                  </a:cubicBezTo>
                  <a:cubicBezTo>
                    <a:pt x="11" y="106"/>
                    <a:pt x="11" y="106"/>
                    <a:pt x="11" y="106"/>
                  </a:cubicBezTo>
                  <a:cubicBezTo>
                    <a:pt x="11" y="105"/>
                    <a:pt x="12" y="104"/>
                    <a:pt x="13" y="104"/>
                  </a:cubicBezTo>
                  <a:cubicBezTo>
                    <a:pt x="21" y="104"/>
                    <a:pt x="21" y="104"/>
                    <a:pt x="21" y="104"/>
                  </a:cubicBezTo>
                  <a:cubicBezTo>
                    <a:pt x="21" y="104"/>
                    <a:pt x="22" y="105"/>
                    <a:pt x="22" y="106"/>
                  </a:cubicBezTo>
                  <a:lnTo>
                    <a:pt x="22" y="109"/>
                  </a:lnTo>
                  <a:close/>
                  <a:moveTo>
                    <a:pt x="22" y="97"/>
                  </a:moveTo>
                  <a:cubicBezTo>
                    <a:pt x="22" y="98"/>
                    <a:pt x="21" y="98"/>
                    <a:pt x="21" y="98"/>
                  </a:cubicBezTo>
                  <a:cubicBezTo>
                    <a:pt x="13" y="98"/>
                    <a:pt x="13" y="98"/>
                    <a:pt x="13" y="98"/>
                  </a:cubicBezTo>
                  <a:cubicBezTo>
                    <a:pt x="12" y="98"/>
                    <a:pt x="11" y="98"/>
                    <a:pt x="11" y="97"/>
                  </a:cubicBezTo>
                  <a:cubicBezTo>
                    <a:pt x="11" y="93"/>
                    <a:pt x="11" y="93"/>
                    <a:pt x="11" y="93"/>
                  </a:cubicBezTo>
                  <a:cubicBezTo>
                    <a:pt x="11" y="92"/>
                    <a:pt x="12" y="92"/>
                    <a:pt x="13" y="92"/>
                  </a:cubicBezTo>
                  <a:cubicBezTo>
                    <a:pt x="21" y="92"/>
                    <a:pt x="21" y="92"/>
                    <a:pt x="21" y="92"/>
                  </a:cubicBezTo>
                  <a:cubicBezTo>
                    <a:pt x="21" y="92"/>
                    <a:pt x="22" y="92"/>
                    <a:pt x="22" y="93"/>
                  </a:cubicBezTo>
                  <a:lnTo>
                    <a:pt x="22" y="97"/>
                  </a:lnTo>
                  <a:close/>
                  <a:moveTo>
                    <a:pt x="22" y="85"/>
                  </a:moveTo>
                  <a:cubicBezTo>
                    <a:pt x="22" y="85"/>
                    <a:pt x="21" y="86"/>
                    <a:pt x="21" y="86"/>
                  </a:cubicBezTo>
                  <a:cubicBezTo>
                    <a:pt x="13" y="86"/>
                    <a:pt x="13" y="86"/>
                    <a:pt x="13" y="86"/>
                  </a:cubicBezTo>
                  <a:cubicBezTo>
                    <a:pt x="12" y="86"/>
                    <a:pt x="11" y="85"/>
                    <a:pt x="11" y="85"/>
                  </a:cubicBezTo>
                  <a:cubicBezTo>
                    <a:pt x="11" y="81"/>
                    <a:pt x="11" y="81"/>
                    <a:pt x="11" y="81"/>
                  </a:cubicBezTo>
                  <a:cubicBezTo>
                    <a:pt x="11" y="80"/>
                    <a:pt x="12" y="79"/>
                    <a:pt x="13" y="79"/>
                  </a:cubicBezTo>
                  <a:cubicBezTo>
                    <a:pt x="21" y="79"/>
                    <a:pt x="21" y="79"/>
                    <a:pt x="21" y="79"/>
                  </a:cubicBezTo>
                  <a:cubicBezTo>
                    <a:pt x="21" y="79"/>
                    <a:pt x="22" y="80"/>
                    <a:pt x="22" y="81"/>
                  </a:cubicBezTo>
                  <a:lnTo>
                    <a:pt x="22" y="85"/>
                  </a:lnTo>
                  <a:close/>
                  <a:moveTo>
                    <a:pt x="40" y="109"/>
                  </a:moveTo>
                  <a:cubicBezTo>
                    <a:pt x="40" y="110"/>
                    <a:pt x="39" y="111"/>
                    <a:pt x="38" y="111"/>
                  </a:cubicBezTo>
                  <a:cubicBezTo>
                    <a:pt x="30" y="111"/>
                    <a:pt x="30" y="111"/>
                    <a:pt x="30" y="111"/>
                  </a:cubicBezTo>
                  <a:cubicBezTo>
                    <a:pt x="29" y="111"/>
                    <a:pt x="29" y="110"/>
                    <a:pt x="29" y="109"/>
                  </a:cubicBezTo>
                  <a:cubicBezTo>
                    <a:pt x="29" y="106"/>
                    <a:pt x="29" y="106"/>
                    <a:pt x="29" y="106"/>
                  </a:cubicBezTo>
                  <a:cubicBezTo>
                    <a:pt x="29" y="105"/>
                    <a:pt x="29" y="104"/>
                    <a:pt x="30" y="104"/>
                  </a:cubicBezTo>
                  <a:cubicBezTo>
                    <a:pt x="38" y="104"/>
                    <a:pt x="38" y="104"/>
                    <a:pt x="38" y="104"/>
                  </a:cubicBezTo>
                  <a:cubicBezTo>
                    <a:pt x="39" y="104"/>
                    <a:pt x="40" y="105"/>
                    <a:pt x="40" y="106"/>
                  </a:cubicBezTo>
                  <a:lnTo>
                    <a:pt x="40" y="109"/>
                  </a:lnTo>
                  <a:close/>
                  <a:moveTo>
                    <a:pt x="40" y="97"/>
                  </a:moveTo>
                  <a:cubicBezTo>
                    <a:pt x="40" y="98"/>
                    <a:pt x="39" y="98"/>
                    <a:pt x="38" y="98"/>
                  </a:cubicBezTo>
                  <a:cubicBezTo>
                    <a:pt x="30" y="98"/>
                    <a:pt x="30" y="98"/>
                    <a:pt x="30" y="98"/>
                  </a:cubicBezTo>
                  <a:cubicBezTo>
                    <a:pt x="29" y="98"/>
                    <a:pt x="29" y="98"/>
                    <a:pt x="29" y="97"/>
                  </a:cubicBezTo>
                  <a:cubicBezTo>
                    <a:pt x="29" y="93"/>
                    <a:pt x="29" y="93"/>
                    <a:pt x="29" y="93"/>
                  </a:cubicBezTo>
                  <a:cubicBezTo>
                    <a:pt x="29" y="92"/>
                    <a:pt x="29" y="92"/>
                    <a:pt x="30" y="92"/>
                  </a:cubicBezTo>
                  <a:cubicBezTo>
                    <a:pt x="38" y="92"/>
                    <a:pt x="38" y="92"/>
                    <a:pt x="38" y="92"/>
                  </a:cubicBezTo>
                  <a:cubicBezTo>
                    <a:pt x="39" y="92"/>
                    <a:pt x="40" y="92"/>
                    <a:pt x="40" y="93"/>
                  </a:cubicBezTo>
                  <a:lnTo>
                    <a:pt x="40" y="97"/>
                  </a:lnTo>
                  <a:close/>
                  <a:moveTo>
                    <a:pt x="40" y="85"/>
                  </a:moveTo>
                  <a:cubicBezTo>
                    <a:pt x="40" y="85"/>
                    <a:pt x="39" y="86"/>
                    <a:pt x="38" y="86"/>
                  </a:cubicBezTo>
                  <a:cubicBezTo>
                    <a:pt x="30" y="86"/>
                    <a:pt x="30" y="86"/>
                    <a:pt x="30" y="86"/>
                  </a:cubicBezTo>
                  <a:cubicBezTo>
                    <a:pt x="29" y="86"/>
                    <a:pt x="29" y="85"/>
                    <a:pt x="29" y="85"/>
                  </a:cubicBezTo>
                  <a:cubicBezTo>
                    <a:pt x="29" y="81"/>
                    <a:pt x="29" y="81"/>
                    <a:pt x="29" y="81"/>
                  </a:cubicBezTo>
                  <a:cubicBezTo>
                    <a:pt x="29" y="80"/>
                    <a:pt x="29" y="79"/>
                    <a:pt x="30" y="79"/>
                  </a:cubicBezTo>
                  <a:cubicBezTo>
                    <a:pt x="38" y="79"/>
                    <a:pt x="38" y="79"/>
                    <a:pt x="38" y="79"/>
                  </a:cubicBezTo>
                  <a:cubicBezTo>
                    <a:pt x="39" y="79"/>
                    <a:pt x="40" y="80"/>
                    <a:pt x="40" y="81"/>
                  </a:cubicBezTo>
                  <a:lnTo>
                    <a:pt x="40" y="85"/>
                  </a:lnTo>
                  <a:close/>
                  <a:moveTo>
                    <a:pt x="57" y="109"/>
                  </a:moveTo>
                  <a:cubicBezTo>
                    <a:pt x="57" y="110"/>
                    <a:pt x="56" y="111"/>
                    <a:pt x="56" y="111"/>
                  </a:cubicBezTo>
                  <a:cubicBezTo>
                    <a:pt x="48" y="111"/>
                    <a:pt x="48" y="111"/>
                    <a:pt x="48" y="111"/>
                  </a:cubicBezTo>
                  <a:cubicBezTo>
                    <a:pt x="47" y="111"/>
                    <a:pt x="46" y="110"/>
                    <a:pt x="46" y="109"/>
                  </a:cubicBezTo>
                  <a:cubicBezTo>
                    <a:pt x="46" y="106"/>
                    <a:pt x="46" y="106"/>
                    <a:pt x="46" y="106"/>
                  </a:cubicBezTo>
                  <a:cubicBezTo>
                    <a:pt x="46" y="105"/>
                    <a:pt x="47" y="104"/>
                    <a:pt x="48" y="104"/>
                  </a:cubicBezTo>
                  <a:cubicBezTo>
                    <a:pt x="56" y="104"/>
                    <a:pt x="56" y="104"/>
                    <a:pt x="56" y="104"/>
                  </a:cubicBezTo>
                  <a:cubicBezTo>
                    <a:pt x="56" y="104"/>
                    <a:pt x="57" y="105"/>
                    <a:pt x="57" y="106"/>
                  </a:cubicBezTo>
                  <a:lnTo>
                    <a:pt x="57" y="109"/>
                  </a:lnTo>
                  <a:close/>
                  <a:moveTo>
                    <a:pt x="57" y="97"/>
                  </a:moveTo>
                  <a:cubicBezTo>
                    <a:pt x="57" y="98"/>
                    <a:pt x="56" y="98"/>
                    <a:pt x="56" y="98"/>
                  </a:cubicBezTo>
                  <a:cubicBezTo>
                    <a:pt x="48" y="98"/>
                    <a:pt x="48" y="98"/>
                    <a:pt x="48" y="98"/>
                  </a:cubicBezTo>
                  <a:cubicBezTo>
                    <a:pt x="47" y="98"/>
                    <a:pt x="46" y="98"/>
                    <a:pt x="46" y="97"/>
                  </a:cubicBezTo>
                  <a:cubicBezTo>
                    <a:pt x="46" y="93"/>
                    <a:pt x="46" y="93"/>
                    <a:pt x="46" y="93"/>
                  </a:cubicBezTo>
                  <a:cubicBezTo>
                    <a:pt x="46" y="92"/>
                    <a:pt x="47" y="92"/>
                    <a:pt x="48" y="92"/>
                  </a:cubicBezTo>
                  <a:cubicBezTo>
                    <a:pt x="56" y="92"/>
                    <a:pt x="56" y="92"/>
                    <a:pt x="56" y="92"/>
                  </a:cubicBezTo>
                  <a:cubicBezTo>
                    <a:pt x="56" y="92"/>
                    <a:pt x="57" y="92"/>
                    <a:pt x="57" y="93"/>
                  </a:cubicBezTo>
                  <a:lnTo>
                    <a:pt x="57" y="97"/>
                  </a:lnTo>
                  <a:close/>
                  <a:moveTo>
                    <a:pt x="57" y="85"/>
                  </a:moveTo>
                  <a:cubicBezTo>
                    <a:pt x="57" y="85"/>
                    <a:pt x="56" y="86"/>
                    <a:pt x="56" y="86"/>
                  </a:cubicBezTo>
                  <a:cubicBezTo>
                    <a:pt x="48" y="86"/>
                    <a:pt x="48" y="86"/>
                    <a:pt x="48" y="86"/>
                  </a:cubicBezTo>
                  <a:cubicBezTo>
                    <a:pt x="47" y="86"/>
                    <a:pt x="46" y="85"/>
                    <a:pt x="46" y="85"/>
                  </a:cubicBezTo>
                  <a:cubicBezTo>
                    <a:pt x="46" y="81"/>
                    <a:pt x="46" y="81"/>
                    <a:pt x="46" y="81"/>
                  </a:cubicBezTo>
                  <a:cubicBezTo>
                    <a:pt x="46" y="80"/>
                    <a:pt x="47" y="79"/>
                    <a:pt x="48" y="79"/>
                  </a:cubicBezTo>
                  <a:cubicBezTo>
                    <a:pt x="56" y="79"/>
                    <a:pt x="56" y="79"/>
                    <a:pt x="56" y="79"/>
                  </a:cubicBezTo>
                  <a:cubicBezTo>
                    <a:pt x="56" y="79"/>
                    <a:pt x="57" y="80"/>
                    <a:pt x="57" y="81"/>
                  </a:cubicBezTo>
                  <a:lnTo>
                    <a:pt x="57" y="85"/>
                  </a:lnTo>
                  <a:close/>
                  <a:moveTo>
                    <a:pt x="60" y="69"/>
                  </a:moveTo>
                  <a:cubicBezTo>
                    <a:pt x="8" y="69"/>
                    <a:pt x="8" y="69"/>
                    <a:pt x="8" y="69"/>
                  </a:cubicBezTo>
                  <a:cubicBezTo>
                    <a:pt x="8" y="26"/>
                    <a:pt x="8" y="26"/>
                    <a:pt x="8" y="26"/>
                  </a:cubicBezTo>
                  <a:cubicBezTo>
                    <a:pt x="60" y="26"/>
                    <a:pt x="60" y="26"/>
                    <a:pt x="60" y="26"/>
                  </a:cubicBezTo>
                  <a:lnTo>
                    <a:pt x="60" y="69"/>
                  </a:ln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lumMod val="95000"/>
                </a:schemeClr>
              </a:solidFill>
            </a:ln>
            <a:effectLst>
              <a:outerShdw blurRad="12700" algn="ctr" rotWithShape="0">
                <a:prstClr val="black">
                  <a:alpha val="20000"/>
                </a:prstClr>
              </a:outerShdw>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2" name="组合 21"/>
          <p:cNvGrpSpPr/>
          <p:nvPr/>
        </p:nvGrpSpPr>
        <p:grpSpPr bwMode="auto">
          <a:xfrm>
            <a:off x="5297488" y="3022600"/>
            <a:ext cx="3414712" cy="865188"/>
            <a:chOff x="5298052" y="3023337"/>
            <a:chExt cx="3414148" cy="864696"/>
          </a:xfrm>
        </p:grpSpPr>
        <p:grpSp>
          <p:nvGrpSpPr>
            <p:cNvPr id="24592" name="组合 4109"/>
            <p:cNvGrpSpPr/>
            <p:nvPr/>
          </p:nvGrpSpPr>
          <p:grpSpPr bwMode="auto">
            <a:xfrm>
              <a:off x="6336833" y="3066232"/>
              <a:ext cx="2375367" cy="778906"/>
              <a:chOff x="6336833" y="3078837"/>
              <a:chExt cx="2375367" cy="778906"/>
            </a:xfrm>
          </p:grpSpPr>
          <p:sp>
            <p:nvSpPr>
              <p:cNvPr id="24597" name="矩形 17"/>
              <p:cNvSpPr>
                <a:spLocks noChangeArrowheads="1"/>
              </p:cNvSpPr>
              <p:nvPr/>
            </p:nvSpPr>
            <p:spPr bwMode="auto">
              <a:xfrm>
                <a:off x="6336833" y="3426856"/>
                <a:ext cx="237536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a:t>
                </a:r>
                <a:endParaRPr lang="en-US" altLang="zh-CN" sz="1100">
                  <a:solidFill>
                    <a:srgbClr val="717171"/>
                  </a:solidFill>
                  <a:latin typeface="Arial" panose="020B0604020202020204" pitchFamily="34" charset="0"/>
                  <a:cs typeface="Arial" panose="020B0604020202020204" pitchFamily="34" charset="0"/>
                </a:endParaRPr>
              </a:p>
            </p:txBody>
          </p:sp>
          <p:sp>
            <p:nvSpPr>
              <p:cNvPr id="27" name="TextBox 18"/>
              <p:cNvSpPr txBox="1">
                <a:spLocks noChangeArrowheads="1"/>
              </p:cNvSpPr>
              <p:nvPr/>
            </p:nvSpPr>
            <p:spPr bwMode="auto">
              <a:xfrm>
                <a:off x="6336105" y="3078781"/>
                <a:ext cx="1639616" cy="3696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zh-CN" altLang="en-US" sz="1350">
                    <a:latin typeface="微软雅黑" panose="020B0503020204020204" pitchFamily="34" charset="-122"/>
                    <a:ea typeface="微软雅黑" panose="020B0503020204020204" pitchFamily="34" charset="-122"/>
                  </a:rPr>
                  <a:t>点击插入标题 </a:t>
                </a:r>
                <a:endParaRPr lang="zh-CN" altLang="en-US" sz="1350">
                  <a:latin typeface="Arial" panose="020B0604020202020204" pitchFamily="34" charset="0"/>
                  <a:cs typeface="Arial" panose="020B0604020202020204" pitchFamily="34" charset="0"/>
                </a:endParaRPr>
              </a:p>
            </p:txBody>
          </p:sp>
        </p:grpSp>
        <p:sp>
          <p:nvSpPr>
            <p:cNvPr id="24" name="椭圆 23"/>
            <p:cNvSpPr/>
            <p:nvPr/>
          </p:nvSpPr>
          <p:spPr>
            <a:xfrm>
              <a:off x="5298052" y="3023337"/>
              <a:ext cx="864696" cy="864696"/>
            </a:xfrm>
            <a:prstGeom prst="ellipse">
              <a:avLst/>
            </a:prstGeom>
            <a:solidFill>
              <a:schemeClr val="bg1">
                <a:lumMod val="95000"/>
              </a:schemeClr>
            </a:solidFill>
            <a:ln w="3175">
              <a:solidFill>
                <a:schemeClr val="bg1"/>
              </a:solidFill>
            </a:ln>
            <a:effectLst>
              <a:innerShdw blurRad="762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5" name="Freeform 11"/>
            <p:cNvSpPr>
              <a:spLocks noEditPoints="1"/>
            </p:cNvSpPr>
            <p:nvPr/>
          </p:nvSpPr>
          <p:spPr bwMode="auto">
            <a:xfrm>
              <a:off x="5433379" y="3192415"/>
              <a:ext cx="594042" cy="513492"/>
            </a:xfrm>
            <a:custGeom>
              <a:avLst/>
              <a:gdLst>
                <a:gd name="T0" fmla="*/ 95 w 125"/>
                <a:gd name="T1" fmla="*/ 54 h 108"/>
                <a:gd name="T2" fmla="*/ 81 w 125"/>
                <a:gd name="T3" fmla="*/ 71 h 108"/>
                <a:gd name="T4" fmla="*/ 81 w 125"/>
                <a:gd name="T5" fmla="*/ 37 h 108"/>
                <a:gd name="T6" fmla="*/ 95 w 125"/>
                <a:gd name="T7" fmla="*/ 54 h 108"/>
                <a:gd name="T8" fmla="*/ 69 w 125"/>
                <a:gd name="T9" fmla="*/ 0 h 108"/>
                <a:gd name="T10" fmla="*/ 60 w 125"/>
                <a:gd name="T11" fmla="*/ 0 h 108"/>
                <a:gd name="T12" fmla="*/ 60 w 125"/>
                <a:gd name="T13" fmla="*/ 108 h 108"/>
                <a:gd name="T14" fmla="*/ 69 w 125"/>
                <a:gd name="T15" fmla="*/ 108 h 108"/>
                <a:gd name="T16" fmla="*/ 75 w 125"/>
                <a:gd name="T17" fmla="*/ 102 h 108"/>
                <a:gd name="T18" fmla="*/ 75 w 125"/>
                <a:gd name="T19" fmla="*/ 6 h 108"/>
                <a:gd name="T20" fmla="*/ 69 w 125"/>
                <a:gd name="T21" fmla="*/ 0 h 108"/>
                <a:gd name="T22" fmla="*/ 21 w 125"/>
                <a:gd name="T23" fmla="*/ 73 h 108"/>
                <a:gd name="T24" fmla="*/ 54 w 125"/>
                <a:gd name="T25" fmla="*/ 104 h 108"/>
                <a:gd name="T26" fmla="*/ 54 w 125"/>
                <a:gd name="T27" fmla="*/ 4 h 108"/>
                <a:gd name="T28" fmla="*/ 21 w 125"/>
                <a:gd name="T29" fmla="*/ 35 h 108"/>
                <a:gd name="T30" fmla="*/ 21 w 125"/>
                <a:gd name="T31" fmla="*/ 73 h 108"/>
                <a:gd name="T32" fmla="*/ 0 w 125"/>
                <a:gd name="T33" fmla="*/ 54 h 108"/>
                <a:gd name="T34" fmla="*/ 18 w 125"/>
                <a:gd name="T35" fmla="*/ 71 h 108"/>
                <a:gd name="T36" fmla="*/ 18 w 125"/>
                <a:gd name="T37" fmla="*/ 71 h 108"/>
                <a:gd name="T38" fmla="*/ 18 w 125"/>
                <a:gd name="T39" fmla="*/ 71 h 108"/>
                <a:gd name="T40" fmla="*/ 18 w 125"/>
                <a:gd name="T41" fmla="*/ 37 h 108"/>
                <a:gd name="T42" fmla="*/ 18 w 125"/>
                <a:gd name="T43" fmla="*/ 37 h 108"/>
                <a:gd name="T44" fmla="*/ 18 w 125"/>
                <a:gd name="T45" fmla="*/ 37 h 108"/>
                <a:gd name="T46" fmla="*/ 0 w 125"/>
                <a:gd name="T47" fmla="*/ 54 h 108"/>
                <a:gd name="T48" fmla="*/ 81 w 125"/>
                <a:gd name="T49" fmla="*/ 85 h 108"/>
                <a:gd name="T50" fmla="*/ 112 w 125"/>
                <a:gd name="T51" fmla="*/ 54 h 108"/>
                <a:gd name="T52" fmla="*/ 81 w 125"/>
                <a:gd name="T53" fmla="*/ 23 h 108"/>
                <a:gd name="T54" fmla="*/ 81 w 125"/>
                <a:gd name="T55" fmla="*/ 26 h 108"/>
                <a:gd name="T56" fmla="*/ 109 w 125"/>
                <a:gd name="T57" fmla="*/ 54 h 108"/>
                <a:gd name="T58" fmla="*/ 81 w 125"/>
                <a:gd name="T59" fmla="*/ 82 h 108"/>
                <a:gd name="T60" fmla="*/ 81 w 125"/>
                <a:gd name="T61" fmla="*/ 85 h 108"/>
                <a:gd name="T62" fmla="*/ 81 w 125"/>
                <a:gd name="T63" fmla="*/ 91 h 108"/>
                <a:gd name="T64" fmla="*/ 118 w 125"/>
                <a:gd name="T65" fmla="*/ 54 h 108"/>
                <a:gd name="T66" fmla="*/ 81 w 125"/>
                <a:gd name="T67" fmla="*/ 17 h 108"/>
                <a:gd name="T68" fmla="*/ 81 w 125"/>
                <a:gd name="T69" fmla="*/ 20 h 108"/>
                <a:gd name="T70" fmla="*/ 115 w 125"/>
                <a:gd name="T71" fmla="*/ 54 h 108"/>
                <a:gd name="T72" fmla="*/ 81 w 125"/>
                <a:gd name="T73" fmla="*/ 88 h 108"/>
                <a:gd name="T74" fmla="*/ 81 w 125"/>
                <a:gd name="T75" fmla="*/ 91 h 108"/>
                <a:gd name="T76" fmla="*/ 81 w 125"/>
                <a:gd name="T77" fmla="*/ 98 h 108"/>
                <a:gd name="T78" fmla="*/ 125 w 125"/>
                <a:gd name="T79" fmla="*/ 54 h 108"/>
                <a:gd name="T80" fmla="*/ 81 w 125"/>
                <a:gd name="T81" fmla="*/ 10 h 108"/>
                <a:gd name="T82" fmla="*/ 81 w 125"/>
                <a:gd name="T83" fmla="*/ 13 h 108"/>
                <a:gd name="T84" fmla="*/ 121 w 125"/>
                <a:gd name="T85" fmla="*/ 54 h 108"/>
                <a:gd name="T86" fmla="*/ 81 w 125"/>
                <a:gd name="T87" fmla="*/ 95 h 108"/>
                <a:gd name="T88" fmla="*/ 81 w 125"/>
                <a:gd name="T89" fmla="*/ 9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08">
                  <a:moveTo>
                    <a:pt x="95" y="54"/>
                  </a:moveTo>
                  <a:cubicBezTo>
                    <a:pt x="95" y="62"/>
                    <a:pt x="89" y="69"/>
                    <a:pt x="81" y="71"/>
                  </a:cubicBezTo>
                  <a:cubicBezTo>
                    <a:pt x="81" y="37"/>
                    <a:pt x="81" y="37"/>
                    <a:pt x="81" y="37"/>
                  </a:cubicBezTo>
                  <a:cubicBezTo>
                    <a:pt x="89" y="39"/>
                    <a:pt x="95" y="46"/>
                    <a:pt x="95" y="54"/>
                  </a:cubicBezTo>
                  <a:close/>
                  <a:moveTo>
                    <a:pt x="69" y="0"/>
                  </a:moveTo>
                  <a:cubicBezTo>
                    <a:pt x="60" y="0"/>
                    <a:pt x="60" y="0"/>
                    <a:pt x="60" y="0"/>
                  </a:cubicBezTo>
                  <a:cubicBezTo>
                    <a:pt x="60" y="108"/>
                    <a:pt x="60" y="108"/>
                    <a:pt x="60" y="108"/>
                  </a:cubicBezTo>
                  <a:cubicBezTo>
                    <a:pt x="69" y="108"/>
                    <a:pt x="69" y="108"/>
                    <a:pt x="69" y="108"/>
                  </a:cubicBezTo>
                  <a:cubicBezTo>
                    <a:pt x="72" y="108"/>
                    <a:pt x="75" y="105"/>
                    <a:pt x="75" y="102"/>
                  </a:cubicBezTo>
                  <a:cubicBezTo>
                    <a:pt x="75" y="6"/>
                    <a:pt x="75" y="6"/>
                    <a:pt x="75" y="6"/>
                  </a:cubicBezTo>
                  <a:cubicBezTo>
                    <a:pt x="75" y="3"/>
                    <a:pt x="72" y="0"/>
                    <a:pt x="69" y="0"/>
                  </a:cubicBezTo>
                  <a:close/>
                  <a:moveTo>
                    <a:pt x="21" y="73"/>
                  </a:moveTo>
                  <a:cubicBezTo>
                    <a:pt x="32" y="85"/>
                    <a:pt x="47" y="97"/>
                    <a:pt x="54" y="104"/>
                  </a:cubicBezTo>
                  <a:cubicBezTo>
                    <a:pt x="54" y="4"/>
                    <a:pt x="54" y="4"/>
                    <a:pt x="54" y="4"/>
                  </a:cubicBezTo>
                  <a:cubicBezTo>
                    <a:pt x="47" y="11"/>
                    <a:pt x="32" y="23"/>
                    <a:pt x="21" y="35"/>
                  </a:cubicBezTo>
                  <a:lnTo>
                    <a:pt x="21" y="73"/>
                  </a:lnTo>
                  <a:close/>
                  <a:moveTo>
                    <a:pt x="0" y="54"/>
                  </a:moveTo>
                  <a:cubicBezTo>
                    <a:pt x="0" y="62"/>
                    <a:pt x="8" y="69"/>
                    <a:pt x="18" y="71"/>
                  </a:cubicBezTo>
                  <a:cubicBezTo>
                    <a:pt x="18" y="71"/>
                    <a:pt x="18" y="71"/>
                    <a:pt x="18" y="71"/>
                  </a:cubicBezTo>
                  <a:cubicBezTo>
                    <a:pt x="18" y="71"/>
                    <a:pt x="18" y="71"/>
                    <a:pt x="18" y="71"/>
                  </a:cubicBezTo>
                  <a:cubicBezTo>
                    <a:pt x="18" y="37"/>
                    <a:pt x="18" y="37"/>
                    <a:pt x="18" y="37"/>
                  </a:cubicBezTo>
                  <a:cubicBezTo>
                    <a:pt x="18" y="37"/>
                    <a:pt x="18" y="37"/>
                    <a:pt x="18" y="37"/>
                  </a:cubicBezTo>
                  <a:cubicBezTo>
                    <a:pt x="18" y="37"/>
                    <a:pt x="18" y="37"/>
                    <a:pt x="18" y="37"/>
                  </a:cubicBezTo>
                  <a:cubicBezTo>
                    <a:pt x="8" y="39"/>
                    <a:pt x="0" y="46"/>
                    <a:pt x="0" y="54"/>
                  </a:cubicBezTo>
                  <a:close/>
                  <a:moveTo>
                    <a:pt x="81" y="85"/>
                  </a:moveTo>
                  <a:cubicBezTo>
                    <a:pt x="98" y="85"/>
                    <a:pt x="112" y="71"/>
                    <a:pt x="112" y="54"/>
                  </a:cubicBezTo>
                  <a:cubicBezTo>
                    <a:pt x="112" y="37"/>
                    <a:pt x="98" y="23"/>
                    <a:pt x="81" y="23"/>
                  </a:cubicBezTo>
                  <a:cubicBezTo>
                    <a:pt x="81" y="26"/>
                    <a:pt x="81" y="26"/>
                    <a:pt x="81" y="26"/>
                  </a:cubicBezTo>
                  <a:cubicBezTo>
                    <a:pt x="96" y="26"/>
                    <a:pt x="109" y="38"/>
                    <a:pt x="109" y="54"/>
                  </a:cubicBezTo>
                  <a:cubicBezTo>
                    <a:pt x="109" y="70"/>
                    <a:pt x="96" y="82"/>
                    <a:pt x="81" y="82"/>
                  </a:cubicBezTo>
                  <a:cubicBezTo>
                    <a:pt x="81" y="85"/>
                    <a:pt x="81" y="85"/>
                    <a:pt x="81" y="85"/>
                  </a:cubicBezTo>
                  <a:close/>
                  <a:moveTo>
                    <a:pt x="81" y="91"/>
                  </a:moveTo>
                  <a:cubicBezTo>
                    <a:pt x="101" y="91"/>
                    <a:pt x="118" y="74"/>
                    <a:pt x="118" y="54"/>
                  </a:cubicBezTo>
                  <a:cubicBezTo>
                    <a:pt x="118" y="34"/>
                    <a:pt x="101" y="17"/>
                    <a:pt x="81" y="17"/>
                  </a:cubicBezTo>
                  <a:cubicBezTo>
                    <a:pt x="81" y="20"/>
                    <a:pt x="81" y="20"/>
                    <a:pt x="81" y="20"/>
                  </a:cubicBezTo>
                  <a:cubicBezTo>
                    <a:pt x="99" y="20"/>
                    <a:pt x="115" y="35"/>
                    <a:pt x="115" y="54"/>
                  </a:cubicBezTo>
                  <a:cubicBezTo>
                    <a:pt x="115" y="73"/>
                    <a:pt x="99" y="88"/>
                    <a:pt x="81" y="88"/>
                  </a:cubicBezTo>
                  <a:cubicBezTo>
                    <a:pt x="81" y="91"/>
                    <a:pt x="81" y="91"/>
                    <a:pt x="81" y="91"/>
                  </a:cubicBezTo>
                  <a:close/>
                  <a:moveTo>
                    <a:pt x="81" y="98"/>
                  </a:moveTo>
                  <a:cubicBezTo>
                    <a:pt x="105" y="98"/>
                    <a:pt x="125" y="78"/>
                    <a:pt x="125" y="54"/>
                  </a:cubicBezTo>
                  <a:cubicBezTo>
                    <a:pt x="125" y="30"/>
                    <a:pt x="105" y="10"/>
                    <a:pt x="81" y="10"/>
                  </a:cubicBezTo>
                  <a:cubicBezTo>
                    <a:pt x="81" y="13"/>
                    <a:pt x="81" y="13"/>
                    <a:pt x="81" y="13"/>
                  </a:cubicBezTo>
                  <a:cubicBezTo>
                    <a:pt x="103" y="13"/>
                    <a:pt x="121" y="32"/>
                    <a:pt x="121" y="54"/>
                  </a:cubicBezTo>
                  <a:cubicBezTo>
                    <a:pt x="121" y="76"/>
                    <a:pt x="103" y="95"/>
                    <a:pt x="81" y="95"/>
                  </a:cubicBezTo>
                  <a:cubicBezTo>
                    <a:pt x="81" y="98"/>
                    <a:pt x="81" y="98"/>
                    <a:pt x="81" y="98"/>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lumMod val="95000"/>
                </a:schemeClr>
              </a:solidFill>
            </a:ln>
            <a:effectLst>
              <a:outerShdw blurRad="12700" algn="ctr" rotWithShape="0">
                <a:prstClr val="black">
                  <a:alpha val="20000"/>
                </a:prstClr>
              </a:outerShdw>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8" name="组合 27"/>
          <p:cNvGrpSpPr/>
          <p:nvPr/>
        </p:nvGrpSpPr>
        <p:grpSpPr bwMode="auto">
          <a:xfrm>
            <a:off x="619125" y="4137025"/>
            <a:ext cx="649288" cy="230188"/>
            <a:chOff x="575840" y="4315074"/>
            <a:chExt cx="649859" cy="230832"/>
          </a:xfrm>
        </p:grpSpPr>
        <p:sp>
          <p:nvSpPr>
            <p:cNvPr id="29" name="圆角矩形 28"/>
            <p:cNvSpPr/>
            <p:nvPr/>
          </p:nvSpPr>
          <p:spPr>
            <a:xfrm>
              <a:off x="575840" y="4317136"/>
              <a:ext cx="621929" cy="226709"/>
            </a:xfrm>
            <a:prstGeom prst="roundRect">
              <a:avLst>
                <a:gd name="adj" fmla="val 50000"/>
              </a:avLst>
            </a:prstGeom>
            <a:solidFill>
              <a:srgbClr val="C00000"/>
            </a:solidFill>
            <a:ln>
              <a:noFill/>
            </a:ln>
            <a:effectLst>
              <a:innerShdw blurRad="254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0" name="半闭框 29"/>
            <p:cNvSpPr/>
            <p:nvPr/>
          </p:nvSpPr>
          <p:spPr>
            <a:xfrm rot="8100000">
              <a:off x="652107" y="4401039"/>
              <a:ext cx="60378" cy="58902"/>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solidFill>
                  <a:schemeClr val="tx1"/>
                </a:solidFill>
              </a:endParaRPr>
            </a:p>
          </p:txBody>
        </p:sp>
        <p:sp>
          <p:nvSpPr>
            <p:cNvPr id="24591" name="TextBox 6"/>
            <p:cNvSpPr txBox="1">
              <a:spLocks noChangeArrowheads="1"/>
            </p:cNvSpPr>
            <p:nvPr/>
          </p:nvSpPr>
          <p:spPr bwMode="auto">
            <a:xfrm>
              <a:off x="668704" y="4315074"/>
              <a:ext cx="556995"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900" b="1">
                  <a:solidFill>
                    <a:schemeClr val="bg1"/>
                  </a:solidFill>
                  <a:latin typeface="Arial" panose="020B0604020202020204" pitchFamily="34" charset="0"/>
                  <a:cs typeface="Arial" panose="020B0604020202020204" pitchFamily="34" charset="0"/>
                </a:rPr>
                <a:t>NEXT</a:t>
              </a:r>
              <a:endParaRPr lang="zh-CN" altLang="en-US" sz="900" b="1">
                <a:solidFill>
                  <a:schemeClr val="bg1"/>
                </a:solidFill>
                <a:latin typeface="Arial" panose="020B0604020202020204" pitchFamily="34" charset="0"/>
                <a:cs typeface="Arial" panose="020B0604020202020204" pitchFamily="34" charset="0"/>
              </a:endParaRPr>
            </a:p>
          </p:txBody>
        </p:sp>
      </p:grpSp>
      <p:grpSp>
        <p:nvGrpSpPr>
          <p:cNvPr id="24584" name="组合 29"/>
          <p:cNvGrpSpPr/>
          <p:nvPr/>
        </p:nvGrpSpPr>
        <p:grpSpPr bwMode="auto">
          <a:xfrm>
            <a:off x="835025" y="-14288"/>
            <a:ext cx="2513013" cy="307976"/>
            <a:chOff x="835117" y="-14845"/>
            <a:chExt cx="2512747" cy="307777"/>
          </a:xfrm>
        </p:grpSpPr>
        <p:sp>
          <p:nvSpPr>
            <p:cNvPr id="24585" name="TextBox 30"/>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4" name="TextBox 31"/>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4800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decel="48000" fill="hold" nodeType="withEffect">
                                  <p:stCondLst>
                                    <p:cond delay="50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12" presetClass="entr" presetSubtype="8" fill="hold" nodeType="withEffect">
                                  <p:stCondLst>
                                    <p:cond delay="100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p:tgtEl>
                                          <p:spTgt spid="28"/>
                                        </p:tgtEl>
                                        <p:attrNameLst>
                                          <p:attrName>ppt_x</p:attrName>
                                        </p:attrNameLst>
                                      </p:cBhvr>
                                      <p:tavLst>
                                        <p:tav tm="0">
                                          <p:val>
                                            <p:strVal val="#ppt_x-#ppt_w*1.125000"/>
                                          </p:val>
                                        </p:tav>
                                        <p:tav tm="100000">
                                          <p:val>
                                            <p:strVal val="#ppt_x"/>
                                          </p:val>
                                        </p:tav>
                                      </p:tavLst>
                                    </p:anim>
                                    <p:animEffect transition="in" filter="wipe(right)">
                                      <p:cBhvr>
                                        <p:cTn id="16" dur="500"/>
                                        <p:tgtEl>
                                          <p:spTgt spid="28"/>
                                        </p:tgtEl>
                                      </p:cBhvr>
                                    </p:animEffect>
                                  </p:childTnLst>
                                </p:cTn>
                              </p:par>
                              <p:par>
                                <p:cTn id="17" presetID="2" presetClass="entr" presetSubtype="2" decel="58000" fill="hold" nodeType="withEffect">
                                  <p:stCondLst>
                                    <p:cond delay="150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1+#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2" decel="58000" fill="hold" nodeType="withEffect">
                                  <p:stCondLst>
                                    <p:cond delay="170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1+#ppt_w/2"/>
                                          </p:val>
                                        </p:tav>
                                        <p:tav tm="100000">
                                          <p:val>
                                            <p:strVal val="#ppt_x"/>
                                          </p:val>
                                        </p:tav>
                                      </p:tavLst>
                                    </p:anim>
                                    <p:anim calcmode="lin" valueType="num">
                                      <p:cBhvr additive="base">
                                        <p:cTn id="24" dur="500" fill="hold"/>
                                        <p:tgtEl>
                                          <p:spTgt spid="9"/>
                                        </p:tgtEl>
                                        <p:attrNameLst>
                                          <p:attrName>ppt_y</p:attrName>
                                        </p:attrNameLst>
                                      </p:cBhvr>
                                      <p:tavLst>
                                        <p:tav tm="0">
                                          <p:val>
                                            <p:strVal val="#ppt_y"/>
                                          </p:val>
                                        </p:tav>
                                        <p:tav tm="100000">
                                          <p:val>
                                            <p:strVal val="#ppt_y"/>
                                          </p:val>
                                        </p:tav>
                                      </p:tavLst>
                                    </p:anim>
                                  </p:childTnLst>
                                </p:cTn>
                              </p:par>
                              <p:par>
                                <p:cTn id="25" presetID="2" presetClass="entr" presetSubtype="2" decel="58000" fill="hold" nodeType="withEffect">
                                  <p:stCondLst>
                                    <p:cond delay="1900"/>
                                  </p:stCondLst>
                                  <p:childTnLst>
                                    <p:set>
                                      <p:cBhvr>
                                        <p:cTn id="26" dur="1" fill="hold">
                                          <p:stCondLst>
                                            <p:cond delay="0"/>
                                          </p:stCondLst>
                                        </p:cTn>
                                        <p:tgtEl>
                                          <p:spTgt spid="22"/>
                                        </p:tgtEl>
                                        <p:attrNameLst>
                                          <p:attrName>style.visibility</p:attrName>
                                        </p:attrNameLst>
                                      </p:cBhvr>
                                      <p:to>
                                        <p:strVal val="visible"/>
                                      </p:to>
                                    </p:set>
                                    <p:anim calcmode="lin" valueType="num">
                                      <p:cBhvr additive="base">
                                        <p:cTn id="27" dur="500" fill="hold"/>
                                        <p:tgtEl>
                                          <p:spTgt spid="22"/>
                                        </p:tgtEl>
                                        <p:attrNameLst>
                                          <p:attrName>ppt_x</p:attrName>
                                        </p:attrNameLst>
                                      </p:cBhvr>
                                      <p:tavLst>
                                        <p:tav tm="0">
                                          <p:val>
                                            <p:strVal val="1+#ppt_w/2"/>
                                          </p:val>
                                        </p:tav>
                                        <p:tav tm="100000">
                                          <p:val>
                                            <p:strVal val="#ppt_x"/>
                                          </p:val>
                                        </p:tav>
                                      </p:tavLst>
                                    </p:anim>
                                    <p:anim calcmode="lin" valueType="num">
                                      <p:cBhvr additive="base">
                                        <p:cTn id="28" dur="5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1633538" y="974725"/>
            <a:ext cx="2722562" cy="1117600"/>
            <a:chOff x="1633581" y="1069404"/>
            <a:chExt cx="2722396" cy="1117460"/>
          </a:xfrm>
        </p:grpSpPr>
        <p:sp>
          <p:nvSpPr>
            <p:cNvPr id="25619" name="矩形 25"/>
            <p:cNvSpPr>
              <a:spLocks noChangeArrowheads="1"/>
            </p:cNvSpPr>
            <p:nvPr/>
          </p:nvSpPr>
          <p:spPr bwMode="auto">
            <a:xfrm>
              <a:off x="1633581" y="1417423"/>
              <a:ext cx="272239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5620" name="TextBox 26"/>
            <p:cNvSpPr txBox="1">
              <a:spLocks noChangeArrowheads="1"/>
            </p:cNvSpPr>
            <p:nvPr/>
          </p:nvSpPr>
          <p:spPr bwMode="auto">
            <a:xfrm>
              <a:off x="1633581" y="1069404"/>
              <a:ext cx="1476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solidFill>
                    <a:srgbClr val="C00000"/>
                  </a:solidFill>
                  <a:latin typeface="微软雅黑" panose="020B0503020204020204" pitchFamily="34" charset="-122"/>
                  <a:ea typeface="微软雅黑" panose="020B0503020204020204" pitchFamily="34" charset="-122"/>
                </a:rPr>
                <a:t>点击插入标题 </a:t>
              </a:r>
              <a:endParaRPr lang="zh-CN" altLang="en-US" sz="1600">
                <a:solidFill>
                  <a:srgbClr val="C00000"/>
                </a:solidFill>
                <a:latin typeface="Arial" panose="020B0604020202020204" pitchFamily="34" charset="0"/>
                <a:cs typeface="Arial" panose="020B0604020202020204" pitchFamily="34" charset="0"/>
              </a:endParaRPr>
            </a:p>
          </p:txBody>
        </p:sp>
      </p:grpSp>
      <p:sp>
        <p:nvSpPr>
          <p:cNvPr id="5" name="Freeform 13"/>
          <p:cNvSpPr>
            <a:spLocks noEditPoints="1"/>
          </p:cNvSpPr>
          <p:nvPr/>
        </p:nvSpPr>
        <p:spPr bwMode="auto">
          <a:xfrm rot="931068">
            <a:off x="4869061" y="3011443"/>
            <a:ext cx="689718" cy="691893"/>
          </a:xfrm>
          <a:custGeom>
            <a:avLst/>
            <a:gdLst>
              <a:gd name="T0" fmla="*/ 239 w 462"/>
              <a:gd name="T1" fmla="*/ 0 h 463"/>
              <a:gd name="T2" fmla="*/ 223 w 462"/>
              <a:gd name="T3" fmla="*/ 1 h 463"/>
              <a:gd name="T4" fmla="*/ 231 w 462"/>
              <a:gd name="T5" fmla="*/ 463 h 463"/>
              <a:gd name="T6" fmla="*/ 239 w 462"/>
              <a:gd name="T7" fmla="*/ 1 h 463"/>
              <a:gd name="T8" fmla="*/ 88 w 462"/>
              <a:gd name="T9" fmla="*/ 239 h 463"/>
              <a:gd name="T10" fmla="*/ 37 w 462"/>
              <a:gd name="T11" fmla="*/ 325 h 463"/>
              <a:gd name="T12" fmla="*/ 239 w 462"/>
              <a:gd name="T13" fmla="*/ 122 h 463"/>
              <a:gd name="T14" fmla="*/ 340 w 462"/>
              <a:gd name="T15" fmla="*/ 122 h 463"/>
              <a:gd name="T16" fmla="*/ 346 w 462"/>
              <a:gd name="T17" fmla="*/ 137 h 463"/>
              <a:gd name="T18" fmla="*/ 239 w 462"/>
              <a:gd name="T19" fmla="*/ 223 h 463"/>
              <a:gd name="T20" fmla="*/ 346 w 462"/>
              <a:gd name="T21" fmla="*/ 137 h 463"/>
              <a:gd name="T22" fmla="*/ 223 w 462"/>
              <a:gd name="T23" fmla="*/ 122 h 463"/>
              <a:gd name="T24" fmla="*/ 223 w 462"/>
              <a:gd name="T25" fmla="*/ 17 h 463"/>
              <a:gd name="T26" fmla="*/ 223 w 462"/>
              <a:gd name="T27" fmla="*/ 223 h 463"/>
              <a:gd name="T28" fmla="*/ 117 w 462"/>
              <a:gd name="T29" fmla="*/ 137 h 463"/>
              <a:gd name="T30" fmla="*/ 88 w 462"/>
              <a:gd name="T31" fmla="*/ 223 h 463"/>
              <a:gd name="T32" fmla="*/ 37 w 462"/>
              <a:gd name="T33" fmla="*/ 137 h 463"/>
              <a:gd name="T34" fmla="*/ 88 w 462"/>
              <a:gd name="T35" fmla="*/ 223 h 463"/>
              <a:gd name="T36" fmla="*/ 223 w 462"/>
              <a:gd name="T37" fmla="*/ 239 h 463"/>
              <a:gd name="T38" fmla="*/ 116 w 462"/>
              <a:gd name="T39" fmla="*/ 325 h 463"/>
              <a:gd name="T40" fmla="*/ 223 w 462"/>
              <a:gd name="T41" fmla="*/ 341 h 463"/>
              <a:gd name="T42" fmla="*/ 122 w 462"/>
              <a:gd name="T43" fmla="*/ 341 h 463"/>
              <a:gd name="T44" fmla="*/ 239 w 462"/>
              <a:gd name="T45" fmla="*/ 446 h 463"/>
              <a:gd name="T46" fmla="*/ 341 w 462"/>
              <a:gd name="T47" fmla="*/ 341 h 463"/>
              <a:gd name="T48" fmla="*/ 239 w 462"/>
              <a:gd name="T49" fmla="*/ 325 h 463"/>
              <a:gd name="T50" fmla="*/ 358 w 462"/>
              <a:gd name="T51" fmla="*/ 239 h 463"/>
              <a:gd name="T52" fmla="*/ 239 w 462"/>
              <a:gd name="T53" fmla="*/ 325 h 463"/>
              <a:gd name="T54" fmla="*/ 446 w 462"/>
              <a:gd name="T55" fmla="*/ 239 h 463"/>
              <a:gd name="T56" fmla="*/ 362 w 462"/>
              <a:gd name="T57" fmla="*/ 325 h 463"/>
              <a:gd name="T58" fmla="*/ 374 w 462"/>
              <a:gd name="T59" fmla="*/ 223 h 463"/>
              <a:gd name="T60" fmla="*/ 425 w 462"/>
              <a:gd name="T61" fmla="*/ 137 h 463"/>
              <a:gd name="T62" fmla="*/ 374 w 462"/>
              <a:gd name="T63" fmla="*/ 223 h 463"/>
              <a:gd name="T64" fmla="*/ 357 w 462"/>
              <a:gd name="T65" fmla="*/ 122 h 463"/>
              <a:gd name="T66" fmla="*/ 416 w 462"/>
              <a:gd name="T67" fmla="*/ 122 h 463"/>
              <a:gd name="T68" fmla="*/ 105 w 462"/>
              <a:gd name="T69" fmla="*/ 122 h 463"/>
              <a:gd name="T70" fmla="*/ 165 w 462"/>
              <a:gd name="T71" fmla="*/ 27 h 463"/>
              <a:gd name="T72" fmla="*/ 105 w 462"/>
              <a:gd name="T73" fmla="*/ 341 h 463"/>
              <a:gd name="T74" fmla="*/ 46 w 462"/>
              <a:gd name="T75" fmla="*/ 341 h 463"/>
              <a:gd name="T76" fmla="*/ 357 w 462"/>
              <a:gd name="T77" fmla="*/ 341 h 463"/>
              <a:gd name="T78" fmla="*/ 297 w 462"/>
              <a:gd name="T79" fmla="*/ 436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62" h="463">
                <a:moveTo>
                  <a:pt x="239" y="1"/>
                </a:moveTo>
                <a:cubicBezTo>
                  <a:pt x="239" y="0"/>
                  <a:pt x="239" y="0"/>
                  <a:pt x="239" y="0"/>
                </a:cubicBezTo>
                <a:cubicBezTo>
                  <a:pt x="223" y="0"/>
                  <a:pt x="223" y="0"/>
                  <a:pt x="223" y="0"/>
                </a:cubicBezTo>
                <a:cubicBezTo>
                  <a:pt x="223" y="1"/>
                  <a:pt x="223" y="1"/>
                  <a:pt x="223" y="1"/>
                </a:cubicBezTo>
                <a:cubicBezTo>
                  <a:pt x="99" y="5"/>
                  <a:pt x="0" y="107"/>
                  <a:pt x="0" y="232"/>
                </a:cubicBezTo>
                <a:cubicBezTo>
                  <a:pt x="0" y="359"/>
                  <a:pt x="104" y="463"/>
                  <a:pt x="231" y="463"/>
                </a:cubicBezTo>
                <a:cubicBezTo>
                  <a:pt x="359" y="463"/>
                  <a:pt x="462" y="359"/>
                  <a:pt x="462" y="232"/>
                </a:cubicBezTo>
                <a:cubicBezTo>
                  <a:pt x="462" y="107"/>
                  <a:pt x="363" y="5"/>
                  <a:pt x="239" y="1"/>
                </a:cubicBezTo>
                <a:close/>
                <a:moveTo>
                  <a:pt x="16" y="239"/>
                </a:moveTo>
                <a:cubicBezTo>
                  <a:pt x="88" y="239"/>
                  <a:pt x="88" y="239"/>
                  <a:pt x="88" y="239"/>
                </a:cubicBezTo>
                <a:cubicBezTo>
                  <a:pt x="89" y="269"/>
                  <a:pt x="93" y="298"/>
                  <a:pt x="100" y="325"/>
                </a:cubicBezTo>
                <a:cubicBezTo>
                  <a:pt x="37" y="325"/>
                  <a:pt x="37" y="325"/>
                  <a:pt x="37" y="325"/>
                </a:cubicBezTo>
                <a:cubicBezTo>
                  <a:pt x="24" y="299"/>
                  <a:pt x="17" y="270"/>
                  <a:pt x="16" y="239"/>
                </a:cubicBezTo>
                <a:close/>
                <a:moveTo>
                  <a:pt x="239" y="122"/>
                </a:moveTo>
                <a:cubicBezTo>
                  <a:pt x="239" y="17"/>
                  <a:pt x="239" y="17"/>
                  <a:pt x="239" y="17"/>
                </a:cubicBezTo>
                <a:cubicBezTo>
                  <a:pt x="282" y="21"/>
                  <a:pt x="319" y="62"/>
                  <a:pt x="340" y="122"/>
                </a:cubicBezTo>
                <a:lnTo>
                  <a:pt x="239" y="122"/>
                </a:lnTo>
                <a:close/>
                <a:moveTo>
                  <a:pt x="346" y="137"/>
                </a:moveTo>
                <a:cubicBezTo>
                  <a:pt x="353" y="164"/>
                  <a:pt x="357" y="193"/>
                  <a:pt x="358" y="223"/>
                </a:cubicBezTo>
                <a:cubicBezTo>
                  <a:pt x="239" y="223"/>
                  <a:pt x="239" y="223"/>
                  <a:pt x="239" y="223"/>
                </a:cubicBezTo>
                <a:cubicBezTo>
                  <a:pt x="239" y="137"/>
                  <a:pt x="239" y="137"/>
                  <a:pt x="239" y="137"/>
                </a:cubicBezTo>
                <a:lnTo>
                  <a:pt x="346" y="137"/>
                </a:lnTo>
                <a:close/>
                <a:moveTo>
                  <a:pt x="223" y="17"/>
                </a:moveTo>
                <a:cubicBezTo>
                  <a:pt x="223" y="122"/>
                  <a:pt x="223" y="122"/>
                  <a:pt x="223" y="122"/>
                </a:cubicBezTo>
                <a:cubicBezTo>
                  <a:pt x="122" y="122"/>
                  <a:pt x="122" y="122"/>
                  <a:pt x="122" y="122"/>
                </a:cubicBezTo>
                <a:cubicBezTo>
                  <a:pt x="143" y="62"/>
                  <a:pt x="180" y="21"/>
                  <a:pt x="223" y="17"/>
                </a:cubicBezTo>
                <a:close/>
                <a:moveTo>
                  <a:pt x="223" y="137"/>
                </a:moveTo>
                <a:cubicBezTo>
                  <a:pt x="223" y="223"/>
                  <a:pt x="223" y="223"/>
                  <a:pt x="223" y="223"/>
                </a:cubicBezTo>
                <a:cubicBezTo>
                  <a:pt x="104" y="223"/>
                  <a:pt x="104" y="223"/>
                  <a:pt x="104" y="223"/>
                </a:cubicBezTo>
                <a:cubicBezTo>
                  <a:pt x="105" y="193"/>
                  <a:pt x="109" y="164"/>
                  <a:pt x="117" y="137"/>
                </a:cubicBezTo>
                <a:lnTo>
                  <a:pt x="223" y="137"/>
                </a:lnTo>
                <a:close/>
                <a:moveTo>
                  <a:pt x="88" y="223"/>
                </a:moveTo>
                <a:cubicBezTo>
                  <a:pt x="16" y="223"/>
                  <a:pt x="16" y="223"/>
                  <a:pt x="16" y="223"/>
                </a:cubicBezTo>
                <a:cubicBezTo>
                  <a:pt x="17" y="193"/>
                  <a:pt x="25" y="164"/>
                  <a:pt x="37" y="137"/>
                </a:cubicBezTo>
                <a:cubicBezTo>
                  <a:pt x="100" y="137"/>
                  <a:pt x="100" y="137"/>
                  <a:pt x="100" y="137"/>
                </a:cubicBezTo>
                <a:cubicBezTo>
                  <a:pt x="93" y="164"/>
                  <a:pt x="89" y="193"/>
                  <a:pt x="88" y="223"/>
                </a:cubicBezTo>
                <a:close/>
                <a:moveTo>
                  <a:pt x="104" y="239"/>
                </a:moveTo>
                <a:cubicBezTo>
                  <a:pt x="223" y="239"/>
                  <a:pt x="223" y="239"/>
                  <a:pt x="223" y="239"/>
                </a:cubicBezTo>
                <a:cubicBezTo>
                  <a:pt x="223" y="325"/>
                  <a:pt x="223" y="325"/>
                  <a:pt x="223" y="325"/>
                </a:cubicBezTo>
                <a:cubicBezTo>
                  <a:pt x="116" y="325"/>
                  <a:pt x="116" y="325"/>
                  <a:pt x="116" y="325"/>
                </a:cubicBezTo>
                <a:cubicBezTo>
                  <a:pt x="109" y="299"/>
                  <a:pt x="105" y="270"/>
                  <a:pt x="104" y="239"/>
                </a:cubicBezTo>
                <a:close/>
                <a:moveTo>
                  <a:pt x="223" y="341"/>
                </a:moveTo>
                <a:cubicBezTo>
                  <a:pt x="223" y="446"/>
                  <a:pt x="223" y="446"/>
                  <a:pt x="223" y="446"/>
                </a:cubicBezTo>
                <a:cubicBezTo>
                  <a:pt x="180" y="442"/>
                  <a:pt x="142" y="400"/>
                  <a:pt x="122" y="341"/>
                </a:cubicBezTo>
                <a:lnTo>
                  <a:pt x="223" y="341"/>
                </a:lnTo>
                <a:close/>
                <a:moveTo>
                  <a:pt x="239" y="446"/>
                </a:moveTo>
                <a:cubicBezTo>
                  <a:pt x="239" y="341"/>
                  <a:pt x="239" y="341"/>
                  <a:pt x="239" y="341"/>
                </a:cubicBezTo>
                <a:cubicBezTo>
                  <a:pt x="341" y="341"/>
                  <a:pt x="341" y="341"/>
                  <a:pt x="341" y="341"/>
                </a:cubicBezTo>
                <a:cubicBezTo>
                  <a:pt x="320" y="400"/>
                  <a:pt x="282" y="442"/>
                  <a:pt x="239" y="446"/>
                </a:cubicBezTo>
                <a:close/>
                <a:moveTo>
                  <a:pt x="239" y="325"/>
                </a:moveTo>
                <a:cubicBezTo>
                  <a:pt x="239" y="239"/>
                  <a:pt x="239" y="239"/>
                  <a:pt x="239" y="239"/>
                </a:cubicBezTo>
                <a:cubicBezTo>
                  <a:pt x="358" y="239"/>
                  <a:pt x="358" y="239"/>
                  <a:pt x="358" y="239"/>
                </a:cubicBezTo>
                <a:cubicBezTo>
                  <a:pt x="358" y="270"/>
                  <a:pt x="353" y="299"/>
                  <a:pt x="346" y="325"/>
                </a:cubicBezTo>
                <a:lnTo>
                  <a:pt x="239" y="325"/>
                </a:lnTo>
                <a:close/>
                <a:moveTo>
                  <a:pt x="374" y="239"/>
                </a:moveTo>
                <a:cubicBezTo>
                  <a:pt x="446" y="239"/>
                  <a:pt x="446" y="239"/>
                  <a:pt x="446" y="239"/>
                </a:cubicBezTo>
                <a:cubicBezTo>
                  <a:pt x="445" y="270"/>
                  <a:pt x="438" y="299"/>
                  <a:pt x="425" y="325"/>
                </a:cubicBezTo>
                <a:cubicBezTo>
                  <a:pt x="362" y="325"/>
                  <a:pt x="362" y="325"/>
                  <a:pt x="362" y="325"/>
                </a:cubicBezTo>
                <a:cubicBezTo>
                  <a:pt x="369" y="298"/>
                  <a:pt x="373" y="269"/>
                  <a:pt x="374" y="239"/>
                </a:cubicBezTo>
                <a:close/>
                <a:moveTo>
                  <a:pt x="374" y="223"/>
                </a:moveTo>
                <a:cubicBezTo>
                  <a:pt x="373" y="193"/>
                  <a:pt x="369" y="164"/>
                  <a:pt x="362" y="137"/>
                </a:cubicBezTo>
                <a:cubicBezTo>
                  <a:pt x="425" y="137"/>
                  <a:pt x="425" y="137"/>
                  <a:pt x="425" y="137"/>
                </a:cubicBezTo>
                <a:cubicBezTo>
                  <a:pt x="437" y="164"/>
                  <a:pt x="445" y="193"/>
                  <a:pt x="446" y="223"/>
                </a:cubicBezTo>
                <a:lnTo>
                  <a:pt x="374" y="223"/>
                </a:lnTo>
                <a:close/>
                <a:moveTo>
                  <a:pt x="416" y="122"/>
                </a:moveTo>
                <a:cubicBezTo>
                  <a:pt x="357" y="122"/>
                  <a:pt x="357" y="122"/>
                  <a:pt x="357" y="122"/>
                </a:cubicBezTo>
                <a:cubicBezTo>
                  <a:pt x="343" y="81"/>
                  <a:pt x="323" y="48"/>
                  <a:pt x="297" y="27"/>
                </a:cubicBezTo>
                <a:cubicBezTo>
                  <a:pt x="347" y="43"/>
                  <a:pt x="390" y="77"/>
                  <a:pt x="416" y="122"/>
                </a:cubicBezTo>
                <a:close/>
                <a:moveTo>
                  <a:pt x="165" y="27"/>
                </a:moveTo>
                <a:cubicBezTo>
                  <a:pt x="140" y="48"/>
                  <a:pt x="119" y="81"/>
                  <a:pt x="105" y="122"/>
                </a:cubicBezTo>
                <a:cubicBezTo>
                  <a:pt x="46" y="122"/>
                  <a:pt x="46" y="122"/>
                  <a:pt x="46" y="122"/>
                </a:cubicBezTo>
                <a:cubicBezTo>
                  <a:pt x="73" y="77"/>
                  <a:pt x="115" y="43"/>
                  <a:pt x="165" y="27"/>
                </a:cubicBezTo>
                <a:close/>
                <a:moveTo>
                  <a:pt x="46" y="341"/>
                </a:moveTo>
                <a:cubicBezTo>
                  <a:pt x="105" y="341"/>
                  <a:pt x="105" y="341"/>
                  <a:pt x="105" y="341"/>
                </a:cubicBezTo>
                <a:cubicBezTo>
                  <a:pt x="119" y="381"/>
                  <a:pt x="140" y="415"/>
                  <a:pt x="165" y="436"/>
                </a:cubicBezTo>
                <a:cubicBezTo>
                  <a:pt x="114" y="420"/>
                  <a:pt x="72" y="386"/>
                  <a:pt x="46" y="341"/>
                </a:cubicBezTo>
                <a:close/>
                <a:moveTo>
                  <a:pt x="297" y="436"/>
                </a:moveTo>
                <a:cubicBezTo>
                  <a:pt x="323" y="415"/>
                  <a:pt x="344" y="381"/>
                  <a:pt x="357" y="341"/>
                </a:cubicBezTo>
                <a:cubicBezTo>
                  <a:pt x="417" y="341"/>
                  <a:pt x="417" y="341"/>
                  <a:pt x="417" y="341"/>
                </a:cubicBezTo>
                <a:cubicBezTo>
                  <a:pt x="390" y="386"/>
                  <a:pt x="348" y="420"/>
                  <a:pt x="297" y="436"/>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no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 name="Freeform 14"/>
          <p:cNvSpPr>
            <a:spLocks noEditPoints="1"/>
          </p:cNvSpPr>
          <p:nvPr/>
        </p:nvSpPr>
        <p:spPr bwMode="auto">
          <a:xfrm>
            <a:off x="635000" y="3022072"/>
            <a:ext cx="929770" cy="670635"/>
          </a:xfrm>
          <a:custGeom>
            <a:avLst/>
            <a:gdLst>
              <a:gd name="T0" fmla="*/ 435 w 609"/>
              <a:gd name="T1" fmla="*/ 374 h 439"/>
              <a:gd name="T2" fmla="*/ 521 w 609"/>
              <a:gd name="T3" fmla="*/ 314 h 439"/>
              <a:gd name="T4" fmla="*/ 476 w 609"/>
              <a:gd name="T5" fmla="*/ 286 h 439"/>
              <a:gd name="T6" fmla="*/ 457 w 609"/>
              <a:gd name="T7" fmla="*/ 268 h 439"/>
              <a:gd name="T8" fmla="*/ 419 w 609"/>
              <a:gd name="T9" fmla="*/ 267 h 439"/>
              <a:gd name="T10" fmla="*/ 399 w 609"/>
              <a:gd name="T11" fmla="*/ 282 h 439"/>
              <a:gd name="T12" fmla="*/ 352 w 609"/>
              <a:gd name="T13" fmla="*/ 307 h 439"/>
              <a:gd name="T14" fmla="*/ 363 w 609"/>
              <a:gd name="T15" fmla="*/ 358 h 439"/>
              <a:gd name="T16" fmla="*/ 365 w 609"/>
              <a:gd name="T17" fmla="*/ 384 h 439"/>
              <a:gd name="T18" fmla="*/ 390 w 609"/>
              <a:gd name="T19" fmla="*/ 412 h 439"/>
              <a:gd name="T20" fmla="*/ 416 w 609"/>
              <a:gd name="T21" fmla="*/ 415 h 439"/>
              <a:gd name="T22" fmla="*/ 466 w 609"/>
              <a:gd name="T23" fmla="*/ 431 h 439"/>
              <a:gd name="T24" fmla="*/ 495 w 609"/>
              <a:gd name="T25" fmla="*/ 387 h 439"/>
              <a:gd name="T26" fmla="*/ 512 w 609"/>
              <a:gd name="T27" fmla="*/ 368 h 439"/>
              <a:gd name="T28" fmla="*/ 514 w 609"/>
              <a:gd name="T29" fmla="*/ 330 h 439"/>
              <a:gd name="T30" fmla="*/ 376 w 609"/>
              <a:gd name="T31" fmla="*/ 345 h 439"/>
              <a:gd name="T32" fmla="*/ 435 w 609"/>
              <a:gd name="T33" fmla="*/ 404 h 439"/>
              <a:gd name="T34" fmla="*/ 434 w 609"/>
              <a:gd name="T35" fmla="*/ 132 h 439"/>
              <a:gd name="T36" fmla="*/ 519 w 609"/>
              <a:gd name="T37" fmla="*/ 132 h 439"/>
              <a:gd name="T38" fmla="*/ 582 w 609"/>
              <a:gd name="T39" fmla="*/ 161 h 439"/>
              <a:gd name="T40" fmla="*/ 605 w 609"/>
              <a:gd name="T41" fmla="*/ 86 h 439"/>
              <a:gd name="T42" fmla="*/ 539 w 609"/>
              <a:gd name="T43" fmla="*/ 43 h 439"/>
              <a:gd name="T44" fmla="*/ 535 w 609"/>
              <a:gd name="T45" fmla="*/ 8 h 439"/>
              <a:gd name="T46" fmla="*/ 457 w 609"/>
              <a:gd name="T47" fmla="*/ 25 h 439"/>
              <a:gd name="T48" fmla="*/ 418 w 609"/>
              <a:gd name="T49" fmla="*/ 27 h 439"/>
              <a:gd name="T50" fmla="*/ 377 w 609"/>
              <a:gd name="T51" fmla="*/ 65 h 439"/>
              <a:gd name="T52" fmla="*/ 371 w 609"/>
              <a:gd name="T53" fmla="*/ 104 h 439"/>
              <a:gd name="T54" fmla="*/ 347 w 609"/>
              <a:gd name="T55" fmla="*/ 179 h 439"/>
              <a:gd name="T56" fmla="*/ 411 w 609"/>
              <a:gd name="T57" fmla="*/ 220 h 439"/>
              <a:gd name="T58" fmla="*/ 418 w 609"/>
              <a:gd name="T59" fmla="*/ 257 h 439"/>
              <a:gd name="T60" fmla="*/ 496 w 609"/>
              <a:gd name="T61" fmla="*/ 240 h 439"/>
              <a:gd name="T62" fmla="*/ 534 w 609"/>
              <a:gd name="T63" fmla="*/ 238 h 439"/>
              <a:gd name="T64" fmla="*/ 576 w 609"/>
              <a:gd name="T65" fmla="*/ 199 h 439"/>
              <a:gd name="T66" fmla="*/ 476 w 609"/>
              <a:gd name="T67" fmla="*/ 222 h 439"/>
              <a:gd name="T68" fmla="*/ 476 w 609"/>
              <a:gd name="T69" fmla="*/ 43 h 439"/>
              <a:gd name="T70" fmla="*/ 476 w 609"/>
              <a:gd name="T71" fmla="*/ 222 h 439"/>
              <a:gd name="T72" fmla="*/ 195 w 609"/>
              <a:gd name="T73" fmla="*/ 304 h 439"/>
              <a:gd name="T74" fmla="*/ 349 w 609"/>
              <a:gd name="T75" fmla="*/ 269 h 439"/>
              <a:gd name="T76" fmla="*/ 391 w 609"/>
              <a:gd name="T77" fmla="*/ 241 h 439"/>
              <a:gd name="T78" fmla="*/ 322 w 609"/>
              <a:gd name="T79" fmla="*/ 153 h 439"/>
              <a:gd name="T80" fmla="*/ 297 w 609"/>
              <a:gd name="T81" fmla="*/ 105 h 439"/>
              <a:gd name="T82" fmla="*/ 222 w 609"/>
              <a:gd name="T83" fmla="*/ 74 h 439"/>
              <a:gd name="T84" fmla="*/ 169 w 609"/>
              <a:gd name="T85" fmla="*/ 90 h 439"/>
              <a:gd name="T86" fmla="*/ 57 w 609"/>
              <a:gd name="T87" fmla="*/ 105 h 439"/>
              <a:gd name="T88" fmla="*/ 42 w 609"/>
              <a:gd name="T89" fmla="*/ 217 h 439"/>
              <a:gd name="T90" fmla="*/ 26 w 609"/>
              <a:gd name="T91" fmla="*/ 269 h 439"/>
              <a:gd name="T92" fmla="*/ 57 w 609"/>
              <a:gd name="T93" fmla="*/ 344 h 439"/>
              <a:gd name="T94" fmla="*/ 106 w 609"/>
              <a:gd name="T95" fmla="*/ 370 h 439"/>
              <a:gd name="T96" fmla="*/ 169 w 609"/>
              <a:gd name="T97" fmla="*/ 412 h 439"/>
              <a:gd name="T98" fmla="*/ 222 w 609"/>
              <a:gd name="T99" fmla="*/ 396 h 439"/>
              <a:gd name="T100" fmla="*/ 334 w 609"/>
              <a:gd name="T101" fmla="*/ 381 h 439"/>
              <a:gd name="T102" fmla="*/ 346 w 609"/>
              <a:gd name="T103" fmla="*/ 281 h 439"/>
              <a:gd name="T104" fmla="*/ 201 w 609"/>
              <a:gd name="T105" fmla="*/ 369 h 439"/>
              <a:gd name="T106" fmla="*/ 195 w 609"/>
              <a:gd name="T107" fmla="*/ 117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9" h="439">
                <a:moveTo>
                  <a:pt x="435" y="317"/>
                </a:moveTo>
                <a:cubicBezTo>
                  <a:pt x="419" y="317"/>
                  <a:pt x="407" y="330"/>
                  <a:pt x="407" y="345"/>
                </a:cubicBezTo>
                <a:cubicBezTo>
                  <a:pt x="407" y="361"/>
                  <a:pt x="419" y="374"/>
                  <a:pt x="435" y="374"/>
                </a:cubicBezTo>
                <a:cubicBezTo>
                  <a:pt x="451" y="374"/>
                  <a:pt x="463" y="361"/>
                  <a:pt x="463" y="345"/>
                </a:cubicBezTo>
                <a:cubicBezTo>
                  <a:pt x="463" y="330"/>
                  <a:pt x="451" y="317"/>
                  <a:pt x="435" y="317"/>
                </a:cubicBezTo>
                <a:close/>
                <a:moveTo>
                  <a:pt x="521" y="314"/>
                </a:moveTo>
                <a:cubicBezTo>
                  <a:pt x="519" y="308"/>
                  <a:pt x="512" y="304"/>
                  <a:pt x="505" y="307"/>
                </a:cubicBezTo>
                <a:cubicBezTo>
                  <a:pt x="498" y="309"/>
                  <a:pt x="498" y="309"/>
                  <a:pt x="498" y="309"/>
                </a:cubicBezTo>
                <a:cubicBezTo>
                  <a:pt x="493" y="300"/>
                  <a:pt x="485" y="292"/>
                  <a:pt x="476" y="286"/>
                </a:cubicBezTo>
                <a:cubicBezTo>
                  <a:pt x="480" y="279"/>
                  <a:pt x="480" y="279"/>
                  <a:pt x="480" y="279"/>
                </a:cubicBezTo>
                <a:cubicBezTo>
                  <a:pt x="482" y="273"/>
                  <a:pt x="480" y="265"/>
                  <a:pt x="474" y="262"/>
                </a:cubicBezTo>
                <a:cubicBezTo>
                  <a:pt x="468" y="259"/>
                  <a:pt x="460" y="262"/>
                  <a:pt x="457" y="268"/>
                </a:cubicBezTo>
                <a:cubicBezTo>
                  <a:pt x="454" y="275"/>
                  <a:pt x="454" y="275"/>
                  <a:pt x="454" y="275"/>
                </a:cubicBezTo>
                <a:cubicBezTo>
                  <a:pt x="444" y="272"/>
                  <a:pt x="433" y="272"/>
                  <a:pt x="422" y="274"/>
                </a:cubicBezTo>
                <a:cubicBezTo>
                  <a:pt x="419" y="267"/>
                  <a:pt x="419" y="267"/>
                  <a:pt x="419" y="267"/>
                </a:cubicBezTo>
                <a:cubicBezTo>
                  <a:pt x="417" y="260"/>
                  <a:pt x="410" y="257"/>
                  <a:pt x="404" y="259"/>
                </a:cubicBezTo>
                <a:cubicBezTo>
                  <a:pt x="397" y="262"/>
                  <a:pt x="394" y="269"/>
                  <a:pt x="396" y="275"/>
                </a:cubicBezTo>
                <a:cubicBezTo>
                  <a:pt x="399" y="282"/>
                  <a:pt x="399" y="282"/>
                  <a:pt x="399" y="282"/>
                </a:cubicBezTo>
                <a:cubicBezTo>
                  <a:pt x="389" y="288"/>
                  <a:pt x="381" y="295"/>
                  <a:pt x="375" y="304"/>
                </a:cubicBezTo>
                <a:cubicBezTo>
                  <a:pt x="368" y="301"/>
                  <a:pt x="368" y="301"/>
                  <a:pt x="368" y="301"/>
                </a:cubicBezTo>
                <a:cubicBezTo>
                  <a:pt x="362" y="298"/>
                  <a:pt x="355" y="300"/>
                  <a:pt x="352" y="307"/>
                </a:cubicBezTo>
                <a:cubicBezTo>
                  <a:pt x="349" y="313"/>
                  <a:pt x="352" y="320"/>
                  <a:pt x="358" y="323"/>
                </a:cubicBezTo>
                <a:cubicBezTo>
                  <a:pt x="365" y="326"/>
                  <a:pt x="365" y="326"/>
                  <a:pt x="365" y="326"/>
                </a:cubicBezTo>
                <a:cubicBezTo>
                  <a:pt x="362" y="336"/>
                  <a:pt x="361" y="347"/>
                  <a:pt x="363" y="358"/>
                </a:cubicBezTo>
                <a:cubicBezTo>
                  <a:pt x="356" y="361"/>
                  <a:pt x="356" y="361"/>
                  <a:pt x="356" y="361"/>
                </a:cubicBezTo>
                <a:cubicBezTo>
                  <a:pt x="350" y="363"/>
                  <a:pt x="347" y="370"/>
                  <a:pt x="349" y="376"/>
                </a:cubicBezTo>
                <a:cubicBezTo>
                  <a:pt x="351" y="383"/>
                  <a:pt x="358" y="386"/>
                  <a:pt x="365" y="384"/>
                </a:cubicBezTo>
                <a:cubicBezTo>
                  <a:pt x="372" y="381"/>
                  <a:pt x="372" y="381"/>
                  <a:pt x="372" y="381"/>
                </a:cubicBezTo>
                <a:cubicBezTo>
                  <a:pt x="377" y="391"/>
                  <a:pt x="385" y="399"/>
                  <a:pt x="393" y="405"/>
                </a:cubicBezTo>
                <a:cubicBezTo>
                  <a:pt x="390" y="412"/>
                  <a:pt x="390" y="412"/>
                  <a:pt x="390" y="412"/>
                </a:cubicBezTo>
                <a:cubicBezTo>
                  <a:pt x="387" y="418"/>
                  <a:pt x="390" y="425"/>
                  <a:pt x="396" y="428"/>
                </a:cubicBezTo>
                <a:cubicBezTo>
                  <a:pt x="402" y="431"/>
                  <a:pt x="410" y="428"/>
                  <a:pt x="413" y="422"/>
                </a:cubicBezTo>
                <a:cubicBezTo>
                  <a:pt x="416" y="415"/>
                  <a:pt x="416" y="415"/>
                  <a:pt x="416" y="415"/>
                </a:cubicBezTo>
                <a:cubicBezTo>
                  <a:pt x="426" y="418"/>
                  <a:pt x="437" y="419"/>
                  <a:pt x="448" y="417"/>
                </a:cubicBezTo>
                <a:cubicBezTo>
                  <a:pt x="450" y="424"/>
                  <a:pt x="450" y="424"/>
                  <a:pt x="450" y="424"/>
                </a:cubicBezTo>
                <a:cubicBezTo>
                  <a:pt x="453" y="430"/>
                  <a:pt x="460" y="434"/>
                  <a:pt x="466" y="431"/>
                </a:cubicBezTo>
                <a:cubicBezTo>
                  <a:pt x="473" y="429"/>
                  <a:pt x="476" y="422"/>
                  <a:pt x="474" y="416"/>
                </a:cubicBezTo>
                <a:cubicBezTo>
                  <a:pt x="471" y="408"/>
                  <a:pt x="471" y="408"/>
                  <a:pt x="471" y="408"/>
                </a:cubicBezTo>
                <a:cubicBezTo>
                  <a:pt x="481" y="403"/>
                  <a:pt x="489" y="396"/>
                  <a:pt x="495" y="387"/>
                </a:cubicBezTo>
                <a:cubicBezTo>
                  <a:pt x="501" y="390"/>
                  <a:pt x="501" y="390"/>
                  <a:pt x="501" y="390"/>
                </a:cubicBezTo>
                <a:cubicBezTo>
                  <a:pt x="508" y="393"/>
                  <a:pt x="515" y="390"/>
                  <a:pt x="518" y="384"/>
                </a:cubicBezTo>
                <a:cubicBezTo>
                  <a:pt x="521" y="378"/>
                  <a:pt x="518" y="371"/>
                  <a:pt x="512" y="368"/>
                </a:cubicBezTo>
                <a:cubicBezTo>
                  <a:pt x="505" y="364"/>
                  <a:pt x="505" y="364"/>
                  <a:pt x="505" y="364"/>
                </a:cubicBezTo>
                <a:cubicBezTo>
                  <a:pt x="508" y="354"/>
                  <a:pt x="508" y="343"/>
                  <a:pt x="507" y="332"/>
                </a:cubicBezTo>
                <a:cubicBezTo>
                  <a:pt x="514" y="330"/>
                  <a:pt x="514" y="330"/>
                  <a:pt x="514" y="330"/>
                </a:cubicBezTo>
                <a:cubicBezTo>
                  <a:pt x="520" y="328"/>
                  <a:pt x="523" y="320"/>
                  <a:pt x="521" y="314"/>
                </a:cubicBezTo>
                <a:close/>
                <a:moveTo>
                  <a:pt x="435" y="404"/>
                </a:moveTo>
                <a:cubicBezTo>
                  <a:pt x="402" y="404"/>
                  <a:pt x="376" y="378"/>
                  <a:pt x="376" y="345"/>
                </a:cubicBezTo>
                <a:cubicBezTo>
                  <a:pt x="376" y="313"/>
                  <a:pt x="402" y="286"/>
                  <a:pt x="435" y="286"/>
                </a:cubicBezTo>
                <a:cubicBezTo>
                  <a:pt x="467" y="286"/>
                  <a:pt x="494" y="313"/>
                  <a:pt x="494" y="345"/>
                </a:cubicBezTo>
                <a:cubicBezTo>
                  <a:pt x="494" y="378"/>
                  <a:pt x="467" y="404"/>
                  <a:pt x="435" y="404"/>
                </a:cubicBezTo>
                <a:close/>
                <a:moveTo>
                  <a:pt x="500" y="97"/>
                </a:moveTo>
                <a:cubicBezTo>
                  <a:pt x="493" y="92"/>
                  <a:pt x="485" y="90"/>
                  <a:pt x="476" y="90"/>
                </a:cubicBezTo>
                <a:cubicBezTo>
                  <a:pt x="453" y="90"/>
                  <a:pt x="434" y="109"/>
                  <a:pt x="434" y="132"/>
                </a:cubicBezTo>
                <a:cubicBezTo>
                  <a:pt x="434" y="148"/>
                  <a:pt x="442" y="161"/>
                  <a:pt x="454" y="169"/>
                </a:cubicBezTo>
                <a:cubicBezTo>
                  <a:pt x="460" y="173"/>
                  <a:pt x="468" y="175"/>
                  <a:pt x="476" y="175"/>
                </a:cubicBezTo>
                <a:cubicBezTo>
                  <a:pt x="500" y="175"/>
                  <a:pt x="519" y="156"/>
                  <a:pt x="519" y="132"/>
                </a:cubicBezTo>
                <a:cubicBezTo>
                  <a:pt x="519" y="117"/>
                  <a:pt x="512" y="104"/>
                  <a:pt x="500" y="97"/>
                </a:cubicBezTo>
                <a:close/>
                <a:moveTo>
                  <a:pt x="592" y="166"/>
                </a:moveTo>
                <a:cubicBezTo>
                  <a:pt x="582" y="161"/>
                  <a:pt x="582" y="161"/>
                  <a:pt x="582" y="161"/>
                </a:cubicBezTo>
                <a:cubicBezTo>
                  <a:pt x="586" y="146"/>
                  <a:pt x="587" y="129"/>
                  <a:pt x="584" y="113"/>
                </a:cubicBezTo>
                <a:cubicBezTo>
                  <a:pt x="594" y="109"/>
                  <a:pt x="594" y="109"/>
                  <a:pt x="594" y="109"/>
                </a:cubicBezTo>
                <a:cubicBezTo>
                  <a:pt x="604" y="106"/>
                  <a:pt x="609" y="95"/>
                  <a:pt x="605" y="86"/>
                </a:cubicBezTo>
                <a:cubicBezTo>
                  <a:pt x="602" y="76"/>
                  <a:pt x="591" y="71"/>
                  <a:pt x="582" y="74"/>
                </a:cubicBezTo>
                <a:cubicBezTo>
                  <a:pt x="571" y="78"/>
                  <a:pt x="571" y="78"/>
                  <a:pt x="571" y="78"/>
                </a:cubicBezTo>
                <a:cubicBezTo>
                  <a:pt x="563" y="64"/>
                  <a:pt x="552" y="52"/>
                  <a:pt x="539" y="43"/>
                </a:cubicBezTo>
                <a:cubicBezTo>
                  <a:pt x="543" y="33"/>
                  <a:pt x="543" y="33"/>
                  <a:pt x="543" y="33"/>
                </a:cubicBezTo>
                <a:cubicBezTo>
                  <a:pt x="547" y="26"/>
                  <a:pt x="545" y="19"/>
                  <a:pt x="541" y="13"/>
                </a:cubicBezTo>
                <a:cubicBezTo>
                  <a:pt x="540" y="11"/>
                  <a:pt x="537" y="9"/>
                  <a:pt x="535" y="8"/>
                </a:cubicBezTo>
                <a:cubicBezTo>
                  <a:pt x="525" y="4"/>
                  <a:pt x="514" y="8"/>
                  <a:pt x="510" y="17"/>
                </a:cubicBezTo>
                <a:cubicBezTo>
                  <a:pt x="505" y="27"/>
                  <a:pt x="505" y="27"/>
                  <a:pt x="505" y="27"/>
                </a:cubicBezTo>
                <a:cubicBezTo>
                  <a:pt x="490" y="23"/>
                  <a:pt x="473" y="22"/>
                  <a:pt x="457" y="25"/>
                </a:cubicBezTo>
                <a:cubicBezTo>
                  <a:pt x="453" y="14"/>
                  <a:pt x="453" y="14"/>
                  <a:pt x="453" y="14"/>
                </a:cubicBezTo>
                <a:cubicBezTo>
                  <a:pt x="450" y="5"/>
                  <a:pt x="439" y="0"/>
                  <a:pt x="430" y="3"/>
                </a:cubicBezTo>
                <a:cubicBezTo>
                  <a:pt x="420" y="7"/>
                  <a:pt x="415" y="17"/>
                  <a:pt x="418" y="27"/>
                </a:cubicBezTo>
                <a:cubicBezTo>
                  <a:pt x="422" y="38"/>
                  <a:pt x="422" y="38"/>
                  <a:pt x="422" y="38"/>
                </a:cubicBezTo>
                <a:cubicBezTo>
                  <a:pt x="408" y="46"/>
                  <a:pt x="396" y="57"/>
                  <a:pt x="387" y="70"/>
                </a:cubicBezTo>
                <a:cubicBezTo>
                  <a:pt x="377" y="65"/>
                  <a:pt x="377" y="65"/>
                  <a:pt x="377" y="65"/>
                </a:cubicBezTo>
                <a:cubicBezTo>
                  <a:pt x="367" y="61"/>
                  <a:pt x="356" y="65"/>
                  <a:pt x="352" y="74"/>
                </a:cubicBezTo>
                <a:cubicBezTo>
                  <a:pt x="348" y="83"/>
                  <a:pt x="352" y="94"/>
                  <a:pt x="361" y="99"/>
                </a:cubicBezTo>
                <a:cubicBezTo>
                  <a:pt x="371" y="104"/>
                  <a:pt x="371" y="104"/>
                  <a:pt x="371" y="104"/>
                </a:cubicBezTo>
                <a:cubicBezTo>
                  <a:pt x="367" y="119"/>
                  <a:pt x="366" y="135"/>
                  <a:pt x="369" y="152"/>
                </a:cubicBezTo>
                <a:cubicBezTo>
                  <a:pt x="358" y="156"/>
                  <a:pt x="358" y="156"/>
                  <a:pt x="358" y="156"/>
                </a:cubicBezTo>
                <a:cubicBezTo>
                  <a:pt x="349" y="159"/>
                  <a:pt x="344" y="170"/>
                  <a:pt x="347" y="179"/>
                </a:cubicBezTo>
                <a:cubicBezTo>
                  <a:pt x="351" y="189"/>
                  <a:pt x="361" y="194"/>
                  <a:pt x="371" y="190"/>
                </a:cubicBezTo>
                <a:cubicBezTo>
                  <a:pt x="382" y="186"/>
                  <a:pt x="382" y="186"/>
                  <a:pt x="382" y="186"/>
                </a:cubicBezTo>
                <a:cubicBezTo>
                  <a:pt x="389" y="200"/>
                  <a:pt x="400" y="211"/>
                  <a:pt x="411" y="220"/>
                </a:cubicBezTo>
                <a:cubicBezTo>
                  <a:pt x="412" y="221"/>
                  <a:pt x="413" y="221"/>
                  <a:pt x="414" y="222"/>
                </a:cubicBezTo>
                <a:cubicBezTo>
                  <a:pt x="409" y="232"/>
                  <a:pt x="409" y="232"/>
                  <a:pt x="409" y="232"/>
                </a:cubicBezTo>
                <a:cubicBezTo>
                  <a:pt x="405" y="241"/>
                  <a:pt x="409" y="252"/>
                  <a:pt x="418" y="257"/>
                </a:cubicBezTo>
                <a:cubicBezTo>
                  <a:pt x="427" y="261"/>
                  <a:pt x="438" y="257"/>
                  <a:pt x="443" y="248"/>
                </a:cubicBezTo>
                <a:cubicBezTo>
                  <a:pt x="448" y="238"/>
                  <a:pt x="448" y="238"/>
                  <a:pt x="448" y="238"/>
                </a:cubicBezTo>
                <a:cubicBezTo>
                  <a:pt x="463" y="242"/>
                  <a:pt x="479" y="243"/>
                  <a:pt x="496" y="240"/>
                </a:cubicBezTo>
                <a:cubicBezTo>
                  <a:pt x="500" y="250"/>
                  <a:pt x="500" y="250"/>
                  <a:pt x="500" y="250"/>
                </a:cubicBezTo>
                <a:cubicBezTo>
                  <a:pt x="503" y="260"/>
                  <a:pt x="514" y="265"/>
                  <a:pt x="523" y="261"/>
                </a:cubicBezTo>
                <a:cubicBezTo>
                  <a:pt x="533" y="258"/>
                  <a:pt x="538" y="247"/>
                  <a:pt x="534" y="238"/>
                </a:cubicBezTo>
                <a:cubicBezTo>
                  <a:pt x="530" y="227"/>
                  <a:pt x="530" y="227"/>
                  <a:pt x="530" y="227"/>
                </a:cubicBezTo>
                <a:cubicBezTo>
                  <a:pt x="545" y="219"/>
                  <a:pt x="557" y="208"/>
                  <a:pt x="566" y="195"/>
                </a:cubicBezTo>
                <a:cubicBezTo>
                  <a:pt x="576" y="199"/>
                  <a:pt x="576" y="199"/>
                  <a:pt x="576" y="199"/>
                </a:cubicBezTo>
                <a:cubicBezTo>
                  <a:pt x="585" y="204"/>
                  <a:pt x="596" y="200"/>
                  <a:pt x="601" y="191"/>
                </a:cubicBezTo>
                <a:cubicBezTo>
                  <a:pt x="605" y="181"/>
                  <a:pt x="601" y="170"/>
                  <a:pt x="592" y="166"/>
                </a:cubicBezTo>
                <a:close/>
                <a:moveTo>
                  <a:pt x="476" y="222"/>
                </a:moveTo>
                <a:cubicBezTo>
                  <a:pt x="457" y="222"/>
                  <a:pt x="439" y="215"/>
                  <a:pt x="425" y="205"/>
                </a:cubicBezTo>
                <a:cubicBezTo>
                  <a:pt x="402" y="189"/>
                  <a:pt x="387" y="162"/>
                  <a:pt x="387" y="132"/>
                </a:cubicBezTo>
                <a:cubicBezTo>
                  <a:pt x="387" y="83"/>
                  <a:pt x="427" y="43"/>
                  <a:pt x="476" y="43"/>
                </a:cubicBezTo>
                <a:cubicBezTo>
                  <a:pt x="493" y="43"/>
                  <a:pt x="508" y="48"/>
                  <a:pt x="522" y="56"/>
                </a:cubicBezTo>
                <a:cubicBezTo>
                  <a:pt x="548" y="71"/>
                  <a:pt x="566" y="100"/>
                  <a:pt x="566" y="132"/>
                </a:cubicBezTo>
                <a:cubicBezTo>
                  <a:pt x="566" y="182"/>
                  <a:pt x="526" y="222"/>
                  <a:pt x="476" y="222"/>
                </a:cubicBezTo>
                <a:close/>
                <a:moveTo>
                  <a:pt x="195" y="182"/>
                </a:moveTo>
                <a:cubicBezTo>
                  <a:pt x="162" y="182"/>
                  <a:pt x="135" y="209"/>
                  <a:pt x="135" y="243"/>
                </a:cubicBezTo>
                <a:cubicBezTo>
                  <a:pt x="135" y="277"/>
                  <a:pt x="162" y="304"/>
                  <a:pt x="195" y="304"/>
                </a:cubicBezTo>
                <a:cubicBezTo>
                  <a:pt x="229" y="304"/>
                  <a:pt x="256" y="277"/>
                  <a:pt x="256" y="243"/>
                </a:cubicBezTo>
                <a:cubicBezTo>
                  <a:pt x="256" y="209"/>
                  <a:pt x="229" y="182"/>
                  <a:pt x="195" y="182"/>
                </a:cubicBezTo>
                <a:close/>
                <a:moveTo>
                  <a:pt x="349" y="269"/>
                </a:moveTo>
                <a:cubicBezTo>
                  <a:pt x="365" y="269"/>
                  <a:pt x="365" y="269"/>
                  <a:pt x="365" y="269"/>
                </a:cubicBezTo>
                <a:cubicBezTo>
                  <a:pt x="379" y="269"/>
                  <a:pt x="391" y="258"/>
                  <a:pt x="391" y="243"/>
                </a:cubicBezTo>
                <a:cubicBezTo>
                  <a:pt x="391" y="242"/>
                  <a:pt x="391" y="242"/>
                  <a:pt x="391" y="241"/>
                </a:cubicBezTo>
                <a:cubicBezTo>
                  <a:pt x="390" y="228"/>
                  <a:pt x="379" y="217"/>
                  <a:pt x="365" y="217"/>
                </a:cubicBezTo>
                <a:cubicBezTo>
                  <a:pt x="349" y="217"/>
                  <a:pt x="349" y="217"/>
                  <a:pt x="349" y="217"/>
                </a:cubicBezTo>
                <a:cubicBezTo>
                  <a:pt x="345" y="193"/>
                  <a:pt x="336" y="172"/>
                  <a:pt x="322" y="153"/>
                </a:cubicBezTo>
                <a:cubicBezTo>
                  <a:pt x="334" y="142"/>
                  <a:pt x="334" y="142"/>
                  <a:pt x="334" y="142"/>
                </a:cubicBezTo>
                <a:cubicBezTo>
                  <a:pt x="344" y="132"/>
                  <a:pt x="344" y="115"/>
                  <a:pt x="334" y="105"/>
                </a:cubicBezTo>
                <a:cubicBezTo>
                  <a:pt x="323" y="94"/>
                  <a:pt x="307" y="94"/>
                  <a:pt x="297" y="105"/>
                </a:cubicBezTo>
                <a:cubicBezTo>
                  <a:pt x="285" y="116"/>
                  <a:pt x="285" y="116"/>
                  <a:pt x="285" y="116"/>
                </a:cubicBezTo>
                <a:cubicBezTo>
                  <a:pt x="267" y="103"/>
                  <a:pt x="245" y="94"/>
                  <a:pt x="222" y="90"/>
                </a:cubicBezTo>
                <a:cubicBezTo>
                  <a:pt x="222" y="74"/>
                  <a:pt x="222" y="74"/>
                  <a:pt x="222" y="74"/>
                </a:cubicBezTo>
                <a:cubicBezTo>
                  <a:pt x="222" y="59"/>
                  <a:pt x="210" y="47"/>
                  <a:pt x="195" y="47"/>
                </a:cubicBezTo>
                <a:cubicBezTo>
                  <a:pt x="181" y="47"/>
                  <a:pt x="169" y="59"/>
                  <a:pt x="169" y="74"/>
                </a:cubicBezTo>
                <a:cubicBezTo>
                  <a:pt x="169" y="90"/>
                  <a:pt x="169" y="90"/>
                  <a:pt x="169" y="90"/>
                </a:cubicBezTo>
                <a:cubicBezTo>
                  <a:pt x="146" y="94"/>
                  <a:pt x="124" y="103"/>
                  <a:pt x="106" y="116"/>
                </a:cubicBezTo>
                <a:cubicBezTo>
                  <a:pt x="94" y="105"/>
                  <a:pt x="94" y="105"/>
                  <a:pt x="94" y="105"/>
                </a:cubicBezTo>
                <a:cubicBezTo>
                  <a:pt x="84" y="94"/>
                  <a:pt x="67" y="94"/>
                  <a:pt x="57" y="105"/>
                </a:cubicBezTo>
                <a:cubicBezTo>
                  <a:pt x="47" y="115"/>
                  <a:pt x="47" y="132"/>
                  <a:pt x="57" y="142"/>
                </a:cubicBezTo>
                <a:cubicBezTo>
                  <a:pt x="68" y="153"/>
                  <a:pt x="68" y="153"/>
                  <a:pt x="68" y="153"/>
                </a:cubicBezTo>
                <a:cubicBezTo>
                  <a:pt x="55" y="172"/>
                  <a:pt x="46" y="193"/>
                  <a:pt x="42" y="217"/>
                </a:cubicBezTo>
                <a:cubicBezTo>
                  <a:pt x="26" y="217"/>
                  <a:pt x="26" y="217"/>
                  <a:pt x="26" y="217"/>
                </a:cubicBezTo>
                <a:cubicBezTo>
                  <a:pt x="12" y="217"/>
                  <a:pt x="0" y="228"/>
                  <a:pt x="0" y="243"/>
                </a:cubicBezTo>
                <a:cubicBezTo>
                  <a:pt x="0" y="258"/>
                  <a:pt x="12" y="269"/>
                  <a:pt x="26" y="269"/>
                </a:cubicBezTo>
                <a:cubicBezTo>
                  <a:pt x="42" y="269"/>
                  <a:pt x="42" y="269"/>
                  <a:pt x="42" y="269"/>
                </a:cubicBezTo>
                <a:cubicBezTo>
                  <a:pt x="46" y="293"/>
                  <a:pt x="55" y="314"/>
                  <a:pt x="68" y="333"/>
                </a:cubicBezTo>
                <a:cubicBezTo>
                  <a:pt x="57" y="344"/>
                  <a:pt x="57" y="344"/>
                  <a:pt x="57" y="344"/>
                </a:cubicBezTo>
                <a:cubicBezTo>
                  <a:pt x="47" y="354"/>
                  <a:pt x="47" y="371"/>
                  <a:pt x="57" y="381"/>
                </a:cubicBezTo>
                <a:cubicBezTo>
                  <a:pt x="67" y="392"/>
                  <a:pt x="84" y="392"/>
                  <a:pt x="94" y="381"/>
                </a:cubicBezTo>
                <a:cubicBezTo>
                  <a:pt x="106" y="370"/>
                  <a:pt x="106" y="370"/>
                  <a:pt x="106" y="370"/>
                </a:cubicBezTo>
                <a:cubicBezTo>
                  <a:pt x="118" y="379"/>
                  <a:pt x="132" y="386"/>
                  <a:pt x="147" y="391"/>
                </a:cubicBezTo>
                <a:cubicBezTo>
                  <a:pt x="154" y="393"/>
                  <a:pt x="161" y="395"/>
                  <a:pt x="169" y="396"/>
                </a:cubicBezTo>
                <a:cubicBezTo>
                  <a:pt x="169" y="412"/>
                  <a:pt x="169" y="412"/>
                  <a:pt x="169" y="412"/>
                </a:cubicBezTo>
                <a:cubicBezTo>
                  <a:pt x="169" y="427"/>
                  <a:pt x="181" y="439"/>
                  <a:pt x="195" y="439"/>
                </a:cubicBezTo>
                <a:cubicBezTo>
                  <a:pt x="210" y="439"/>
                  <a:pt x="222" y="427"/>
                  <a:pt x="222" y="412"/>
                </a:cubicBezTo>
                <a:cubicBezTo>
                  <a:pt x="222" y="396"/>
                  <a:pt x="222" y="396"/>
                  <a:pt x="222" y="396"/>
                </a:cubicBezTo>
                <a:cubicBezTo>
                  <a:pt x="245" y="392"/>
                  <a:pt x="267" y="383"/>
                  <a:pt x="285" y="370"/>
                </a:cubicBezTo>
                <a:cubicBezTo>
                  <a:pt x="297" y="381"/>
                  <a:pt x="297" y="381"/>
                  <a:pt x="297" y="381"/>
                </a:cubicBezTo>
                <a:cubicBezTo>
                  <a:pt x="307" y="392"/>
                  <a:pt x="323" y="392"/>
                  <a:pt x="334" y="381"/>
                </a:cubicBezTo>
                <a:cubicBezTo>
                  <a:pt x="344" y="371"/>
                  <a:pt x="344" y="354"/>
                  <a:pt x="334" y="344"/>
                </a:cubicBezTo>
                <a:cubicBezTo>
                  <a:pt x="322" y="333"/>
                  <a:pt x="322" y="333"/>
                  <a:pt x="322" y="333"/>
                </a:cubicBezTo>
                <a:cubicBezTo>
                  <a:pt x="333" y="317"/>
                  <a:pt x="341" y="300"/>
                  <a:pt x="346" y="281"/>
                </a:cubicBezTo>
                <a:cubicBezTo>
                  <a:pt x="347" y="277"/>
                  <a:pt x="348" y="273"/>
                  <a:pt x="349" y="269"/>
                </a:cubicBezTo>
                <a:close/>
                <a:moveTo>
                  <a:pt x="298" y="316"/>
                </a:moveTo>
                <a:cubicBezTo>
                  <a:pt x="276" y="347"/>
                  <a:pt x="241" y="367"/>
                  <a:pt x="201" y="369"/>
                </a:cubicBezTo>
                <a:cubicBezTo>
                  <a:pt x="199" y="369"/>
                  <a:pt x="197" y="369"/>
                  <a:pt x="195" y="369"/>
                </a:cubicBezTo>
                <a:cubicBezTo>
                  <a:pt x="126" y="369"/>
                  <a:pt x="69" y="313"/>
                  <a:pt x="69" y="243"/>
                </a:cubicBezTo>
                <a:cubicBezTo>
                  <a:pt x="69" y="173"/>
                  <a:pt x="126" y="117"/>
                  <a:pt x="195" y="117"/>
                </a:cubicBezTo>
                <a:cubicBezTo>
                  <a:pt x="265" y="117"/>
                  <a:pt x="322" y="173"/>
                  <a:pt x="322" y="243"/>
                </a:cubicBezTo>
                <a:cubicBezTo>
                  <a:pt x="322" y="270"/>
                  <a:pt x="313" y="295"/>
                  <a:pt x="298" y="316"/>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solid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Freeform 15"/>
          <p:cNvSpPr>
            <a:spLocks noEditPoints="1"/>
          </p:cNvSpPr>
          <p:nvPr/>
        </p:nvSpPr>
        <p:spPr bwMode="auto">
          <a:xfrm>
            <a:off x="4909856" y="1060838"/>
            <a:ext cx="608129" cy="757015"/>
          </a:xfrm>
          <a:custGeom>
            <a:avLst/>
            <a:gdLst>
              <a:gd name="T0" fmla="*/ 219 w 423"/>
              <a:gd name="T1" fmla="*/ 319 h 526"/>
              <a:gd name="T2" fmla="*/ 204 w 423"/>
              <a:gd name="T3" fmla="*/ 375 h 526"/>
              <a:gd name="T4" fmla="*/ 217 w 423"/>
              <a:gd name="T5" fmla="*/ 318 h 526"/>
              <a:gd name="T6" fmla="*/ 184 w 423"/>
              <a:gd name="T7" fmla="*/ 258 h 526"/>
              <a:gd name="T8" fmla="*/ 192 w 423"/>
              <a:gd name="T9" fmla="*/ 232 h 526"/>
              <a:gd name="T10" fmla="*/ 210 w 423"/>
              <a:gd name="T11" fmla="*/ 227 h 526"/>
              <a:gd name="T12" fmla="*/ 204 w 423"/>
              <a:gd name="T13" fmla="*/ 278 h 526"/>
              <a:gd name="T14" fmla="*/ 219 w 423"/>
              <a:gd name="T15" fmla="*/ 285 h 526"/>
              <a:gd name="T16" fmla="*/ 210 w 423"/>
              <a:gd name="T17" fmla="*/ 227 h 526"/>
              <a:gd name="T18" fmla="*/ 212 w 423"/>
              <a:gd name="T19" fmla="*/ 526 h 526"/>
              <a:gd name="T20" fmla="*/ 180 w 423"/>
              <a:gd name="T21" fmla="*/ 91 h 526"/>
              <a:gd name="T22" fmla="*/ 115 w 423"/>
              <a:gd name="T23" fmla="*/ 0 h 526"/>
              <a:gd name="T24" fmla="*/ 164 w 423"/>
              <a:gd name="T25" fmla="*/ 0 h 526"/>
              <a:gd name="T26" fmla="*/ 212 w 423"/>
              <a:gd name="T27" fmla="*/ 0 h 526"/>
              <a:gd name="T28" fmla="*/ 259 w 423"/>
              <a:gd name="T29" fmla="*/ 0 h 526"/>
              <a:gd name="T30" fmla="*/ 308 w 423"/>
              <a:gd name="T31" fmla="*/ 0 h 526"/>
              <a:gd name="T32" fmla="*/ 423 w 423"/>
              <a:gd name="T33" fmla="*/ 397 h 526"/>
              <a:gd name="T34" fmla="*/ 231 w 423"/>
              <a:gd name="T35" fmla="*/ 291 h 526"/>
              <a:gd name="T36" fmla="*/ 248 w 423"/>
              <a:gd name="T37" fmla="*/ 241 h 526"/>
              <a:gd name="T38" fmla="*/ 262 w 423"/>
              <a:gd name="T39" fmla="*/ 219 h 526"/>
              <a:gd name="T40" fmla="*/ 231 w 423"/>
              <a:gd name="T41" fmla="*/ 182 h 526"/>
              <a:gd name="T42" fmla="*/ 219 w 423"/>
              <a:gd name="T43" fmla="*/ 204 h 526"/>
              <a:gd name="T44" fmla="*/ 204 w 423"/>
              <a:gd name="T45" fmla="*/ 204 h 526"/>
              <a:gd name="T46" fmla="*/ 192 w 423"/>
              <a:gd name="T47" fmla="*/ 182 h 526"/>
              <a:gd name="T48" fmla="*/ 171 w 423"/>
              <a:gd name="T49" fmla="*/ 219 h 526"/>
              <a:gd name="T50" fmla="*/ 170 w 423"/>
              <a:gd name="T51" fmla="*/ 290 h 526"/>
              <a:gd name="T52" fmla="*/ 192 w 423"/>
              <a:gd name="T53" fmla="*/ 373 h 526"/>
              <a:gd name="T54" fmla="*/ 165 w 423"/>
              <a:gd name="T55" fmla="*/ 357 h 526"/>
              <a:gd name="T56" fmla="*/ 172 w 423"/>
              <a:gd name="T57" fmla="*/ 391 h 526"/>
              <a:gd name="T58" fmla="*/ 192 w 423"/>
              <a:gd name="T59" fmla="*/ 421 h 526"/>
              <a:gd name="T60" fmla="*/ 204 w 423"/>
              <a:gd name="T61" fmla="*/ 399 h 526"/>
              <a:gd name="T62" fmla="*/ 219 w 423"/>
              <a:gd name="T63" fmla="*/ 421 h 526"/>
              <a:gd name="T64" fmla="*/ 231 w 423"/>
              <a:gd name="T65" fmla="*/ 395 h 526"/>
              <a:gd name="T66" fmla="*/ 269 w 423"/>
              <a:gd name="T67" fmla="*/ 352 h 526"/>
              <a:gd name="T68" fmla="*/ 231 w 423"/>
              <a:gd name="T69" fmla="*/ 326 h 526"/>
              <a:gd name="T70" fmla="*/ 235 w 423"/>
              <a:gd name="T71" fmla="*/ 364 h 526"/>
              <a:gd name="T72" fmla="*/ 231 w 423"/>
              <a:gd name="T73" fmla="*/ 3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526">
                <a:moveTo>
                  <a:pt x="217" y="318"/>
                </a:moveTo>
                <a:cubicBezTo>
                  <a:pt x="218" y="319"/>
                  <a:pt x="218" y="319"/>
                  <a:pt x="219" y="319"/>
                </a:cubicBezTo>
                <a:cubicBezTo>
                  <a:pt x="219" y="374"/>
                  <a:pt x="219" y="374"/>
                  <a:pt x="219" y="374"/>
                </a:cubicBezTo>
                <a:cubicBezTo>
                  <a:pt x="214" y="375"/>
                  <a:pt x="209" y="376"/>
                  <a:pt x="204" y="375"/>
                </a:cubicBezTo>
                <a:cubicBezTo>
                  <a:pt x="204" y="312"/>
                  <a:pt x="204" y="312"/>
                  <a:pt x="204" y="312"/>
                </a:cubicBezTo>
                <a:cubicBezTo>
                  <a:pt x="208" y="314"/>
                  <a:pt x="213" y="316"/>
                  <a:pt x="217" y="318"/>
                </a:cubicBezTo>
                <a:close/>
                <a:moveTo>
                  <a:pt x="188" y="235"/>
                </a:moveTo>
                <a:cubicBezTo>
                  <a:pt x="184" y="240"/>
                  <a:pt x="181" y="249"/>
                  <a:pt x="184" y="258"/>
                </a:cubicBezTo>
                <a:cubicBezTo>
                  <a:pt x="185" y="263"/>
                  <a:pt x="188" y="267"/>
                  <a:pt x="192" y="270"/>
                </a:cubicBezTo>
                <a:cubicBezTo>
                  <a:pt x="192" y="232"/>
                  <a:pt x="192" y="232"/>
                  <a:pt x="192" y="232"/>
                </a:cubicBezTo>
                <a:cubicBezTo>
                  <a:pt x="191" y="233"/>
                  <a:pt x="189" y="234"/>
                  <a:pt x="188" y="235"/>
                </a:cubicBezTo>
                <a:close/>
                <a:moveTo>
                  <a:pt x="210" y="227"/>
                </a:moveTo>
                <a:cubicBezTo>
                  <a:pt x="208" y="227"/>
                  <a:pt x="206" y="227"/>
                  <a:pt x="204" y="227"/>
                </a:cubicBezTo>
                <a:cubicBezTo>
                  <a:pt x="204" y="278"/>
                  <a:pt x="204" y="278"/>
                  <a:pt x="204" y="278"/>
                </a:cubicBezTo>
                <a:cubicBezTo>
                  <a:pt x="209" y="280"/>
                  <a:pt x="213" y="282"/>
                  <a:pt x="218" y="284"/>
                </a:cubicBezTo>
                <a:cubicBezTo>
                  <a:pt x="218" y="285"/>
                  <a:pt x="219" y="285"/>
                  <a:pt x="219" y="285"/>
                </a:cubicBezTo>
                <a:cubicBezTo>
                  <a:pt x="219" y="227"/>
                  <a:pt x="219" y="227"/>
                  <a:pt x="219" y="227"/>
                </a:cubicBezTo>
                <a:cubicBezTo>
                  <a:pt x="216" y="227"/>
                  <a:pt x="213" y="227"/>
                  <a:pt x="210" y="227"/>
                </a:cubicBezTo>
                <a:close/>
                <a:moveTo>
                  <a:pt x="423" y="397"/>
                </a:moveTo>
                <a:cubicBezTo>
                  <a:pt x="423" y="514"/>
                  <a:pt x="328" y="526"/>
                  <a:pt x="212" y="526"/>
                </a:cubicBezTo>
                <a:cubicBezTo>
                  <a:pt x="95" y="526"/>
                  <a:pt x="0" y="514"/>
                  <a:pt x="0" y="397"/>
                </a:cubicBezTo>
                <a:cubicBezTo>
                  <a:pt x="0" y="291"/>
                  <a:pt x="79" y="121"/>
                  <a:pt x="180" y="91"/>
                </a:cubicBezTo>
                <a:cubicBezTo>
                  <a:pt x="143" y="78"/>
                  <a:pt x="115" y="42"/>
                  <a:pt x="115" y="0"/>
                </a:cubicBezTo>
                <a:cubicBezTo>
                  <a:pt x="115" y="0"/>
                  <a:pt x="115" y="0"/>
                  <a:pt x="115" y="0"/>
                </a:cubicBezTo>
                <a:cubicBezTo>
                  <a:pt x="122" y="4"/>
                  <a:pt x="131" y="6"/>
                  <a:pt x="140" y="6"/>
                </a:cubicBezTo>
                <a:cubicBezTo>
                  <a:pt x="149" y="6"/>
                  <a:pt x="157" y="4"/>
                  <a:pt x="164" y="0"/>
                </a:cubicBezTo>
                <a:cubicBezTo>
                  <a:pt x="170" y="4"/>
                  <a:pt x="179" y="6"/>
                  <a:pt x="188" y="6"/>
                </a:cubicBezTo>
                <a:cubicBezTo>
                  <a:pt x="197" y="6"/>
                  <a:pt x="205" y="4"/>
                  <a:pt x="212" y="0"/>
                </a:cubicBezTo>
                <a:cubicBezTo>
                  <a:pt x="218" y="4"/>
                  <a:pt x="226" y="6"/>
                  <a:pt x="235" y="6"/>
                </a:cubicBezTo>
                <a:cubicBezTo>
                  <a:pt x="244" y="6"/>
                  <a:pt x="253" y="4"/>
                  <a:pt x="259" y="0"/>
                </a:cubicBezTo>
                <a:cubicBezTo>
                  <a:pt x="266" y="4"/>
                  <a:pt x="274" y="6"/>
                  <a:pt x="283" y="6"/>
                </a:cubicBezTo>
                <a:cubicBezTo>
                  <a:pt x="292" y="6"/>
                  <a:pt x="301" y="4"/>
                  <a:pt x="308" y="0"/>
                </a:cubicBezTo>
                <a:cubicBezTo>
                  <a:pt x="308" y="42"/>
                  <a:pt x="280" y="78"/>
                  <a:pt x="243" y="91"/>
                </a:cubicBezTo>
                <a:cubicBezTo>
                  <a:pt x="344" y="121"/>
                  <a:pt x="423" y="291"/>
                  <a:pt x="423" y="397"/>
                </a:cubicBezTo>
                <a:close/>
                <a:moveTo>
                  <a:pt x="267" y="325"/>
                </a:moveTo>
                <a:cubicBezTo>
                  <a:pt x="261" y="308"/>
                  <a:pt x="247" y="299"/>
                  <a:pt x="231" y="291"/>
                </a:cubicBezTo>
                <a:cubicBezTo>
                  <a:pt x="231" y="230"/>
                  <a:pt x="231" y="230"/>
                  <a:pt x="231" y="230"/>
                </a:cubicBezTo>
                <a:cubicBezTo>
                  <a:pt x="237" y="233"/>
                  <a:pt x="243" y="237"/>
                  <a:pt x="248" y="241"/>
                </a:cubicBezTo>
                <a:cubicBezTo>
                  <a:pt x="250" y="242"/>
                  <a:pt x="251" y="243"/>
                  <a:pt x="253" y="244"/>
                </a:cubicBezTo>
                <a:cubicBezTo>
                  <a:pt x="256" y="235"/>
                  <a:pt x="259" y="227"/>
                  <a:pt x="262" y="219"/>
                </a:cubicBezTo>
                <a:cubicBezTo>
                  <a:pt x="253" y="213"/>
                  <a:pt x="243" y="208"/>
                  <a:pt x="231" y="205"/>
                </a:cubicBezTo>
                <a:cubicBezTo>
                  <a:pt x="231" y="182"/>
                  <a:pt x="231" y="182"/>
                  <a:pt x="231" y="182"/>
                </a:cubicBezTo>
                <a:cubicBezTo>
                  <a:pt x="219" y="182"/>
                  <a:pt x="219" y="182"/>
                  <a:pt x="219" y="182"/>
                </a:cubicBezTo>
                <a:cubicBezTo>
                  <a:pt x="219" y="204"/>
                  <a:pt x="219" y="204"/>
                  <a:pt x="219" y="204"/>
                </a:cubicBezTo>
                <a:cubicBezTo>
                  <a:pt x="215" y="204"/>
                  <a:pt x="212" y="204"/>
                  <a:pt x="207" y="204"/>
                </a:cubicBezTo>
                <a:cubicBezTo>
                  <a:pt x="206" y="204"/>
                  <a:pt x="205" y="204"/>
                  <a:pt x="204" y="204"/>
                </a:cubicBezTo>
                <a:cubicBezTo>
                  <a:pt x="204" y="182"/>
                  <a:pt x="204" y="182"/>
                  <a:pt x="204" y="182"/>
                </a:cubicBezTo>
                <a:cubicBezTo>
                  <a:pt x="192" y="182"/>
                  <a:pt x="192" y="182"/>
                  <a:pt x="192" y="182"/>
                </a:cubicBezTo>
                <a:cubicBezTo>
                  <a:pt x="192" y="207"/>
                  <a:pt x="192" y="207"/>
                  <a:pt x="192" y="207"/>
                </a:cubicBezTo>
                <a:cubicBezTo>
                  <a:pt x="184" y="209"/>
                  <a:pt x="177" y="214"/>
                  <a:pt x="171" y="219"/>
                </a:cubicBezTo>
                <a:cubicBezTo>
                  <a:pt x="163" y="227"/>
                  <a:pt x="156" y="238"/>
                  <a:pt x="156" y="254"/>
                </a:cubicBezTo>
                <a:cubicBezTo>
                  <a:pt x="156" y="270"/>
                  <a:pt x="161" y="281"/>
                  <a:pt x="170" y="290"/>
                </a:cubicBezTo>
                <a:cubicBezTo>
                  <a:pt x="177" y="296"/>
                  <a:pt x="184" y="301"/>
                  <a:pt x="192" y="305"/>
                </a:cubicBezTo>
                <a:cubicBezTo>
                  <a:pt x="192" y="373"/>
                  <a:pt x="192" y="373"/>
                  <a:pt x="192" y="373"/>
                </a:cubicBezTo>
                <a:cubicBezTo>
                  <a:pt x="183" y="370"/>
                  <a:pt x="176" y="364"/>
                  <a:pt x="169" y="359"/>
                </a:cubicBezTo>
                <a:cubicBezTo>
                  <a:pt x="168" y="358"/>
                  <a:pt x="167" y="357"/>
                  <a:pt x="165" y="357"/>
                </a:cubicBezTo>
                <a:cubicBezTo>
                  <a:pt x="161" y="365"/>
                  <a:pt x="157" y="373"/>
                  <a:pt x="153" y="381"/>
                </a:cubicBezTo>
                <a:cubicBezTo>
                  <a:pt x="159" y="385"/>
                  <a:pt x="165" y="388"/>
                  <a:pt x="172" y="391"/>
                </a:cubicBezTo>
                <a:cubicBezTo>
                  <a:pt x="178" y="394"/>
                  <a:pt x="185" y="396"/>
                  <a:pt x="192" y="397"/>
                </a:cubicBezTo>
                <a:cubicBezTo>
                  <a:pt x="192" y="421"/>
                  <a:pt x="192" y="421"/>
                  <a:pt x="192" y="421"/>
                </a:cubicBezTo>
                <a:cubicBezTo>
                  <a:pt x="204" y="421"/>
                  <a:pt x="204" y="421"/>
                  <a:pt x="204" y="421"/>
                </a:cubicBezTo>
                <a:cubicBezTo>
                  <a:pt x="204" y="399"/>
                  <a:pt x="204" y="399"/>
                  <a:pt x="204" y="399"/>
                </a:cubicBezTo>
                <a:cubicBezTo>
                  <a:pt x="209" y="399"/>
                  <a:pt x="214" y="398"/>
                  <a:pt x="219" y="398"/>
                </a:cubicBezTo>
                <a:cubicBezTo>
                  <a:pt x="219" y="421"/>
                  <a:pt x="219" y="421"/>
                  <a:pt x="219" y="421"/>
                </a:cubicBezTo>
                <a:cubicBezTo>
                  <a:pt x="231" y="421"/>
                  <a:pt x="231" y="421"/>
                  <a:pt x="231" y="421"/>
                </a:cubicBezTo>
                <a:cubicBezTo>
                  <a:pt x="231" y="395"/>
                  <a:pt x="231" y="395"/>
                  <a:pt x="231" y="395"/>
                </a:cubicBezTo>
                <a:cubicBezTo>
                  <a:pt x="236" y="393"/>
                  <a:pt x="241" y="391"/>
                  <a:pt x="245" y="388"/>
                </a:cubicBezTo>
                <a:cubicBezTo>
                  <a:pt x="257" y="381"/>
                  <a:pt x="266" y="369"/>
                  <a:pt x="269" y="352"/>
                </a:cubicBezTo>
                <a:cubicBezTo>
                  <a:pt x="271" y="343"/>
                  <a:pt x="270" y="333"/>
                  <a:pt x="267" y="325"/>
                </a:cubicBezTo>
                <a:close/>
                <a:moveTo>
                  <a:pt x="231" y="326"/>
                </a:moveTo>
                <a:cubicBezTo>
                  <a:pt x="231" y="368"/>
                  <a:pt x="231" y="368"/>
                  <a:pt x="231" y="368"/>
                </a:cubicBezTo>
                <a:cubicBezTo>
                  <a:pt x="232" y="367"/>
                  <a:pt x="234" y="365"/>
                  <a:pt x="235" y="364"/>
                </a:cubicBezTo>
                <a:cubicBezTo>
                  <a:pt x="239" y="359"/>
                  <a:pt x="242" y="352"/>
                  <a:pt x="241" y="344"/>
                </a:cubicBezTo>
                <a:cubicBezTo>
                  <a:pt x="241" y="336"/>
                  <a:pt x="236" y="330"/>
                  <a:pt x="231" y="326"/>
                </a:cubicBez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solid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Freeform 16"/>
          <p:cNvSpPr>
            <a:spLocks noEditPoints="1"/>
          </p:cNvSpPr>
          <p:nvPr/>
        </p:nvSpPr>
        <p:spPr bwMode="auto">
          <a:xfrm>
            <a:off x="784508" y="1037739"/>
            <a:ext cx="615640" cy="803212"/>
          </a:xfrm>
          <a:custGeom>
            <a:avLst/>
            <a:gdLst>
              <a:gd name="T0" fmla="*/ 82 w 345"/>
              <a:gd name="T1" fmla="*/ 109 h 541"/>
              <a:gd name="T2" fmla="*/ 173 w 345"/>
              <a:gd name="T3" fmla="*/ 0 h 541"/>
              <a:gd name="T4" fmla="*/ 263 w 345"/>
              <a:gd name="T5" fmla="*/ 109 h 541"/>
              <a:gd name="T6" fmla="*/ 173 w 345"/>
              <a:gd name="T7" fmla="*/ 245 h 541"/>
              <a:gd name="T8" fmla="*/ 82 w 345"/>
              <a:gd name="T9" fmla="*/ 109 h 541"/>
              <a:gd name="T10" fmla="*/ 345 w 345"/>
              <a:gd name="T11" fmla="*/ 385 h 541"/>
              <a:gd name="T12" fmla="*/ 345 w 345"/>
              <a:gd name="T13" fmla="*/ 541 h 541"/>
              <a:gd name="T14" fmla="*/ 0 w 345"/>
              <a:gd name="T15" fmla="*/ 541 h 541"/>
              <a:gd name="T16" fmla="*/ 0 w 345"/>
              <a:gd name="T17" fmla="*/ 385 h 541"/>
              <a:gd name="T18" fmla="*/ 130 w 345"/>
              <a:gd name="T19" fmla="*/ 258 h 541"/>
              <a:gd name="T20" fmla="*/ 216 w 345"/>
              <a:gd name="T21" fmla="*/ 258 h 541"/>
              <a:gd name="T22" fmla="*/ 345 w 345"/>
              <a:gd name="T23" fmla="*/ 385 h 541"/>
              <a:gd name="T24" fmla="*/ 173 w 345"/>
              <a:gd name="T25" fmla="*/ 307 h 541"/>
              <a:gd name="T26" fmla="*/ 208 w 345"/>
              <a:gd name="T27" fmla="*/ 274 h 541"/>
              <a:gd name="T28" fmla="*/ 138 w 345"/>
              <a:gd name="T29" fmla="*/ 274 h 541"/>
              <a:gd name="T30" fmla="*/ 172 w 345"/>
              <a:gd name="T31" fmla="*/ 307 h 541"/>
              <a:gd name="T32" fmla="*/ 145 w 345"/>
              <a:gd name="T33" fmla="*/ 477 h 541"/>
              <a:gd name="T34" fmla="*/ 174 w 345"/>
              <a:gd name="T35" fmla="*/ 503 h 541"/>
              <a:gd name="T36" fmla="*/ 203 w 345"/>
              <a:gd name="T37" fmla="*/ 477 h 541"/>
              <a:gd name="T38" fmla="*/ 173 w 345"/>
              <a:gd name="T39" fmla="*/ 307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5" h="541">
                <a:moveTo>
                  <a:pt x="82" y="109"/>
                </a:moveTo>
                <a:cubicBezTo>
                  <a:pt x="82" y="33"/>
                  <a:pt x="123" y="0"/>
                  <a:pt x="173" y="0"/>
                </a:cubicBezTo>
                <a:cubicBezTo>
                  <a:pt x="223" y="0"/>
                  <a:pt x="263" y="33"/>
                  <a:pt x="263" y="109"/>
                </a:cubicBezTo>
                <a:cubicBezTo>
                  <a:pt x="263" y="184"/>
                  <a:pt x="223" y="245"/>
                  <a:pt x="173" y="245"/>
                </a:cubicBezTo>
                <a:cubicBezTo>
                  <a:pt x="123" y="245"/>
                  <a:pt x="82" y="184"/>
                  <a:pt x="82" y="109"/>
                </a:cubicBezTo>
                <a:close/>
                <a:moveTo>
                  <a:pt x="345" y="385"/>
                </a:moveTo>
                <a:cubicBezTo>
                  <a:pt x="345" y="541"/>
                  <a:pt x="345" y="541"/>
                  <a:pt x="345" y="541"/>
                </a:cubicBezTo>
                <a:cubicBezTo>
                  <a:pt x="0" y="541"/>
                  <a:pt x="0" y="541"/>
                  <a:pt x="0" y="541"/>
                </a:cubicBezTo>
                <a:cubicBezTo>
                  <a:pt x="0" y="385"/>
                  <a:pt x="0" y="385"/>
                  <a:pt x="0" y="385"/>
                </a:cubicBezTo>
                <a:cubicBezTo>
                  <a:pt x="0" y="296"/>
                  <a:pt x="58" y="258"/>
                  <a:pt x="130" y="258"/>
                </a:cubicBezTo>
                <a:cubicBezTo>
                  <a:pt x="216" y="258"/>
                  <a:pt x="216" y="258"/>
                  <a:pt x="216" y="258"/>
                </a:cubicBezTo>
                <a:cubicBezTo>
                  <a:pt x="287" y="258"/>
                  <a:pt x="345" y="296"/>
                  <a:pt x="345" y="385"/>
                </a:cubicBezTo>
                <a:close/>
                <a:moveTo>
                  <a:pt x="173" y="307"/>
                </a:moveTo>
                <a:cubicBezTo>
                  <a:pt x="208" y="274"/>
                  <a:pt x="208" y="274"/>
                  <a:pt x="208" y="274"/>
                </a:cubicBezTo>
                <a:cubicBezTo>
                  <a:pt x="138" y="274"/>
                  <a:pt x="138" y="274"/>
                  <a:pt x="138" y="274"/>
                </a:cubicBezTo>
                <a:cubicBezTo>
                  <a:pt x="172" y="307"/>
                  <a:pt x="172" y="307"/>
                  <a:pt x="172" y="307"/>
                </a:cubicBezTo>
                <a:cubicBezTo>
                  <a:pt x="145" y="477"/>
                  <a:pt x="145" y="477"/>
                  <a:pt x="145" y="477"/>
                </a:cubicBezTo>
                <a:cubicBezTo>
                  <a:pt x="174" y="503"/>
                  <a:pt x="174" y="503"/>
                  <a:pt x="174" y="503"/>
                </a:cubicBezTo>
                <a:cubicBezTo>
                  <a:pt x="203" y="477"/>
                  <a:pt x="203" y="477"/>
                  <a:pt x="203" y="477"/>
                </a:cubicBezTo>
                <a:lnTo>
                  <a:pt x="173" y="307"/>
                </a:lnTo>
                <a:close/>
              </a:path>
            </a:pathLst>
          </a:custGeom>
          <a:gradFill flip="none" rotWithShape="1">
            <a:gsLst>
              <a:gs pos="69184">
                <a:schemeClr val="bg1">
                  <a:lumMod val="50000"/>
                </a:schemeClr>
              </a:gs>
              <a:gs pos="33000">
                <a:schemeClr val="bg1">
                  <a:lumMod val="85000"/>
                </a:schemeClr>
              </a:gs>
              <a:gs pos="0">
                <a:schemeClr val="bg1">
                  <a:lumMod val="50000"/>
                </a:schemeClr>
              </a:gs>
              <a:gs pos="100000">
                <a:schemeClr val="tx1">
                  <a:lumMod val="50000"/>
                  <a:lumOff val="50000"/>
                </a:schemeClr>
              </a:gs>
            </a:gsLst>
            <a:lin ang="2700000" scaled="1"/>
            <a:tileRect/>
          </a:gradFill>
          <a:ln w="3175">
            <a:solidFill>
              <a:schemeClr val="bg1"/>
            </a:solidFill>
          </a:ln>
          <a:effectLst>
            <a:reflection blurRad="6350" stA="3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9" name="组合 8"/>
          <p:cNvGrpSpPr/>
          <p:nvPr/>
        </p:nvGrpSpPr>
        <p:grpSpPr bwMode="auto">
          <a:xfrm>
            <a:off x="1633538" y="2940050"/>
            <a:ext cx="2722562" cy="1117600"/>
            <a:chOff x="1633580" y="2974282"/>
            <a:chExt cx="2722397" cy="1117460"/>
          </a:xfrm>
        </p:grpSpPr>
        <p:sp>
          <p:nvSpPr>
            <p:cNvPr id="25617" name="矩形 34"/>
            <p:cNvSpPr>
              <a:spLocks noChangeArrowheads="1"/>
            </p:cNvSpPr>
            <p:nvPr/>
          </p:nvSpPr>
          <p:spPr bwMode="auto">
            <a:xfrm>
              <a:off x="1633580" y="3322301"/>
              <a:ext cx="2722397"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5618" name="TextBox 35"/>
            <p:cNvSpPr txBox="1">
              <a:spLocks noChangeArrowheads="1"/>
            </p:cNvSpPr>
            <p:nvPr/>
          </p:nvSpPr>
          <p:spPr bwMode="auto">
            <a:xfrm>
              <a:off x="1633580" y="2974282"/>
              <a:ext cx="1476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grpSp>
      <p:grpSp>
        <p:nvGrpSpPr>
          <p:cNvPr id="12" name="组合 11"/>
          <p:cNvGrpSpPr/>
          <p:nvPr/>
        </p:nvGrpSpPr>
        <p:grpSpPr bwMode="auto">
          <a:xfrm>
            <a:off x="5638800" y="974725"/>
            <a:ext cx="2646363" cy="1117600"/>
            <a:chOff x="5638761" y="1023104"/>
            <a:chExt cx="2646596" cy="1117460"/>
          </a:xfrm>
        </p:grpSpPr>
        <p:sp>
          <p:nvSpPr>
            <p:cNvPr id="25615" name="矩形 36"/>
            <p:cNvSpPr>
              <a:spLocks noChangeArrowheads="1"/>
            </p:cNvSpPr>
            <p:nvPr/>
          </p:nvSpPr>
          <p:spPr bwMode="auto">
            <a:xfrm>
              <a:off x="5638761" y="1371123"/>
              <a:ext cx="264659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5616" name="TextBox 37"/>
            <p:cNvSpPr txBox="1">
              <a:spLocks noChangeArrowheads="1"/>
            </p:cNvSpPr>
            <p:nvPr/>
          </p:nvSpPr>
          <p:spPr bwMode="auto">
            <a:xfrm>
              <a:off x="5638761" y="1023104"/>
              <a:ext cx="1476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grpSp>
      <p:grpSp>
        <p:nvGrpSpPr>
          <p:cNvPr id="15" name="组合 14"/>
          <p:cNvGrpSpPr/>
          <p:nvPr/>
        </p:nvGrpSpPr>
        <p:grpSpPr bwMode="auto">
          <a:xfrm>
            <a:off x="5638800" y="2940050"/>
            <a:ext cx="2646363" cy="1117600"/>
            <a:chOff x="5638761" y="3122246"/>
            <a:chExt cx="2646596" cy="1117460"/>
          </a:xfrm>
        </p:grpSpPr>
        <p:sp>
          <p:nvSpPr>
            <p:cNvPr id="25613" name="矩形 38"/>
            <p:cNvSpPr>
              <a:spLocks noChangeArrowheads="1"/>
            </p:cNvSpPr>
            <p:nvPr/>
          </p:nvSpPr>
          <p:spPr bwMode="auto">
            <a:xfrm>
              <a:off x="5638761" y="3470265"/>
              <a:ext cx="264659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RAPIDPPT, 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sp>
          <p:nvSpPr>
            <p:cNvPr id="25614" name="TextBox 39"/>
            <p:cNvSpPr txBox="1">
              <a:spLocks noChangeArrowheads="1"/>
            </p:cNvSpPr>
            <p:nvPr/>
          </p:nvSpPr>
          <p:spPr bwMode="auto">
            <a:xfrm>
              <a:off x="5638761" y="3122246"/>
              <a:ext cx="1476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grpSp>
      <p:grpSp>
        <p:nvGrpSpPr>
          <p:cNvPr id="25610" name="组合 17"/>
          <p:cNvGrpSpPr/>
          <p:nvPr/>
        </p:nvGrpSpPr>
        <p:grpSpPr bwMode="auto">
          <a:xfrm>
            <a:off x="835025" y="-14288"/>
            <a:ext cx="2513013" cy="307976"/>
            <a:chOff x="835117" y="-14845"/>
            <a:chExt cx="2512747" cy="307777"/>
          </a:xfrm>
        </p:grpSpPr>
        <p:sp>
          <p:nvSpPr>
            <p:cNvPr id="25611" name="TextBox 18"/>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20" name="TextBox 19"/>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750"/>
                                        <p:tgtEl>
                                          <p:spTgt spid="8"/>
                                        </p:tgtEl>
                                      </p:cBhvr>
                                    </p:animEffect>
                                    <p:anim calcmode="lin" valueType="num">
                                      <p:cBhvr>
                                        <p:cTn id="8" dur="750" fill="hold"/>
                                        <p:tgtEl>
                                          <p:spTgt spid="8"/>
                                        </p:tgtEl>
                                        <p:attrNameLst>
                                          <p:attrName>ppt_x</p:attrName>
                                        </p:attrNameLst>
                                      </p:cBhvr>
                                      <p:tavLst>
                                        <p:tav tm="0">
                                          <p:val>
                                            <p:strVal val="#ppt_x"/>
                                          </p:val>
                                        </p:tav>
                                        <p:tav tm="100000">
                                          <p:val>
                                            <p:strVal val="#ppt_x"/>
                                          </p:val>
                                        </p:tav>
                                      </p:tavLst>
                                    </p:anim>
                                    <p:anim calcmode="lin" valueType="num">
                                      <p:cBhvr>
                                        <p:cTn id="9" dur="750" fill="hold"/>
                                        <p:tgtEl>
                                          <p:spTgt spid="8"/>
                                        </p:tgtEl>
                                        <p:attrNameLst>
                                          <p:attrName>ppt_y</p:attrName>
                                        </p:attrNameLst>
                                      </p:cBhvr>
                                      <p:tavLst>
                                        <p:tav tm="0">
                                          <p:val>
                                            <p:strVal val="#ppt_y+.1"/>
                                          </p:val>
                                        </p:tav>
                                        <p:tav tm="100000">
                                          <p:val>
                                            <p:strVal val="#ppt_y"/>
                                          </p:val>
                                        </p:tav>
                                      </p:tavLst>
                                    </p:anim>
                                  </p:childTnLst>
                                </p:cTn>
                              </p:par>
                              <p:par>
                                <p:cTn id="10" presetID="12" presetClass="entr" presetSubtype="8" fill="hold" nodeType="withEffect">
                                  <p:stCondLst>
                                    <p:cond delay="70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750"/>
                                        <p:tgtEl>
                                          <p:spTgt spid="2"/>
                                        </p:tgtEl>
                                        <p:attrNameLst>
                                          <p:attrName>ppt_x</p:attrName>
                                        </p:attrNameLst>
                                      </p:cBhvr>
                                      <p:tavLst>
                                        <p:tav tm="0">
                                          <p:val>
                                            <p:strVal val="#ppt_x-#ppt_w*1.125000"/>
                                          </p:val>
                                        </p:tav>
                                        <p:tav tm="100000">
                                          <p:val>
                                            <p:strVal val="#ppt_x"/>
                                          </p:val>
                                        </p:tav>
                                      </p:tavLst>
                                    </p:anim>
                                    <p:animEffect transition="in" filter="wipe(right)">
                                      <p:cBhvr>
                                        <p:cTn id="13" dur="750"/>
                                        <p:tgtEl>
                                          <p:spTgt spid="2"/>
                                        </p:tgtEl>
                                      </p:cBhvr>
                                    </p:animEffect>
                                  </p:childTnLst>
                                </p:cTn>
                              </p:par>
                              <p:par>
                                <p:cTn id="14" presetID="42" presetClass="entr" presetSubtype="0" fill="hold" nodeType="withEffect">
                                  <p:stCondLst>
                                    <p:cond delay="110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750"/>
                                        <p:tgtEl>
                                          <p:spTgt spid="7"/>
                                        </p:tgtEl>
                                      </p:cBhvr>
                                    </p:animEffect>
                                    <p:anim calcmode="lin" valueType="num">
                                      <p:cBhvr>
                                        <p:cTn id="17" dur="750" fill="hold"/>
                                        <p:tgtEl>
                                          <p:spTgt spid="7"/>
                                        </p:tgtEl>
                                        <p:attrNameLst>
                                          <p:attrName>ppt_x</p:attrName>
                                        </p:attrNameLst>
                                      </p:cBhvr>
                                      <p:tavLst>
                                        <p:tav tm="0">
                                          <p:val>
                                            <p:strVal val="#ppt_x"/>
                                          </p:val>
                                        </p:tav>
                                        <p:tav tm="100000">
                                          <p:val>
                                            <p:strVal val="#ppt_x"/>
                                          </p:val>
                                        </p:tav>
                                      </p:tavLst>
                                    </p:anim>
                                    <p:anim calcmode="lin" valueType="num">
                                      <p:cBhvr>
                                        <p:cTn id="18" dur="750" fill="hold"/>
                                        <p:tgtEl>
                                          <p:spTgt spid="7"/>
                                        </p:tgtEl>
                                        <p:attrNameLst>
                                          <p:attrName>ppt_y</p:attrName>
                                        </p:attrNameLst>
                                      </p:cBhvr>
                                      <p:tavLst>
                                        <p:tav tm="0">
                                          <p:val>
                                            <p:strVal val="#ppt_y+.1"/>
                                          </p:val>
                                        </p:tav>
                                        <p:tav tm="100000">
                                          <p:val>
                                            <p:strVal val="#ppt_y"/>
                                          </p:val>
                                        </p:tav>
                                      </p:tavLst>
                                    </p:anim>
                                  </p:childTnLst>
                                </p:cTn>
                              </p:par>
                              <p:par>
                                <p:cTn id="19" presetID="12" presetClass="entr" presetSubtype="8" fill="hold" nodeType="withEffect">
                                  <p:stCondLst>
                                    <p:cond delay="1700"/>
                                  </p:stCondLst>
                                  <p:childTnLst>
                                    <p:set>
                                      <p:cBhvr>
                                        <p:cTn id="20" dur="1" fill="hold">
                                          <p:stCondLst>
                                            <p:cond delay="0"/>
                                          </p:stCondLst>
                                        </p:cTn>
                                        <p:tgtEl>
                                          <p:spTgt spid="12"/>
                                        </p:tgtEl>
                                        <p:attrNameLst>
                                          <p:attrName>style.visibility</p:attrName>
                                        </p:attrNameLst>
                                      </p:cBhvr>
                                      <p:to>
                                        <p:strVal val="visible"/>
                                      </p:to>
                                    </p:set>
                                    <p:anim calcmode="lin" valueType="num">
                                      <p:cBhvr additive="base">
                                        <p:cTn id="21" dur="750"/>
                                        <p:tgtEl>
                                          <p:spTgt spid="12"/>
                                        </p:tgtEl>
                                        <p:attrNameLst>
                                          <p:attrName>ppt_x</p:attrName>
                                        </p:attrNameLst>
                                      </p:cBhvr>
                                      <p:tavLst>
                                        <p:tav tm="0">
                                          <p:val>
                                            <p:strVal val="#ppt_x-#ppt_w*1.125000"/>
                                          </p:val>
                                        </p:tav>
                                        <p:tav tm="100000">
                                          <p:val>
                                            <p:strVal val="#ppt_x"/>
                                          </p:val>
                                        </p:tav>
                                      </p:tavLst>
                                    </p:anim>
                                    <p:animEffect transition="in" filter="wipe(right)">
                                      <p:cBhvr>
                                        <p:cTn id="22" dur="750"/>
                                        <p:tgtEl>
                                          <p:spTgt spid="12"/>
                                        </p:tgtEl>
                                      </p:cBhvr>
                                    </p:animEffect>
                                  </p:childTnLst>
                                </p:cTn>
                              </p:par>
                              <p:par>
                                <p:cTn id="23" presetID="42" presetClass="entr" presetSubtype="0" fill="hold" nodeType="withEffect">
                                  <p:stCondLst>
                                    <p:cond delay="190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750"/>
                                        <p:tgtEl>
                                          <p:spTgt spid="6"/>
                                        </p:tgtEl>
                                      </p:cBhvr>
                                    </p:animEffect>
                                    <p:anim calcmode="lin" valueType="num">
                                      <p:cBhvr>
                                        <p:cTn id="26" dur="750" fill="hold"/>
                                        <p:tgtEl>
                                          <p:spTgt spid="6"/>
                                        </p:tgtEl>
                                        <p:attrNameLst>
                                          <p:attrName>ppt_x</p:attrName>
                                        </p:attrNameLst>
                                      </p:cBhvr>
                                      <p:tavLst>
                                        <p:tav tm="0">
                                          <p:val>
                                            <p:strVal val="#ppt_x"/>
                                          </p:val>
                                        </p:tav>
                                        <p:tav tm="100000">
                                          <p:val>
                                            <p:strVal val="#ppt_x"/>
                                          </p:val>
                                        </p:tav>
                                      </p:tavLst>
                                    </p:anim>
                                    <p:anim calcmode="lin" valueType="num">
                                      <p:cBhvr>
                                        <p:cTn id="27" dur="750" fill="hold"/>
                                        <p:tgtEl>
                                          <p:spTgt spid="6"/>
                                        </p:tgtEl>
                                        <p:attrNameLst>
                                          <p:attrName>ppt_y</p:attrName>
                                        </p:attrNameLst>
                                      </p:cBhvr>
                                      <p:tavLst>
                                        <p:tav tm="0">
                                          <p:val>
                                            <p:strVal val="#ppt_y+.1"/>
                                          </p:val>
                                        </p:tav>
                                        <p:tav tm="100000">
                                          <p:val>
                                            <p:strVal val="#ppt_y"/>
                                          </p:val>
                                        </p:tav>
                                      </p:tavLst>
                                    </p:anim>
                                  </p:childTnLst>
                                </p:cTn>
                              </p:par>
                              <p:par>
                                <p:cTn id="28" presetID="12" presetClass="entr" presetSubtype="8" fill="hold" nodeType="withEffect">
                                  <p:stCondLst>
                                    <p:cond delay="250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750"/>
                                        <p:tgtEl>
                                          <p:spTgt spid="9"/>
                                        </p:tgtEl>
                                        <p:attrNameLst>
                                          <p:attrName>ppt_x</p:attrName>
                                        </p:attrNameLst>
                                      </p:cBhvr>
                                      <p:tavLst>
                                        <p:tav tm="0">
                                          <p:val>
                                            <p:strVal val="#ppt_x-#ppt_w*1.125000"/>
                                          </p:val>
                                        </p:tav>
                                        <p:tav tm="100000">
                                          <p:val>
                                            <p:strVal val="#ppt_x"/>
                                          </p:val>
                                        </p:tav>
                                      </p:tavLst>
                                    </p:anim>
                                    <p:animEffect transition="in" filter="wipe(right)">
                                      <p:cBhvr>
                                        <p:cTn id="31" dur="750"/>
                                        <p:tgtEl>
                                          <p:spTgt spid="9"/>
                                        </p:tgtEl>
                                      </p:cBhvr>
                                    </p:animEffect>
                                  </p:childTnLst>
                                </p:cTn>
                              </p:par>
                              <p:par>
                                <p:cTn id="32" presetID="42" presetClass="entr" presetSubtype="0" fill="hold" nodeType="withEffect">
                                  <p:stCondLst>
                                    <p:cond delay="270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750"/>
                                        <p:tgtEl>
                                          <p:spTgt spid="5"/>
                                        </p:tgtEl>
                                      </p:cBhvr>
                                    </p:animEffect>
                                    <p:anim calcmode="lin" valueType="num">
                                      <p:cBhvr>
                                        <p:cTn id="35" dur="750" fill="hold"/>
                                        <p:tgtEl>
                                          <p:spTgt spid="5"/>
                                        </p:tgtEl>
                                        <p:attrNameLst>
                                          <p:attrName>ppt_x</p:attrName>
                                        </p:attrNameLst>
                                      </p:cBhvr>
                                      <p:tavLst>
                                        <p:tav tm="0">
                                          <p:val>
                                            <p:strVal val="#ppt_x"/>
                                          </p:val>
                                        </p:tav>
                                        <p:tav tm="100000">
                                          <p:val>
                                            <p:strVal val="#ppt_x"/>
                                          </p:val>
                                        </p:tav>
                                      </p:tavLst>
                                    </p:anim>
                                    <p:anim calcmode="lin" valueType="num">
                                      <p:cBhvr>
                                        <p:cTn id="36" dur="750" fill="hold"/>
                                        <p:tgtEl>
                                          <p:spTgt spid="5"/>
                                        </p:tgtEl>
                                        <p:attrNameLst>
                                          <p:attrName>ppt_y</p:attrName>
                                        </p:attrNameLst>
                                      </p:cBhvr>
                                      <p:tavLst>
                                        <p:tav tm="0">
                                          <p:val>
                                            <p:strVal val="#ppt_y+.1"/>
                                          </p:val>
                                        </p:tav>
                                        <p:tav tm="100000">
                                          <p:val>
                                            <p:strVal val="#ppt_y"/>
                                          </p:val>
                                        </p:tav>
                                      </p:tavLst>
                                    </p:anim>
                                  </p:childTnLst>
                                </p:cTn>
                              </p:par>
                              <p:par>
                                <p:cTn id="37" presetID="12" presetClass="entr" presetSubtype="8" fill="hold" nodeType="withEffect">
                                  <p:stCondLst>
                                    <p:cond delay="3400"/>
                                  </p:stCondLst>
                                  <p:childTnLst>
                                    <p:set>
                                      <p:cBhvr>
                                        <p:cTn id="38" dur="1" fill="hold">
                                          <p:stCondLst>
                                            <p:cond delay="0"/>
                                          </p:stCondLst>
                                        </p:cTn>
                                        <p:tgtEl>
                                          <p:spTgt spid="15"/>
                                        </p:tgtEl>
                                        <p:attrNameLst>
                                          <p:attrName>style.visibility</p:attrName>
                                        </p:attrNameLst>
                                      </p:cBhvr>
                                      <p:to>
                                        <p:strVal val="visible"/>
                                      </p:to>
                                    </p:set>
                                    <p:anim calcmode="lin" valueType="num">
                                      <p:cBhvr additive="base">
                                        <p:cTn id="39" dur="750"/>
                                        <p:tgtEl>
                                          <p:spTgt spid="15"/>
                                        </p:tgtEl>
                                        <p:attrNameLst>
                                          <p:attrName>ppt_x</p:attrName>
                                        </p:attrNameLst>
                                      </p:cBhvr>
                                      <p:tavLst>
                                        <p:tav tm="0">
                                          <p:val>
                                            <p:strVal val="#ppt_x-#ppt_w*1.125000"/>
                                          </p:val>
                                        </p:tav>
                                        <p:tav tm="100000">
                                          <p:val>
                                            <p:strVal val="#ppt_x"/>
                                          </p:val>
                                        </p:tav>
                                      </p:tavLst>
                                    </p:anim>
                                    <p:animEffect transition="in" filter="wipe(right)">
                                      <p:cBhvr>
                                        <p:cTn id="40" dur="7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822325" y="1423988"/>
            <a:ext cx="2592388" cy="461962"/>
            <a:chOff x="1249046" y="3315457"/>
            <a:chExt cx="2712758" cy="461665"/>
          </a:xfrm>
        </p:grpSpPr>
        <p:sp>
          <p:nvSpPr>
            <p:cNvPr id="26655" name="TextBox 21"/>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6656" name="组合 24"/>
            <p:cNvGrpSpPr/>
            <p:nvPr/>
          </p:nvGrpSpPr>
          <p:grpSpPr bwMode="auto">
            <a:xfrm>
              <a:off x="1249046" y="3377778"/>
              <a:ext cx="156756" cy="156756"/>
              <a:chOff x="5308985" y="532629"/>
              <a:chExt cx="156756" cy="156756"/>
            </a:xfrm>
          </p:grpSpPr>
          <p:sp>
            <p:nvSpPr>
              <p:cNvPr id="5" name="圆角矩形 4"/>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6" name="等腰三角形 5"/>
              <p:cNvSpPr/>
              <p:nvPr/>
            </p:nvSpPr>
            <p:spPr>
              <a:xfrm rot="5400000">
                <a:off x="5360886" y="587455"/>
                <a:ext cx="52353"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sp>
        <p:nvSpPr>
          <p:cNvPr id="7" name="TextBox 75"/>
          <p:cNvSpPr txBox="1">
            <a:spLocks noChangeArrowheads="1"/>
          </p:cNvSpPr>
          <p:nvPr/>
        </p:nvSpPr>
        <p:spPr bwMode="auto">
          <a:xfrm>
            <a:off x="720725" y="968375"/>
            <a:ext cx="14763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grpSp>
        <p:nvGrpSpPr>
          <p:cNvPr id="8" name="组合 7"/>
          <p:cNvGrpSpPr/>
          <p:nvPr/>
        </p:nvGrpSpPr>
        <p:grpSpPr bwMode="auto">
          <a:xfrm>
            <a:off x="822325" y="1968500"/>
            <a:ext cx="2592388" cy="461963"/>
            <a:chOff x="1249046" y="3315457"/>
            <a:chExt cx="2712758" cy="461665"/>
          </a:xfrm>
        </p:grpSpPr>
        <p:sp>
          <p:nvSpPr>
            <p:cNvPr id="26649" name="TextBox 80"/>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6650" name="组合 81"/>
            <p:cNvGrpSpPr/>
            <p:nvPr/>
          </p:nvGrpSpPr>
          <p:grpSpPr bwMode="auto">
            <a:xfrm>
              <a:off x="1249046" y="3377778"/>
              <a:ext cx="156756" cy="156756"/>
              <a:chOff x="5308985" y="532629"/>
              <a:chExt cx="156756" cy="156756"/>
            </a:xfrm>
          </p:grpSpPr>
          <p:sp>
            <p:nvSpPr>
              <p:cNvPr id="11" name="圆角矩形 10"/>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12" name="等腰三角形 11"/>
              <p:cNvSpPr/>
              <p:nvPr/>
            </p:nvSpPr>
            <p:spPr>
              <a:xfrm rot="5400000">
                <a:off x="5360886" y="587455"/>
                <a:ext cx="52354"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grpSp>
        <p:nvGrpSpPr>
          <p:cNvPr id="13" name="组合 12"/>
          <p:cNvGrpSpPr/>
          <p:nvPr/>
        </p:nvGrpSpPr>
        <p:grpSpPr bwMode="auto">
          <a:xfrm>
            <a:off x="822325" y="2511425"/>
            <a:ext cx="2592388" cy="461963"/>
            <a:chOff x="1249046" y="3315457"/>
            <a:chExt cx="2712758" cy="461665"/>
          </a:xfrm>
        </p:grpSpPr>
        <p:sp>
          <p:nvSpPr>
            <p:cNvPr id="26643" name="TextBox 85"/>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6644" name="组合 86"/>
            <p:cNvGrpSpPr/>
            <p:nvPr/>
          </p:nvGrpSpPr>
          <p:grpSpPr bwMode="auto">
            <a:xfrm>
              <a:off x="1249046" y="3377778"/>
              <a:ext cx="156756" cy="156756"/>
              <a:chOff x="5308985" y="532629"/>
              <a:chExt cx="156756" cy="156756"/>
            </a:xfrm>
          </p:grpSpPr>
          <p:sp>
            <p:nvSpPr>
              <p:cNvPr id="16" name="圆角矩形 15"/>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17" name="等腰三角形 16"/>
              <p:cNvSpPr/>
              <p:nvPr/>
            </p:nvSpPr>
            <p:spPr>
              <a:xfrm rot="5400000">
                <a:off x="5360886" y="587455"/>
                <a:ext cx="52354"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grpSp>
        <p:nvGrpSpPr>
          <p:cNvPr id="18" name="组合 17"/>
          <p:cNvGrpSpPr/>
          <p:nvPr/>
        </p:nvGrpSpPr>
        <p:grpSpPr bwMode="auto">
          <a:xfrm>
            <a:off x="822325" y="3055938"/>
            <a:ext cx="2592388" cy="460375"/>
            <a:chOff x="1249046" y="3315457"/>
            <a:chExt cx="2712758" cy="461665"/>
          </a:xfrm>
        </p:grpSpPr>
        <p:sp>
          <p:nvSpPr>
            <p:cNvPr id="26637" name="TextBox 90"/>
            <p:cNvSpPr txBox="1">
              <a:spLocks noChangeArrowheads="1"/>
            </p:cNvSpPr>
            <p:nvPr/>
          </p:nvSpPr>
          <p:spPr bwMode="auto">
            <a:xfrm>
              <a:off x="1435102" y="3315457"/>
              <a:ext cx="252670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200">
                  <a:solidFill>
                    <a:srgbClr val="7F7F7F"/>
                  </a:solidFill>
                  <a:latin typeface="Arial" panose="020B0604020202020204" pitchFamily="34" charset="0"/>
                  <a:ea typeface="Kozuka Gothic Pr6N EL" panose="020B0200000000000000" pitchFamily="34" charset="-128"/>
                </a:rPr>
                <a:t>The leader of professional PPT designer in China.</a:t>
              </a:r>
              <a:endParaRPr lang="zh-CN" altLang="en-US" sz="1200">
                <a:solidFill>
                  <a:srgbClr val="7F7F7F"/>
                </a:solidFill>
                <a:latin typeface="Arial" panose="020B0604020202020204" pitchFamily="34" charset="0"/>
                <a:ea typeface="Kozuka Gothic Pr6N EL" panose="020B0200000000000000" pitchFamily="34" charset="-128"/>
              </a:endParaRPr>
            </a:p>
          </p:txBody>
        </p:sp>
        <p:grpSp>
          <p:nvGrpSpPr>
            <p:cNvPr id="26638" name="组合 91"/>
            <p:cNvGrpSpPr/>
            <p:nvPr/>
          </p:nvGrpSpPr>
          <p:grpSpPr bwMode="auto">
            <a:xfrm>
              <a:off x="1249046" y="3377778"/>
              <a:ext cx="156756" cy="156756"/>
              <a:chOff x="5308985" y="532629"/>
              <a:chExt cx="156756" cy="156756"/>
            </a:xfrm>
          </p:grpSpPr>
          <p:sp>
            <p:nvSpPr>
              <p:cNvPr id="21" name="圆角矩形 20"/>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sp>
            <p:nvSpPr>
              <p:cNvPr id="22" name="等腰三角形 21"/>
              <p:cNvSpPr/>
              <p:nvPr/>
            </p:nvSpPr>
            <p:spPr>
              <a:xfrm rot="5400000">
                <a:off x="5360795" y="587939"/>
                <a:ext cx="52534" cy="4651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400">
                  <a:solidFill>
                    <a:schemeClr val="bg1">
                      <a:lumMod val="50000"/>
                    </a:schemeClr>
                  </a:solidFill>
                </a:endParaRPr>
              </a:p>
            </p:txBody>
          </p:sp>
        </p:grpSp>
      </p:grpSp>
      <p:pic>
        <p:nvPicPr>
          <p:cNvPr id="23" name="Picture 3"/>
          <p:cNvPicPr>
            <a:picLocks noChangeAspect="1" noChangeArrowheads="1"/>
          </p:cNvPicPr>
          <p:nvPr/>
        </p:nvPicPr>
        <p:blipFill>
          <a:blip r:embed="rId1">
            <a:extLst>
              <a:ext uri="{28A0092B-C50C-407E-A947-70E740481C1C}">
                <a14:useLocalDpi xmlns:a14="http://schemas.microsoft.com/office/drawing/2010/main" val="0"/>
              </a:ext>
            </a:extLst>
          </a:blip>
          <a:srcRect l="67732"/>
          <a:stretch>
            <a:fillRect/>
          </a:stretch>
        </p:blipFill>
        <p:spPr bwMode="auto">
          <a:xfrm>
            <a:off x="7092950" y="1466850"/>
            <a:ext cx="1133475" cy="2349500"/>
          </a:xfrm>
          <a:prstGeom prst="rect">
            <a:avLst/>
          </a:prstGeom>
          <a:noFill/>
          <a:ln w="25400">
            <a:solidFill>
              <a:srgbClr val="D9D9D9"/>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4" name="Picture 3"/>
          <p:cNvPicPr>
            <a:picLocks noChangeAspect="1" noChangeArrowheads="1"/>
          </p:cNvPicPr>
          <p:nvPr/>
        </p:nvPicPr>
        <p:blipFill>
          <a:blip r:embed="rId1">
            <a:extLst>
              <a:ext uri="{28A0092B-C50C-407E-A947-70E740481C1C}">
                <a14:useLocalDpi xmlns:a14="http://schemas.microsoft.com/office/drawing/2010/main" val="0"/>
              </a:ext>
            </a:extLst>
          </a:blip>
          <a:srcRect l="33243" r="32268"/>
          <a:stretch>
            <a:fillRect/>
          </a:stretch>
        </p:blipFill>
        <p:spPr bwMode="auto">
          <a:xfrm>
            <a:off x="5738813" y="1466850"/>
            <a:ext cx="1211262" cy="2349500"/>
          </a:xfrm>
          <a:prstGeom prst="rect">
            <a:avLst/>
          </a:prstGeom>
          <a:noFill/>
          <a:ln w="25400">
            <a:solidFill>
              <a:srgbClr val="D9D9D9"/>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 name="Picture 3"/>
          <p:cNvPicPr>
            <a:picLocks noChangeAspect="1" noChangeArrowheads="1"/>
          </p:cNvPicPr>
          <p:nvPr/>
        </p:nvPicPr>
        <p:blipFill>
          <a:blip r:embed="rId1">
            <a:extLst>
              <a:ext uri="{28A0092B-C50C-407E-A947-70E740481C1C}">
                <a14:useLocalDpi xmlns:a14="http://schemas.microsoft.com/office/drawing/2010/main" val="0"/>
              </a:ext>
            </a:extLst>
          </a:blip>
          <a:srcRect r="66757"/>
          <a:stretch>
            <a:fillRect/>
          </a:stretch>
        </p:blipFill>
        <p:spPr bwMode="auto">
          <a:xfrm>
            <a:off x="4427538" y="1466850"/>
            <a:ext cx="1168400" cy="2349500"/>
          </a:xfrm>
          <a:prstGeom prst="rect">
            <a:avLst/>
          </a:prstGeom>
          <a:noFill/>
          <a:ln w="25400">
            <a:solidFill>
              <a:srgbClr val="D9D9D9"/>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26634" name="组合 28"/>
          <p:cNvGrpSpPr/>
          <p:nvPr/>
        </p:nvGrpSpPr>
        <p:grpSpPr bwMode="auto">
          <a:xfrm>
            <a:off x="835025" y="-14288"/>
            <a:ext cx="2513013" cy="307976"/>
            <a:chOff x="835117" y="-14845"/>
            <a:chExt cx="2512747" cy="307777"/>
          </a:xfrm>
        </p:grpSpPr>
        <p:sp>
          <p:nvSpPr>
            <p:cNvPr id="26635" name="TextBox 29"/>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28" name="TextBox 30"/>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ppt_x</p:attrName>
                                        </p:attrNameLst>
                                      </p:cBhvr>
                                      <p:tavLst>
                                        <p:tav tm="0">
                                          <p:val>
                                            <p:strVal val="#ppt_x-#ppt_w*1.125000"/>
                                          </p:val>
                                        </p:tav>
                                        <p:tav tm="100000">
                                          <p:val>
                                            <p:strVal val="#ppt_x"/>
                                          </p:val>
                                        </p:tav>
                                      </p:tavLst>
                                    </p:anim>
                                    <p:animEffect transition="in" filter="wipe(right)">
                                      <p:cBhvr>
                                        <p:cTn id="8" dur="500"/>
                                        <p:tgtEl>
                                          <p:spTgt spid="7"/>
                                        </p:tgtEl>
                                      </p:cBhvr>
                                    </p:animEffect>
                                  </p:childTnLst>
                                </p:cTn>
                              </p:par>
                              <p:par>
                                <p:cTn id="9" presetID="12" presetClass="entr" presetSubtype="1" fill="hold" nodeType="withEffect">
                                  <p:stCondLst>
                                    <p:cond delay="25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p:tgtEl>
                                          <p:spTgt spid="2"/>
                                        </p:tgtEl>
                                        <p:attrNameLst>
                                          <p:attrName>ppt_y</p:attrName>
                                        </p:attrNameLst>
                                      </p:cBhvr>
                                      <p:tavLst>
                                        <p:tav tm="0">
                                          <p:val>
                                            <p:strVal val="#ppt_y-#ppt_h*1.125000"/>
                                          </p:val>
                                        </p:tav>
                                        <p:tav tm="100000">
                                          <p:val>
                                            <p:strVal val="#ppt_y"/>
                                          </p:val>
                                        </p:tav>
                                      </p:tavLst>
                                    </p:anim>
                                    <p:animEffect transition="in" filter="wipe(down)">
                                      <p:cBhvr>
                                        <p:cTn id="12" dur="500"/>
                                        <p:tgtEl>
                                          <p:spTgt spid="2"/>
                                        </p:tgtEl>
                                      </p:cBhvr>
                                    </p:animEffect>
                                  </p:childTnLst>
                                </p:cTn>
                              </p:par>
                              <p:par>
                                <p:cTn id="13" presetID="12" presetClass="entr" presetSubtype="1" fill="hold" nodeType="withEffect">
                                  <p:stCondLst>
                                    <p:cond delay="35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p:tgtEl>
                                          <p:spTgt spid="8"/>
                                        </p:tgtEl>
                                        <p:attrNameLst>
                                          <p:attrName>ppt_y</p:attrName>
                                        </p:attrNameLst>
                                      </p:cBhvr>
                                      <p:tavLst>
                                        <p:tav tm="0">
                                          <p:val>
                                            <p:strVal val="#ppt_y-#ppt_h*1.125000"/>
                                          </p:val>
                                        </p:tav>
                                        <p:tav tm="100000">
                                          <p:val>
                                            <p:strVal val="#ppt_y"/>
                                          </p:val>
                                        </p:tav>
                                      </p:tavLst>
                                    </p:anim>
                                    <p:animEffect transition="in" filter="wipe(down)">
                                      <p:cBhvr>
                                        <p:cTn id="16" dur="500"/>
                                        <p:tgtEl>
                                          <p:spTgt spid="8"/>
                                        </p:tgtEl>
                                      </p:cBhvr>
                                    </p:animEffect>
                                  </p:childTnLst>
                                </p:cTn>
                              </p:par>
                              <p:par>
                                <p:cTn id="17" presetID="12" presetClass="entr" presetSubtype="1" fill="hold" nodeType="withEffect">
                                  <p:stCondLst>
                                    <p:cond delay="4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p:tgtEl>
                                          <p:spTgt spid="13"/>
                                        </p:tgtEl>
                                        <p:attrNameLst>
                                          <p:attrName>ppt_y</p:attrName>
                                        </p:attrNameLst>
                                      </p:cBhvr>
                                      <p:tavLst>
                                        <p:tav tm="0">
                                          <p:val>
                                            <p:strVal val="#ppt_y-#ppt_h*1.125000"/>
                                          </p:val>
                                        </p:tav>
                                        <p:tav tm="100000">
                                          <p:val>
                                            <p:strVal val="#ppt_y"/>
                                          </p:val>
                                        </p:tav>
                                      </p:tavLst>
                                    </p:anim>
                                    <p:animEffect transition="in" filter="wipe(down)">
                                      <p:cBhvr>
                                        <p:cTn id="20" dur="500"/>
                                        <p:tgtEl>
                                          <p:spTgt spid="13"/>
                                        </p:tgtEl>
                                      </p:cBhvr>
                                    </p:animEffect>
                                  </p:childTnLst>
                                </p:cTn>
                              </p:par>
                              <p:par>
                                <p:cTn id="21" presetID="12" presetClass="entr" presetSubtype="1" fill="hold" nodeType="withEffect">
                                  <p:stCondLst>
                                    <p:cond delay="55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p:tgtEl>
                                          <p:spTgt spid="18"/>
                                        </p:tgtEl>
                                        <p:attrNameLst>
                                          <p:attrName>ppt_y</p:attrName>
                                        </p:attrNameLst>
                                      </p:cBhvr>
                                      <p:tavLst>
                                        <p:tav tm="0">
                                          <p:val>
                                            <p:strVal val="#ppt_y-#ppt_h*1.125000"/>
                                          </p:val>
                                        </p:tav>
                                        <p:tav tm="100000">
                                          <p:val>
                                            <p:strVal val="#ppt_y"/>
                                          </p:val>
                                        </p:tav>
                                      </p:tavLst>
                                    </p:anim>
                                    <p:animEffect transition="in" filter="wipe(down)">
                                      <p:cBhvr>
                                        <p:cTn id="24" dur="500"/>
                                        <p:tgtEl>
                                          <p:spTgt spid="18"/>
                                        </p:tgtEl>
                                      </p:cBhvr>
                                    </p:animEffect>
                                  </p:childTnLst>
                                </p:cTn>
                              </p:par>
                              <p:par>
                                <p:cTn id="25" presetID="2" presetClass="entr" presetSubtype="2" decel="70000" fill="hold" nodeType="withEffect">
                                  <p:stCondLst>
                                    <p:cond delay="100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500" fill="hold"/>
                                        <p:tgtEl>
                                          <p:spTgt spid="23"/>
                                        </p:tgtEl>
                                        <p:attrNameLst>
                                          <p:attrName>ppt_x</p:attrName>
                                        </p:attrNameLst>
                                      </p:cBhvr>
                                      <p:tavLst>
                                        <p:tav tm="0">
                                          <p:val>
                                            <p:strVal val="1+#ppt_w/2"/>
                                          </p:val>
                                        </p:tav>
                                        <p:tav tm="100000">
                                          <p:val>
                                            <p:strVal val="#ppt_x"/>
                                          </p:val>
                                        </p:tav>
                                      </p:tavLst>
                                    </p:anim>
                                    <p:anim calcmode="lin" valueType="num">
                                      <p:cBhvr additive="base">
                                        <p:cTn id="28" dur="500" fill="hold"/>
                                        <p:tgtEl>
                                          <p:spTgt spid="23"/>
                                        </p:tgtEl>
                                        <p:attrNameLst>
                                          <p:attrName>ppt_y</p:attrName>
                                        </p:attrNameLst>
                                      </p:cBhvr>
                                      <p:tavLst>
                                        <p:tav tm="0">
                                          <p:val>
                                            <p:strVal val="#ppt_y"/>
                                          </p:val>
                                        </p:tav>
                                        <p:tav tm="100000">
                                          <p:val>
                                            <p:strVal val="#ppt_y"/>
                                          </p:val>
                                        </p:tav>
                                      </p:tavLst>
                                    </p:anim>
                                  </p:childTnLst>
                                </p:cTn>
                              </p:par>
                              <p:par>
                                <p:cTn id="29" presetID="2" presetClass="entr" presetSubtype="2" decel="70000" fill="hold" nodeType="withEffect">
                                  <p:stCondLst>
                                    <p:cond delay="100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500" fill="hold"/>
                                        <p:tgtEl>
                                          <p:spTgt spid="24"/>
                                        </p:tgtEl>
                                        <p:attrNameLst>
                                          <p:attrName>ppt_x</p:attrName>
                                        </p:attrNameLst>
                                      </p:cBhvr>
                                      <p:tavLst>
                                        <p:tav tm="0">
                                          <p:val>
                                            <p:strVal val="1+#ppt_w/2"/>
                                          </p:val>
                                        </p:tav>
                                        <p:tav tm="100000">
                                          <p:val>
                                            <p:strVal val="#ppt_x"/>
                                          </p:val>
                                        </p:tav>
                                      </p:tavLst>
                                    </p:anim>
                                    <p:anim calcmode="lin" valueType="num">
                                      <p:cBhvr additive="base">
                                        <p:cTn id="32" dur="500" fill="hold"/>
                                        <p:tgtEl>
                                          <p:spTgt spid="24"/>
                                        </p:tgtEl>
                                        <p:attrNameLst>
                                          <p:attrName>ppt_y</p:attrName>
                                        </p:attrNameLst>
                                      </p:cBhvr>
                                      <p:tavLst>
                                        <p:tav tm="0">
                                          <p:val>
                                            <p:strVal val="#ppt_y"/>
                                          </p:val>
                                        </p:tav>
                                        <p:tav tm="100000">
                                          <p:val>
                                            <p:strVal val="#ppt_y"/>
                                          </p:val>
                                        </p:tav>
                                      </p:tavLst>
                                    </p:anim>
                                  </p:childTnLst>
                                </p:cTn>
                              </p:par>
                              <p:par>
                                <p:cTn id="33" presetID="2" presetClass="entr" presetSubtype="2" decel="70000" fill="hold" nodeType="withEffect">
                                  <p:stCondLst>
                                    <p:cond delay="1000"/>
                                  </p:stCondLst>
                                  <p:childTnLst>
                                    <p:set>
                                      <p:cBhvr>
                                        <p:cTn id="34" dur="1" fill="hold">
                                          <p:stCondLst>
                                            <p:cond delay="0"/>
                                          </p:stCondLst>
                                        </p:cTn>
                                        <p:tgtEl>
                                          <p:spTgt spid="25"/>
                                        </p:tgtEl>
                                        <p:attrNameLst>
                                          <p:attrName>style.visibility</p:attrName>
                                        </p:attrNameLst>
                                      </p:cBhvr>
                                      <p:to>
                                        <p:strVal val="visible"/>
                                      </p:to>
                                    </p:set>
                                    <p:anim calcmode="lin" valueType="num">
                                      <p:cBhvr additive="base">
                                        <p:cTn id="35" dur="500" fill="hold"/>
                                        <p:tgtEl>
                                          <p:spTgt spid="25"/>
                                        </p:tgtEl>
                                        <p:attrNameLst>
                                          <p:attrName>ppt_x</p:attrName>
                                        </p:attrNameLst>
                                      </p:cBhvr>
                                      <p:tavLst>
                                        <p:tav tm="0">
                                          <p:val>
                                            <p:strVal val="1+#ppt_w/2"/>
                                          </p:val>
                                        </p:tav>
                                        <p:tav tm="100000">
                                          <p:val>
                                            <p:strVal val="#ppt_x"/>
                                          </p:val>
                                        </p:tav>
                                      </p:tavLst>
                                    </p:anim>
                                    <p:anim calcmode="lin" valueType="num">
                                      <p:cBhvr additive="base">
                                        <p:cTn id="36"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1">
            <a:extLst>
              <a:ext uri="{28A0092B-C50C-407E-A947-70E740481C1C}">
                <a14:useLocalDpi xmlns:a14="http://schemas.microsoft.com/office/drawing/2010/main" val="0"/>
              </a:ext>
            </a:extLst>
          </a:blip>
          <a:srcRect l="53346" b="22742"/>
          <a:stretch>
            <a:fillRect/>
          </a:stretch>
        </p:blipFill>
        <p:spPr bwMode="auto">
          <a:xfrm>
            <a:off x="755576" y="1433795"/>
            <a:ext cx="2622516" cy="2464922"/>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p:spPr>
      </p:pic>
      <p:grpSp>
        <p:nvGrpSpPr>
          <p:cNvPr id="5" name="组合 4"/>
          <p:cNvGrpSpPr/>
          <p:nvPr/>
        </p:nvGrpSpPr>
        <p:grpSpPr bwMode="auto">
          <a:xfrm>
            <a:off x="3948113" y="1227138"/>
            <a:ext cx="2112962" cy="527050"/>
            <a:chOff x="1126386" y="1054480"/>
            <a:chExt cx="2533426" cy="631488"/>
          </a:xfrm>
        </p:grpSpPr>
        <p:sp>
          <p:nvSpPr>
            <p:cNvPr id="6"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7" name="Freeform 58"/>
            <p:cNvSpPr/>
            <p:nvPr/>
          </p:nvSpPr>
          <p:spPr bwMode="auto">
            <a:xfrm>
              <a:off x="1126386" y="1115346"/>
              <a:ext cx="2472517" cy="504049"/>
            </a:xfrm>
            <a:custGeom>
              <a:avLst/>
              <a:gdLst>
                <a:gd name="T0" fmla="*/ 0 w 560"/>
                <a:gd name="T1" fmla="*/ 2147483647 h 114"/>
                <a:gd name="T2" fmla="*/ 2147483647 w 560"/>
                <a:gd name="T3" fmla="*/ 2147483647 h 114"/>
                <a:gd name="T4" fmla="*/ 2147483647 w 560"/>
                <a:gd name="T5" fmla="*/ 1107816374 h 114"/>
                <a:gd name="T6" fmla="*/ 2147483647 w 560"/>
                <a:gd name="T7" fmla="*/ 0 h 114"/>
                <a:gd name="T8" fmla="*/ 0 w 560"/>
                <a:gd name="T9" fmla="*/ 0 h 114"/>
                <a:gd name="T10" fmla="*/ 0 w 560"/>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8"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9278" name="组合 51"/>
            <p:cNvGrpSpPr/>
            <p:nvPr/>
          </p:nvGrpSpPr>
          <p:grpSpPr bwMode="auto">
            <a:xfrm>
              <a:off x="1642965" y="1128882"/>
              <a:ext cx="1604331" cy="525990"/>
              <a:chOff x="1642965" y="1128882"/>
              <a:chExt cx="1604331" cy="525990"/>
            </a:xfrm>
          </p:grpSpPr>
          <p:sp>
            <p:nvSpPr>
              <p:cNvPr id="9279" name="矩形 94"/>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9280"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2" name="组合 11"/>
          <p:cNvGrpSpPr/>
          <p:nvPr/>
        </p:nvGrpSpPr>
        <p:grpSpPr bwMode="auto">
          <a:xfrm>
            <a:off x="3948113" y="1803400"/>
            <a:ext cx="2330450" cy="527050"/>
            <a:chOff x="1126386" y="1685968"/>
            <a:chExt cx="2794989" cy="631488"/>
          </a:xfrm>
        </p:grpSpPr>
        <p:sp>
          <p:nvSpPr>
            <p:cNvPr id="13"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6"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7"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9272" name="组合 102"/>
            <p:cNvGrpSpPr/>
            <p:nvPr/>
          </p:nvGrpSpPr>
          <p:grpSpPr bwMode="auto">
            <a:xfrm>
              <a:off x="1642965" y="1762295"/>
              <a:ext cx="1604331" cy="525990"/>
              <a:chOff x="1642965" y="1128882"/>
              <a:chExt cx="1604331" cy="525990"/>
            </a:xfrm>
          </p:grpSpPr>
          <p:sp>
            <p:nvSpPr>
              <p:cNvPr id="9273" name="矩形 103"/>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9274"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1" name="组合 20"/>
          <p:cNvGrpSpPr/>
          <p:nvPr/>
        </p:nvGrpSpPr>
        <p:grpSpPr bwMode="auto">
          <a:xfrm>
            <a:off x="3948113" y="2379663"/>
            <a:ext cx="2517775" cy="527050"/>
            <a:chOff x="1126386" y="2317456"/>
            <a:chExt cx="3019186" cy="631488"/>
          </a:xfrm>
        </p:grpSpPr>
        <p:sp>
          <p:nvSpPr>
            <p:cNvPr id="22"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3"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4"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5"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9264" name="组合 105"/>
            <p:cNvGrpSpPr/>
            <p:nvPr/>
          </p:nvGrpSpPr>
          <p:grpSpPr bwMode="auto">
            <a:xfrm>
              <a:off x="1642965" y="2395708"/>
              <a:ext cx="1604331" cy="525990"/>
              <a:chOff x="1642965" y="1128882"/>
              <a:chExt cx="1604331" cy="525990"/>
            </a:xfrm>
          </p:grpSpPr>
          <p:sp>
            <p:nvSpPr>
              <p:cNvPr id="9265" name="矩形 106"/>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9266"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9" name="组合 28"/>
          <p:cNvGrpSpPr/>
          <p:nvPr/>
        </p:nvGrpSpPr>
        <p:grpSpPr bwMode="auto">
          <a:xfrm>
            <a:off x="3948113" y="2955925"/>
            <a:ext cx="2736850" cy="530225"/>
            <a:chOff x="1126386" y="2948944"/>
            <a:chExt cx="3280749" cy="635225"/>
          </a:xfrm>
        </p:grpSpPr>
        <p:sp>
          <p:nvSpPr>
            <p:cNvPr id="30"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1"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2"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9257" name="组合 108"/>
            <p:cNvGrpSpPr/>
            <p:nvPr/>
          </p:nvGrpSpPr>
          <p:grpSpPr bwMode="auto">
            <a:xfrm>
              <a:off x="1642965" y="3029121"/>
              <a:ext cx="1604331" cy="525990"/>
              <a:chOff x="1642965" y="1128882"/>
              <a:chExt cx="1604331" cy="525990"/>
            </a:xfrm>
          </p:grpSpPr>
          <p:sp>
            <p:nvSpPr>
              <p:cNvPr id="9258" name="矩形 109"/>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9259"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6" name="组合 35"/>
          <p:cNvGrpSpPr/>
          <p:nvPr/>
        </p:nvGrpSpPr>
        <p:grpSpPr bwMode="auto">
          <a:xfrm>
            <a:off x="3951288" y="3535363"/>
            <a:ext cx="2957512" cy="527050"/>
            <a:chOff x="1130123" y="3584168"/>
            <a:chExt cx="3546049" cy="631488"/>
          </a:xfrm>
        </p:grpSpPr>
        <p:sp>
          <p:nvSpPr>
            <p:cNvPr id="37"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8"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9"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40"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9251" name="组合 111"/>
            <p:cNvGrpSpPr/>
            <p:nvPr/>
          </p:nvGrpSpPr>
          <p:grpSpPr bwMode="auto">
            <a:xfrm>
              <a:off x="1642965" y="3662534"/>
              <a:ext cx="1604331" cy="525990"/>
              <a:chOff x="1642965" y="1128882"/>
              <a:chExt cx="1604331" cy="525990"/>
            </a:xfrm>
          </p:grpSpPr>
          <p:sp>
            <p:nvSpPr>
              <p:cNvPr id="9252" name="矩形 112"/>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9253"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44" name="矩形 43"/>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5" name="等腰三角形 44"/>
          <p:cNvSpPr/>
          <p:nvPr/>
        </p:nvSpPr>
        <p:spPr>
          <a:xfrm rot="5400000">
            <a:off x="3771900" y="1401763"/>
            <a:ext cx="179387"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6" name="组合 45"/>
          <p:cNvGrpSpPr/>
          <p:nvPr/>
        </p:nvGrpSpPr>
        <p:grpSpPr bwMode="auto">
          <a:xfrm>
            <a:off x="6918325" y="904875"/>
            <a:ext cx="2009775" cy="442913"/>
            <a:chOff x="6917909" y="904473"/>
            <a:chExt cx="2009543" cy="443141"/>
          </a:xfrm>
        </p:grpSpPr>
        <p:grpSp>
          <p:nvGrpSpPr>
            <p:cNvPr id="9227" name="组合 116"/>
            <p:cNvGrpSpPr/>
            <p:nvPr/>
          </p:nvGrpSpPr>
          <p:grpSpPr bwMode="auto">
            <a:xfrm>
              <a:off x="7507712" y="1175361"/>
              <a:ext cx="171576" cy="172253"/>
              <a:chOff x="6859414" y="1135410"/>
              <a:chExt cx="229708" cy="230615"/>
            </a:xfrm>
          </p:grpSpPr>
          <p:sp>
            <p:nvSpPr>
              <p:cNvPr id="9244"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5" name="Oval 84"/>
              <p:cNvSpPr>
                <a:spLocks noChangeArrowheads="1"/>
              </p:cNvSpPr>
              <p:nvPr/>
            </p:nvSpPr>
            <p:spPr bwMode="auto">
              <a:xfrm>
                <a:off x="6860323"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6" name="Freeform 85"/>
              <p:cNvSpPr>
                <a:spLocks noEditPoints="1"/>
              </p:cNvSpPr>
              <p:nvPr/>
            </p:nvSpPr>
            <p:spPr bwMode="auto">
              <a:xfrm>
                <a:off x="6930452" y="1181022"/>
                <a:ext cx="80754" cy="123335"/>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9228" name="组合 117"/>
            <p:cNvGrpSpPr/>
            <p:nvPr/>
          </p:nvGrpSpPr>
          <p:grpSpPr bwMode="auto">
            <a:xfrm>
              <a:off x="7994043" y="1175361"/>
              <a:ext cx="178357" cy="172253"/>
              <a:chOff x="7655673" y="1135410"/>
              <a:chExt cx="238787" cy="230615"/>
            </a:xfrm>
          </p:grpSpPr>
          <p:sp>
            <p:nvSpPr>
              <p:cNvPr id="62" name="Oval 86"/>
              <p:cNvSpPr>
                <a:spLocks noChangeArrowheads="1"/>
              </p:cNvSpPr>
              <p:nvPr/>
            </p:nvSpPr>
            <p:spPr bwMode="auto">
              <a:xfrm>
                <a:off x="7655763"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3" name="Freeform 87"/>
              <p:cNvSpPr/>
              <p:nvPr/>
            </p:nvSpPr>
            <p:spPr bwMode="auto">
              <a:xfrm>
                <a:off x="7725892" y="1181022"/>
                <a:ext cx="114756" cy="131841"/>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9229" name="组合 118"/>
            <p:cNvGrpSpPr/>
            <p:nvPr/>
          </p:nvGrpSpPr>
          <p:grpSpPr bwMode="auto">
            <a:xfrm>
              <a:off x="7257765" y="1175361"/>
              <a:ext cx="178357" cy="172253"/>
              <a:chOff x="6452659" y="1135410"/>
              <a:chExt cx="238787" cy="230615"/>
            </a:xfrm>
          </p:grpSpPr>
          <p:sp>
            <p:nvSpPr>
              <p:cNvPr id="60" name="Oval 89"/>
              <p:cNvSpPr>
                <a:spLocks noChangeArrowheads="1"/>
              </p:cNvSpPr>
              <p:nvPr/>
            </p:nvSpPr>
            <p:spPr bwMode="auto">
              <a:xfrm>
                <a:off x="6452431"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1" name="Freeform 90"/>
              <p:cNvSpPr>
                <a:spLocks noEditPoints="1"/>
              </p:cNvSpPr>
              <p:nvPr/>
            </p:nvSpPr>
            <p:spPr bwMode="auto">
              <a:xfrm>
                <a:off x="6531061" y="1189527"/>
                <a:ext cx="80754" cy="114829"/>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9230" name="组合 119"/>
            <p:cNvGrpSpPr/>
            <p:nvPr/>
          </p:nvGrpSpPr>
          <p:grpSpPr bwMode="auto">
            <a:xfrm>
              <a:off x="7750878" y="1175361"/>
              <a:ext cx="171576" cy="172253"/>
              <a:chOff x="7257998" y="1135410"/>
              <a:chExt cx="229708" cy="230615"/>
            </a:xfrm>
          </p:grpSpPr>
          <p:sp>
            <p:nvSpPr>
              <p:cNvPr id="58" name="Oval 88"/>
              <p:cNvSpPr>
                <a:spLocks noChangeArrowheads="1"/>
              </p:cNvSpPr>
              <p:nvPr/>
            </p:nvSpPr>
            <p:spPr bwMode="auto">
              <a:xfrm>
                <a:off x="7258497"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9" name="Freeform 91"/>
              <p:cNvSpPr/>
              <p:nvPr/>
            </p:nvSpPr>
            <p:spPr bwMode="auto">
              <a:xfrm>
                <a:off x="7320125" y="1198033"/>
                <a:ext cx="106256" cy="106323"/>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9231" name="组合 120"/>
            <p:cNvGrpSpPr/>
            <p:nvPr/>
          </p:nvGrpSpPr>
          <p:grpSpPr bwMode="auto">
            <a:xfrm>
              <a:off x="7013922" y="1175361"/>
              <a:ext cx="172253" cy="172253"/>
              <a:chOff x="6054076" y="942438"/>
              <a:chExt cx="230615" cy="230615"/>
            </a:xfrm>
          </p:grpSpPr>
          <p:sp>
            <p:nvSpPr>
              <p:cNvPr id="55" name="Freeform 92"/>
              <p:cNvSpPr>
                <a:spLocks noEditPoints="1"/>
              </p:cNvSpPr>
              <p:nvPr/>
            </p:nvSpPr>
            <p:spPr bwMode="auto">
              <a:xfrm>
                <a:off x="6106169" y="996555"/>
                <a:ext cx="133882" cy="123335"/>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9236" name="Rectangle 93"/>
              <p:cNvSpPr>
                <a:spLocks noChangeArrowheads="1"/>
              </p:cNvSpPr>
              <p:nvPr/>
            </p:nvSpPr>
            <p:spPr bwMode="auto">
              <a:xfrm>
                <a:off x="6151225" y="1057745"/>
                <a:ext cx="35409" cy="35409"/>
              </a:xfrm>
              <a:prstGeom prst="rect">
                <a:avLst/>
              </a:prstGeom>
              <a:solidFill>
                <a:srgbClr val="C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57" name="Freeform 94"/>
              <p:cNvSpPr>
                <a:spLocks noEditPoints="1"/>
              </p:cNvSpPr>
              <p:nvPr/>
            </p:nvSpPr>
            <p:spPr bwMode="auto">
              <a:xfrm>
                <a:off x="6053040" y="943394"/>
                <a:ext cx="231639" cy="229659"/>
              </a:xfrm>
              <a:custGeom>
                <a:avLst/>
                <a:gdLst>
                  <a:gd name="T0" fmla="*/ 1022750916 w 26"/>
                  <a:gd name="T1" fmla="*/ 0 h 26"/>
                  <a:gd name="T2" fmla="*/ 0 w 26"/>
                  <a:gd name="T3" fmla="*/ 1022750916 h 26"/>
                  <a:gd name="T4" fmla="*/ 1022750916 w 26"/>
                  <a:gd name="T5" fmla="*/ 2045510701 h 26"/>
                  <a:gd name="T6" fmla="*/ 2045510701 w 26"/>
                  <a:gd name="T7" fmla="*/ 1022750916 h 26"/>
                  <a:gd name="T8" fmla="*/ 1022750916 w 26"/>
                  <a:gd name="T9" fmla="*/ 0 h 26"/>
                  <a:gd name="T10" fmla="*/ 1416126887 w 26"/>
                  <a:gd name="T11" fmla="*/ 1022750916 h 26"/>
                  <a:gd name="T12" fmla="*/ 1416126887 w 26"/>
                  <a:gd name="T13" fmla="*/ 1573468405 h 26"/>
                  <a:gd name="T14" fmla="*/ 629383814 w 26"/>
                  <a:gd name="T15" fmla="*/ 1573468405 h 26"/>
                  <a:gd name="T16" fmla="*/ 629383814 w 26"/>
                  <a:gd name="T17" fmla="*/ 1022750916 h 26"/>
                  <a:gd name="T18" fmla="*/ 472042296 w 26"/>
                  <a:gd name="T19" fmla="*/ 1022750916 h 26"/>
                  <a:gd name="T20" fmla="*/ 1022750916 w 26"/>
                  <a:gd name="T21" fmla="*/ 472042296 h 26"/>
                  <a:gd name="T22" fmla="*/ 1652143600 w 26"/>
                  <a:gd name="T23" fmla="*/ 1022750916 h 26"/>
                  <a:gd name="T24" fmla="*/ 1416126887 w 26"/>
                  <a:gd name="T25" fmla="*/ 1022750916 h 2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9232" name="组合 121"/>
            <p:cNvGrpSpPr/>
            <p:nvPr/>
          </p:nvGrpSpPr>
          <p:grpSpPr bwMode="auto">
            <a:xfrm>
              <a:off x="6917909" y="904473"/>
              <a:ext cx="2009543" cy="261610"/>
              <a:chOff x="6917909" y="722357"/>
              <a:chExt cx="2009543" cy="261610"/>
            </a:xfrm>
          </p:grpSpPr>
          <p:sp>
            <p:nvSpPr>
              <p:cNvPr id="53" name="矩形 52"/>
              <p:cNvSpPr/>
              <p:nvPr/>
            </p:nvSpPr>
            <p:spPr>
              <a:xfrm>
                <a:off x="6917909" y="722357"/>
                <a:ext cx="1565094" cy="262073"/>
              </a:xfrm>
              <a:prstGeom prst="rect">
                <a:avLst/>
              </a:prstGeom>
            </p:spPr>
            <p:txBody>
              <a:bodyPr>
                <a:spAutoFit/>
              </a:bodyPr>
              <a:lstStyle/>
              <a:p>
                <a:pPr eaLnBrk="1" fontAlgn="auto" hangingPunct="1">
                  <a:spcBef>
                    <a:spcPts val="0"/>
                  </a:spcBef>
                  <a:spcAft>
                    <a:spcPts val="0"/>
                  </a:spcAft>
                  <a:defRPr/>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点击插入标题</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4" name="矩形 53"/>
              <p:cNvSpPr/>
              <p:nvPr/>
            </p:nvSpPr>
            <p:spPr>
              <a:xfrm>
                <a:off x="7821093" y="752536"/>
                <a:ext cx="1106359" cy="21442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800" dirty="0">
                  <a:solidFill>
                    <a:schemeClr val="tx1">
                      <a:lumMod val="50000"/>
                      <a:lumOff val="50000"/>
                    </a:schemeClr>
                  </a:solidFill>
                  <a:latin typeface="+mn-lt"/>
                  <a:ea typeface="+mn-ea"/>
                </a:endParaRPr>
              </a:p>
            </p:txBody>
          </p:sp>
        </p:gr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par>
                                <p:cTn id="10" presetID="12" presetClass="entr" presetSubtype="8" fill="hold" grpId="0" nodeType="withEffect">
                                  <p:stCondLst>
                                    <p:cond delay="800"/>
                                  </p:stCondLst>
                                  <p:childTnLst>
                                    <p:set>
                                      <p:cBhvr>
                                        <p:cTn id="11" dur="1" fill="hold">
                                          <p:stCondLst>
                                            <p:cond delay="0"/>
                                          </p:stCondLst>
                                        </p:cTn>
                                        <p:tgtEl>
                                          <p:spTgt spid="45"/>
                                        </p:tgtEl>
                                        <p:attrNameLst>
                                          <p:attrName>style.visibility</p:attrName>
                                        </p:attrNameLst>
                                      </p:cBhvr>
                                      <p:to>
                                        <p:strVal val="visible"/>
                                      </p:to>
                                    </p:set>
                                    <p:anim calcmode="lin" valueType="num">
                                      <p:cBhvr additive="base">
                                        <p:cTn id="12" dur="500"/>
                                        <p:tgtEl>
                                          <p:spTgt spid="45"/>
                                        </p:tgtEl>
                                        <p:attrNameLst>
                                          <p:attrName>ppt_x</p:attrName>
                                        </p:attrNameLst>
                                      </p:cBhvr>
                                      <p:tavLst>
                                        <p:tav tm="0">
                                          <p:val>
                                            <p:strVal val="#ppt_x-#ppt_w*1.125000"/>
                                          </p:val>
                                        </p:tav>
                                        <p:tav tm="100000">
                                          <p:val>
                                            <p:strVal val="#ppt_x"/>
                                          </p:val>
                                        </p:tav>
                                      </p:tavLst>
                                    </p:anim>
                                    <p:animEffect transition="in" filter="wipe(right)">
                                      <p:cBhvr>
                                        <p:cTn id="13" dur="500"/>
                                        <p:tgtEl>
                                          <p:spTgt spid="45"/>
                                        </p:tgtEl>
                                      </p:cBhvr>
                                    </p:animEffect>
                                  </p:childTnLst>
                                </p:cTn>
                              </p:par>
                              <p:par>
                                <p:cTn id="14" presetID="22" presetClass="entr" presetSubtype="8" fill="hold" grpId="0" nodeType="withEffect">
                                  <p:stCondLst>
                                    <p:cond delay="1100"/>
                                  </p:stCondLst>
                                  <p:childTnLst>
                                    <p:set>
                                      <p:cBhvr>
                                        <p:cTn id="15" dur="1" fill="hold">
                                          <p:stCondLst>
                                            <p:cond delay="0"/>
                                          </p:stCondLst>
                                        </p:cTn>
                                        <p:tgtEl>
                                          <p:spTgt spid="44"/>
                                        </p:tgtEl>
                                        <p:attrNameLst>
                                          <p:attrName>style.visibility</p:attrName>
                                        </p:attrNameLst>
                                      </p:cBhvr>
                                      <p:to>
                                        <p:strVal val="visible"/>
                                      </p:to>
                                    </p:set>
                                    <p:animEffect transition="in" filter="wipe(left)">
                                      <p:cBhvr>
                                        <p:cTn id="16" dur="750"/>
                                        <p:tgtEl>
                                          <p:spTgt spid="44"/>
                                        </p:tgtEl>
                                      </p:cBhvr>
                                    </p:animEffect>
                                  </p:childTnLst>
                                </p:cTn>
                              </p:par>
                              <p:par>
                                <p:cTn id="17" presetID="22" presetClass="entr" presetSubtype="8" fill="hold" nodeType="withEffect">
                                  <p:stCondLst>
                                    <p:cond delay="180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par>
                                <p:cTn id="20" presetID="22" presetClass="entr" presetSubtype="8" fill="hold" nodeType="withEffect">
                                  <p:stCondLst>
                                    <p:cond delay="2000"/>
                                  </p:stCondLst>
                                  <p:childTnLst>
                                    <p:set>
                                      <p:cBhvr>
                                        <p:cTn id="21" dur="1" fill="hold">
                                          <p:stCondLst>
                                            <p:cond delay="0"/>
                                          </p:stCondLst>
                                        </p:cTn>
                                        <p:tgtEl>
                                          <p:spTgt spid="12"/>
                                        </p:tgtEl>
                                        <p:attrNameLst>
                                          <p:attrName>style.visibility</p:attrName>
                                        </p:attrNameLst>
                                      </p:cBhvr>
                                      <p:to>
                                        <p:strVal val="visible"/>
                                      </p:to>
                                    </p:set>
                                    <p:animEffect transition="in" filter="wipe(left)">
                                      <p:cBhvr>
                                        <p:cTn id="22" dur="500"/>
                                        <p:tgtEl>
                                          <p:spTgt spid="12"/>
                                        </p:tgtEl>
                                      </p:cBhvr>
                                    </p:animEffect>
                                  </p:childTnLst>
                                </p:cTn>
                              </p:par>
                              <p:par>
                                <p:cTn id="23" presetID="22" presetClass="entr" presetSubtype="8" fill="hold" nodeType="withEffect">
                                  <p:stCondLst>
                                    <p:cond delay="2200"/>
                                  </p:stCondLst>
                                  <p:childTnLst>
                                    <p:set>
                                      <p:cBhvr>
                                        <p:cTn id="24" dur="1" fill="hold">
                                          <p:stCondLst>
                                            <p:cond delay="0"/>
                                          </p:stCondLst>
                                        </p:cTn>
                                        <p:tgtEl>
                                          <p:spTgt spid="21"/>
                                        </p:tgtEl>
                                        <p:attrNameLst>
                                          <p:attrName>style.visibility</p:attrName>
                                        </p:attrNameLst>
                                      </p:cBhvr>
                                      <p:to>
                                        <p:strVal val="visible"/>
                                      </p:to>
                                    </p:set>
                                    <p:animEffect transition="in" filter="wipe(left)">
                                      <p:cBhvr>
                                        <p:cTn id="25" dur="500"/>
                                        <p:tgtEl>
                                          <p:spTgt spid="21"/>
                                        </p:tgtEl>
                                      </p:cBhvr>
                                    </p:animEffect>
                                  </p:childTnLst>
                                </p:cTn>
                              </p:par>
                              <p:par>
                                <p:cTn id="26" presetID="22" presetClass="entr" presetSubtype="8" fill="hold" nodeType="withEffect">
                                  <p:stCondLst>
                                    <p:cond delay="2500"/>
                                  </p:stCondLst>
                                  <p:childTnLst>
                                    <p:set>
                                      <p:cBhvr>
                                        <p:cTn id="27" dur="1" fill="hold">
                                          <p:stCondLst>
                                            <p:cond delay="0"/>
                                          </p:stCondLst>
                                        </p:cTn>
                                        <p:tgtEl>
                                          <p:spTgt spid="29"/>
                                        </p:tgtEl>
                                        <p:attrNameLst>
                                          <p:attrName>style.visibility</p:attrName>
                                        </p:attrNameLst>
                                      </p:cBhvr>
                                      <p:to>
                                        <p:strVal val="visible"/>
                                      </p:to>
                                    </p:set>
                                    <p:animEffect transition="in" filter="wipe(left)">
                                      <p:cBhvr>
                                        <p:cTn id="28" dur="500"/>
                                        <p:tgtEl>
                                          <p:spTgt spid="29"/>
                                        </p:tgtEl>
                                      </p:cBhvr>
                                    </p:animEffect>
                                  </p:childTnLst>
                                </p:cTn>
                              </p:par>
                              <p:par>
                                <p:cTn id="29" presetID="22" presetClass="entr" presetSubtype="8" fill="hold" nodeType="withEffect">
                                  <p:stCondLst>
                                    <p:cond delay="2800"/>
                                  </p:stCondLst>
                                  <p:childTnLst>
                                    <p:set>
                                      <p:cBhvr>
                                        <p:cTn id="30" dur="1" fill="hold">
                                          <p:stCondLst>
                                            <p:cond delay="0"/>
                                          </p:stCondLst>
                                        </p:cTn>
                                        <p:tgtEl>
                                          <p:spTgt spid="36"/>
                                        </p:tgtEl>
                                        <p:attrNameLst>
                                          <p:attrName>style.visibility</p:attrName>
                                        </p:attrNameLst>
                                      </p:cBhvr>
                                      <p:to>
                                        <p:strVal val="visible"/>
                                      </p:to>
                                    </p:set>
                                    <p:animEffect transition="in" filter="wipe(left)">
                                      <p:cBhvr>
                                        <p:cTn id="31" dur="500"/>
                                        <p:tgtEl>
                                          <p:spTgt spid="36"/>
                                        </p:tgtEl>
                                      </p:cBhvr>
                                    </p:animEffect>
                                  </p:childTnLst>
                                </p:cTn>
                              </p:par>
                              <p:par>
                                <p:cTn id="32" presetID="2" presetClass="entr" presetSubtype="2" decel="100000" fill="hold" nodeType="withEffect">
                                  <p:stCondLst>
                                    <p:cond delay="3200"/>
                                  </p:stCondLst>
                                  <p:childTnLst>
                                    <p:set>
                                      <p:cBhvr>
                                        <p:cTn id="33" dur="1" fill="hold">
                                          <p:stCondLst>
                                            <p:cond delay="0"/>
                                          </p:stCondLst>
                                        </p:cTn>
                                        <p:tgtEl>
                                          <p:spTgt spid="46"/>
                                        </p:tgtEl>
                                        <p:attrNameLst>
                                          <p:attrName>style.visibility</p:attrName>
                                        </p:attrNameLst>
                                      </p:cBhvr>
                                      <p:to>
                                        <p:strVal val="visible"/>
                                      </p:to>
                                    </p:set>
                                    <p:anim calcmode="lin" valueType="num">
                                      <p:cBhvr additive="base">
                                        <p:cTn id="34" dur="500" fill="hold"/>
                                        <p:tgtEl>
                                          <p:spTgt spid="46"/>
                                        </p:tgtEl>
                                        <p:attrNameLst>
                                          <p:attrName>ppt_x</p:attrName>
                                        </p:attrNameLst>
                                      </p:cBhvr>
                                      <p:tavLst>
                                        <p:tav tm="0">
                                          <p:val>
                                            <p:strVal val="1+#ppt_w/2"/>
                                          </p:val>
                                        </p:tav>
                                        <p:tav tm="100000">
                                          <p:val>
                                            <p:strVal val="#ppt_x"/>
                                          </p:val>
                                        </p:tav>
                                      </p:tavLst>
                                    </p:anim>
                                    <p:anim calcmode="lin" valueType="num">
                                      <p:cBhvr additive="base">
                                        <p:cTn id="35"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t="6933"/>
          <a:stretch>
            <a:fillRect/>
          </a:stretch>
        </p:blipFill>
        <p:spPr bwMode="auto">
          <a:xfrm>
            <a:off x="755577" y="1433795"/>
            <a:ext cx="2622517" cy="2474393"/>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 name="组合 2"/>
          <p:cNvGrpSpPr/>
          <p:nvPr/>
        </p:nvGrpSpPr>
        <p:grpSpPr bwMode="auto">
          <a:xfrm>
            <a:off x="3948113" y="1227138"/>
            <a:ext cx="2112962" cy="527050"/>
            <a:chOff x="1126386" y="1054480"/>
            <a:chExt cx="2533426" cy="631488"/>
          </a:xfrm>
        </p:grpSpPr>
        <p:sp>
          <p:nvSpPr>
            <p:cNvPr id="4"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6"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7710" name="组合 51"/>
            <p:cNvGrpSpPr/>
            <p:nvPr/>
          </p:nvGrpSpPr>
          <p:grpSpPr bwMode="auto">
            <a:xfrm>
              <a:off x="1642965" y="1128882"/>
              <a:ext cx="1604331" cy="525990"/>
              <a:chOff x="1642965" y="1128882"/>
              <a:chExt cx="1604331" cy="525990"/>
            </a:xfrm>
          </p:grpSpPr>
          <p:sp>
            <p:nvSpPr>
              <p:cNvPr id="27711" name="矩形 94"/>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7712"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0" name="组合 9"/>
          <p:cNvGrpSpPr/>
          <p:nvPr/>
        </p:nvGrpSpPr>
        <p:grpSpPr bwMode="auto">
          <a:xfrm>
            <a:off x="3948113" y="1803400"/>
            <a:ext cx="2330450" cy="527050"/>
            <a:chOff x="1126386" y="1685968"/>
            <a:chExt cx="2794989" cy="631488"/>
          </a:xfrm>
        </p:grpSpPr>
        <p:sp>
          <p:nvSpPr>
            <p:cNvPr id="11"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12"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3"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7704" name="组合 102"/>
            <p:cNvGrpSpPr/>
            <p:nvPr/>
          </p:nvGrpSpPr>
          <p:grpSpPr bwMode="auto">
            <a:xfrm>
              <a:off x="1642965" y="1762295"/>
              <a:ext cx="1604331" cy="525990"/>
              <a:chOff x="1642965" y="1128882"/>
              <a:chExt cx="1604331" cy="525990"/>
            </a:xfrm>
          </p:grpSpPr>
          <p:sp>
            <p:nvSpPr>
              <p:cNvPr id="27705" name="矩形 103"/>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7706"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9" name="组合 18"/>
          <p:cNvGrpSpPr/>
          <p:nvPr/>
        </p:nvGrpSpPr>
        <p:grpSpPr bwMode="auto">
          <a:xfrm>
            <a:off x="3948113" y="2379663"/>
            <a:ext cx="2517775" cy="527050"/>
            <a:chOff x="1126386" y="2317456"/>
            <a:chExt cx="3019186" cy="631488"/>
          </a:xfrm>
        </p:grpSpPr>
        <p:sp>
          <p:nvSpPr>
            <p:cNvPr id="20"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1"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2"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27696" name="组合 105"/>
            <p:cNvGrpSpPr/>
            <p:nvPr/>
          </p:nvGrpSpPr>
          <p:grpSpPr bwMode="auto">
            <a:xfrm>
              <a:off x="1642965" y="2395708"/>
              <a:ext cx="1604331" cy="525990"/>
              <a:chOff x="1642965" y="1128882"/>
              <a:chExt cx="1604331" cy="525990"/>
            </a:xfrm>
          </p:grpSpPr>
          <p:sp>
            <p:nvSpPr>
              <p:cNvPr id="27697" name="矩形 106"/>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7698"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7" name="组合 26"/>
          <p:cNvGrpSpPr/>
          <p:nvPr/>
        </p:nvGrpSpPr>
        <p:grpSpPr bwMode="auto">
          <a:xfrm>
            <a:off x="3948113" y="2955925"/>
            <a:ext cx="2736850" cy="530225"/>
            <a:chOff x="1126386" y="2948944"/>
            <a:chExt cx="3280749" cy="635225"/>
          </a:xfrm>
        </p:grpSpPr>
        <p:sp>
          <p:nvSpPr>
            <p:cNvPr id="28"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9" name="Freeform 62"/>
            <p:cNvSpPr/>
            <p:nvPr/>
          </p:nvSpPr>
          <p:spPr bwMode="auto">
            <a:xfrm>
              <a:off x="1126386" y="3013608"/>
              <a:ext cx="3219853" cy="503996"/>
            </a:xfrm>
            <a:custGeom>
              <a:avLst/>
              <a:gdLst>
                <a:gd name="T0" fmla="*/ 0 w 729"/>
                <a:gd name="T1" fmla="*/ 2147483647 h 114"/>
                <a:gd name="T2" fmla="*/ 2147483647 w 729"/>
                <a:gd name="T3" fmla="*/ 2147483647 h 114"/>
                <a:gd name="T4" fmla="*/ 2147483647 w 729"/>
                <a:gd name="T5" fmla="*/ 1107816374 h 114"/>
                <a:gd name="T6" fmla="*/ 2147483647 w 729"/>
                <a:gd name="T7" fmla="*/ 0 h 114"/>
                <a:gd name="T8" fmla="*/ 0 w 729"/>
                <a:gd name="T9" fmla="*/ 0 h 114"/>
                <a:gd name="T10" fmla="*/ 0 w 729"/>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0"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7689" name="组合 108"/>
            <p:cNvGrpSpPr/>
            <p:nvPr/>
          </p:nvGrpSpPr>
          <p:grpSpPr bwMode="auto">
            <a:xfrm>
              <a:off x="1642965" y="3029121"/>
              <a:ext cx="1604331" cy="525990"/>
              <a:chOff x="1642965" y="1128882"/>
              <a:chExt cx="1604331" cy="525990"/>
            </a:xfrm>
          </p:grpSpPr>
          <p:sp>
            <p:nvSpPr>
              <p:cNvPr id="27690" name="矩形 109"/>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7691"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4" name="组合 33"/>
          <p:cNvGrpSpPr/>
          <p:nvPr/>
        </p:nvGrpSpPr>
        <p:grpSpPr bwMode="auto">
          <a:xfrm>
            <a:off x="3951288" y="3535363"/>
            <a:ext cx="2957512" cy="527050"/>
            <a:chOff x="1130123" y="3584168"/>
            <a:chExt cx="3546049" cy="631488"/>
          </a:xfrm>
        </p:grpSpPr>
        <p:sp>
          <p:nvSpPr>
            <p:cNvPr id="35"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6"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8"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27683" name="组合 111"/>
            <p:cNvGrpSpPr/>
            <p:nvPr/>
          </p:nvGrpSpPr>
          <p:grpSpPr bwMode="auto">
            <a:xfrm>
              <a:off x="1642965" y="3662534"/>
              <a:ext cx="1604331" cy="525990"/>
              <a:chOff x="1642965" y="1128882"/>
              <a:chExt cx="1604331" cy="525990"/>
            </a:xfrm>
          </p:grpSpPr>
          <p:sp>
            <p:nvSpPr>
              <p:cNvPr id="27684" name="矩形 112"/>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27685"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42" name="矩形 41"/>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等腰三角形 42"/>
          <p:cNvSpPr/>
          <p:nvPr/>
        </p:nvSpPr>
        <p:spPr>
          <a:xfrm rot="5400000">
            <a:off x="3771900" y="3122613"/>
            <a:ext cx="179387"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4" name="组合 43"/>
          <p:cNvGrpSpPr/>
          <p:nvPr/>
        </p:nvGrpSpPr>
        <p:grpSpPr bwMode="auto">
          <a:xfrm>
            <a:off x="6918325" y="904875"/>
            <a:ext cx="2009775" cy="442913"/>
            <a:chOff x="6917909" y="904473"/>
            <a:chExt cx="2009543" cy="443141"/>
          </a:xfrm>
        </p:grpSpPr>
        <p:grpSp>
          <p:nvGrpSpPr>
            <p:cNvPr id="27659" name="组合 76"/>
            <p:cNvGrpSpPr/>
            <p:nvPr/>
          </p:nvGrpSpPr>
          <p:grpSpPr bwMode="auto">
            <a:xfrm>
              <a:off x="7507712" y="1175361"/>
              <a:ext cx="171576" cy="172253"/>
              <a:chOff x="6859414" y="1135410"/>
              <a:chExt cx="229708" cy="230615"/>
            </a:xfrm>
          </p:grpSpPr>
          <p:sp>
            <p:nvSpPr>
              <p:cNvPr id="27676"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3" name="Oval 84"/>
              <p:cNvSpPr>
                <a:spLocks noChangeArrowheads="1"/>
              </p:cNvSpPr>
              <p:nvPr/>
            </p:nvSpPr>
            <p:spPr bwMode="auto">
              <a:xfrm>
                <a:off x="6860323"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4" name="Freeform 85"/>
              <p:cNvSpPr>
                <a:spLocks noEditPoints="1"/>
              </p:cNvSpPr>
              <p:nvPr/>
            </p:nvSpPr>
            <p:spPr bwMode="auto">
              <a:xfrm>
                <a:off x="6930452" y="1181022"/>
                <a:ext cx="80754" cy="123335"/>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7660" name="组合 85"/>
            <p:cNvGrpSpPr/>
            <p:nvPr/>
          </p:nvGrpSpPr>
          <p:grpSpPr bwMode="auto">
            <a:xfrm>
              <a:off x="7994043" y="1175361"/>
              <a:ext cx="178357" cy="172253"/>
              <a:chOff x="7655673" y="1135410"/>
              <a:chExt cx="238787" cy="230615"/>
            </a:xfrm>
          </p:grpSpPr>
          <p:sp>
            <p:nvSpPr>
              <p:cNvPr id="60" name="Oval 86"/>
              <p:cNvSpPr>
                <a:spLocks noChangeArrowheads="1"/>
              </p:cNvSpPr>
              <p:nvPr/>
            </p:nvSpPr>
            <p:spPr bwMode="auto">
              <a:xfrm>
                <a:off x="7655763"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1" name="Freeform 87"/>
              <p:cNvSpPr/>
              <p:nvPr/>
            </p:nvSpPr>
            <p:spPr bwMode="auto">
              <a:xfrm>
                <a:off x="7725892" y="1181022"/>
                <a:ext cx="114756" cy="131841"/>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7661" name="组合 86"/>
            <p:cNvGrpSpPr/>
            <p:nvPr/>
          </p:nvGrpSpPr>
          <p:grpSpPr bwMode="auto">
            <a:xfrm>
              <a:off x="7257765" y="1175361"/>
              <a:ext cx="178357" cy="172253"/>
              <a:chOff x="6452659" y="1135410"/>
              <a:chExt cx="238787" cy="230615"/>
            </a:xfrm>
          </p:grpSpPr>
          <p:sp>
            <p:nvSpPr>
              <p:cNvPr id="58" name="Oval 89"/>
              <p:cNvSpPr>
                <a:spLocks noChangeArrowheads="1"/>
              </p:cNvSpPr>
              <p:nvPr/>
            </p:nvSpPr>
            <p:spPr bwMode="auto">
              <a:xfrm>
                <a:off x="6452431"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9" name="Freeform 90"/>
              <p:cNvSpPr>
                <a:spLocks noEditPoints="1"/>
              </p:cNvSpPr>
              <p:nvPr/>
            </p:nvSpPr>
            <p:spPr bwMode="auto">
              <a:xfrm>
                <a:off x="6531061" y="1189527"/>
                <a:ext cx="80754" cy="114829"/>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7662" name="组合 87"/>
            <p:cNvGrpSpPr/>
            <p:nvPr/>
          </p:nvGrpSpPr>
          <p:grpSpPr bwMode="auto">
            <a:xfrm>
              <a:off x="7750878" y="1175361"/>
              <a:ext cx="171576" cy="172253"/>
              <a:chOff x="7257998" y="1135410"/>
              <a:chExt cx="229708" cy="230615"/>
            </a:xfrm>
          </p:grpSpPr>
          <p:sp>
            <p:nvSpPr>
              <p:cNvPr id="27670" name="Oval 88"/>
              <p:cNvSpPr>
                <a:spLocks noChangeArrowheads="1"/>
              </p:cNvSpPr>
              <p:nvPr/>
            </p:nvSpPr>
            <p:spPr bwMode="auto">
              <a:xfrm>
                <a:off x="7257998" y="1135410"/>
                <a:ext cx="229708"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57" name="Freeform 91"/>
              <p:cNvSpPr/>
              <p:nvPr/>
            </p:nvSpPr>
            <p:spPr bwMode="auto">
              <a:xfrm>
                <a:off x="7320125" y="1198033"/>
                <a:ext cx="106256" cy="106323"/>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27663" name="组合 88"/>
            <p:cNvGrpSpPr/>
            <p:nvPr/>
          </p:nvGrpSpPr>
          <p:grpSpPr bwMode="auto">
            <a:xfrm>
              <a:off x="7013922" y="1175361"/>
              <a:ext cx="172253" cy="172253"/>
              <a:chOff x="6054076" y="942438"/>
              <a:chExt cx="230615" cy="230615"/>
            </a:xfrm>
          </p:grpSpPr>
          <p:sp>
            <p:nvSpPr>
              <p:cNvPr id="53" name="Freeform 92"/>
              <p:cNvSpPr>
                <a:spLocks noEditPoints="1"/>
              </p:cNvSpPr>
              <p:nvPr/>
            </p:nvSpPr>
            <p:spPr bwMode="auto">
              <a:xfrm>
                <a:off x="6106169" y="996555"/>
                <a:ext cx="133882" cy="123335"/>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54" name="Rectangle 93"/>
              <p:cNvSpPr>
                <a:spLocks noChangeArrowheads="1"/>
              </p:cNvSpPr>
              <p:nvPr/>
            </p:nvSpPr>
            <p:spPr bwMode="auto">
              <a:xfrm>
                <a:off x="6150796" y="1058224"/>
                <a:ext cx="36128" cy="36149"/>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5" name="Freeform 94"/>
              <p:cNvSpPr>
                <a:spLocks noEditPoints="1"/>
              </p:cNvSpPr>
              <p:nvPr/>
            </p:nvSpPr>
            <p:spPr bwMode="auto">
              <a:xfrm>
                <a:off x="6053040" y="943394"/>
                <a:ext cx="231639" cy="229659"/>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grpSp>
          <p:nvGrpSpPr>
            <p:cNvPr id="27664" name="组合 89"/>
            <p:cNvGrpSpPr/>
            <p:nvPr/>
          </p:nvGrpSpPr>
          <p:grpSpPr bwMode="auto">
            <a:xfrm>
              <a:off x="6917909" y="904473"/>
              <a:ext cx="2009543" cy="261610"/>
              <a:chOff x="6917909" y="722357"/>
              <a:chExt cx="2009543" cy="261610"/>
            </a:xfrm>
          </p:grpSpPr>
          <p:sp>
            <p:nvSpPr>
              <p:cNvPr id="51" name="矩形 50"/>
              <p:cNvSpPr/>
              <p:nvPr/>
            </p:nvSpPr>
            <p:spPr>
              <a:xfrm>
                <a:off x="6917909" y="722357"/>
                <a:ext cx="1565094" cy="262073"/>
              </a:xfrm>
              <a:prstGeom prst="rect">
                <a:avLst/>
              </a:prstGeom>
            </p:spPr>
            <p:txBody>
              <a:bodyPr>
                <a:spAutoFit/>
              </a:bodyPr>
              <a:lstStyle/>
              <a:p>
                <a:pPr eaLnBrk="1" fontAlgn="auto" hangingPunct="1">
                  <a:spcBef>
                    <a:spcPts val="0"/>
                  </a:spcBef>
                  <a:spcAft>
                    <a:spcPts val="0"/>
                  </a:spcAft>
                  <a:defRPr/>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点击插入标题</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2" name="矩形 51"/>
              <p:cNvSpPr/>
              <p:nvPr/>
            </p:nvSpPr>
            <p:spPr>
              <a:xfrm>
                <a:off x="7821093" y="752536"/>
                <a:ext cx="1106359" cy="21442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800" dirty="0">
                  <a:solidFill>
                    <a:schemeClr val="tx1">
                      <a:lumMod val="50000"/>
                      <a:lumOff val="50000"/>
                    </a:schemeClr>
                  </a:solidFill>
                  <a:latin typeface="+mn-lt"/>
                  <a:ea typeface="+mn-ea"/>
                </a:endParaRPr>
              </a:p>
            </p:txBody>
          </p:sp>
        </p:gr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10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750"/>
                                        <p:tgtEl>
                                          <p:spTgt spid="42"/>
                                        </p:tgtEl>
                                      </p:cBhvr>
                                    </p:animEffect>
                                  </p:childTnLst>
                                </p:cTn>
                              </p:par>
                              <p:par>
                                <p:cTn id="8" presetID="22" presetClass="entr" presetSubtype="8" fill="hold" nodeType="withEffect">
                                  <p:stCondLst>
                                    <p:cond delay="18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8" fill="hold" nodeType="withEffect">
                                  <p:stCondLst>
                                    <p:cond delay="200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500"/>
                                        <p:tgtEl>
                                          <p:spTgt spid="10"/>
                                        </p:tgtEl>
                                      </p:cBhvr>
                                    </p:animEffect>
                                  </p:childTnLst>
                                </p:cTn>
                              </p:par>
                              <p:par>
                                <p:cTn id="14" presetID="22" presetClass="entr" presetSubtype="8" fill="hold" nodeType="withEffect">
                                  <p:stCondLst>
                                    <p:cond delay="2200"/>
                                  </p:stCondLst>
                                  <p:childTnLst>
                                    <p:set>
                                      <p:cBhvr>
                                        <p:cTn id="15" dur="1" fill="hold">
                                          <p:stCondLst>
                                            <p:cond delay="0"/>
                                          </p:stCondLst>
                                        </p:cTn>
                                        <p:tgtEl>
                                          <p:spTgt spid="19"/>
                                        </p:tgtEl>
                                        <p:attrNameLst>
                                          <p:attrName>style.visibility</p:attrName>
                                        </p:attrNameLst>
                                      </p:cBhvr>
                                      <p:to>
                                        <p:strVal val="visible"/>
                                      </p:to>
                                    </p:set>
                                    <p:animEffect transition="in" filter="wipe(left)">
                                      <p:cBhvr>
                                        <p:cTn id="16" dur="500"/>
                                        <p:tgtEl>
                                          <p:spTgt spid="19"/>
                                        </p:tgtEl>
                                      </p:cBhvr>
                                    </p:animEffect>
                                  </p:childTnLst>
                                </p:cTn>
                              </p:par>
                              <p:par>
                                <p:cTn id="17" presetID="22" presetClass="entr" presetSubtype="8" fill="hold" nodeType="withEffect">
                                  <p:stCondLst>
                                    <p:cond delay="2500"/>
                                  </p:stCondLst>
                                  <p:childTnLst>
                                    <p:set>
                                      <p:cBhvr>
                                        <p:cTn id="18" dur="1" fill="hold">
                                          <p:stCondLst>
                                            <p:cond delay="0"/>
                                          </p:stCondLst>
                                        </p:cTn>
                                        <p:tgtEl>
                                          <p:spTgt spid="27"/>
                                        </p:tgtEl>
                                        <p:attrNameLst>
                                          <p:attrName>style.visibility</p:attrName>
                                        </p:attrNameLst>
                                      </p:cBhvr>
                                      <p:to>
                                        <p:strVal val="visible"/>
                                      </p:to>
                                    </p:set>
                                    <p:animEffect transition="in" filter="wipe(left)">
                                      <p:cBhvr>
                                        <p:cTn id="19" dur="500"/>
                                        <p:tgtEl>
                                          <p:spTgt spid="27"/>
                                        </p:tgtEl>
                                      </p:cBhvr>
                                    </p:animEffect>
                                  </p:childTnLst>
                                </p:cTn>
                              </p:par>
                              <p:par>
                                <p:cTn id="20" presetID="22" presetClass="entr" presetSubtype="8" fill="hold" nodeType="withEffect">
                                  <p:stCondLst>
                                    <p:cond delay="2800"/>
                                  </p:stCondLst>
                                  <p:childTnLst>
                                    <p:set>
                                      <p:cBhvr>
                                        <p:cTn id="21" dur="1" fill="hold">
                                          <p:stCondLst>
                                            <p:cond delay="0"/>
                                          </p:stCondLst>
                                        </p:cTn>
                                        <p:tgtEl>
                                          <p:spTgt spid="34"/>
                                        </p:tgtEl>
                                        <p:attrNameLst>
                                          <p:attrName>style.visibility</p:attrName>
                                        </p:attrNameLst>
                                      </p:cBhvr>
                                      <p:to>
                                        <p:strVal val="visible"/>
                                      </p:to>
                                    </p:set>
                                    <p:animEffect transition="in" filter="wipe(left)">
                                      <p:cBhvr>
                                        <p:cTn id="22" dur="500"/>
                                        <p:tgtEl>
                                          <p:spTgt spid="34"/>
                                        </p:tgtEl>
                                      </p:cBhvr>
                                    </p:animEffect>
                                  </p:childTnLst>
                                </p:cTn>
                              </p:par>
                              <p:par>
                                <p:cTn id="23" presetID="12" presetClass="entr" presetSubtype="8" fill="hold" grpId="0" nodeType="withEffect">
                                  <p:stCondLst>
                                    <p:cond delay="800"/>
                                  </p:stCondLst>
                                  <p:childTnLst>
                                    <p:set>
                                      <p:cBhvr>
                                        <p:cTn id="24" dur="1" fill="hold">
                                          <p:stCondLst>
                                            <p:cond delay="0"/>
                                          </p:stCondLst>
                                        </p:cTn>
                                        <p:tgtEl>
                                          <p:spTgt spid="43"/>
                                        </p:tgtEl>
                                        <p:attrNameLst>
                                          <p:attrName>style.visibility</p:attrName>
                                        </p:attrNameLst>
                                      </p:cBhvr>
                                      <p:to>
                                        <p:strVal val="visible"/>
                                      </p:to>
                                    </p:set>
                                    <p:anim calcmode="lin" valueType="num">
                                      <p:cBhvr additive="base">
                                        <p:cTn id="25" dur="500"/>
                                        <p:tgtEl>
                                          <p:spTgt spid="43"/>
                                        </p:tgtEl>
                                        <p:attrNameLst>
                                          <p:attrName>ppt_x</p:attrName>
                                        </p:attrNameLst>
                                      </p:cBhvr>
                                      <p:tavLst>
                                        <p:tav tm="0">
                                          <p:val>
                                            <p:strVal val="#ppt_x-#ppt_w*1.125000"/>
                                          </p:val>
                                        </p:tav>
                                        <p:tav tm="100000">
                                          <p:val>
                                            <p:strVal val="#ppt_x"/>
                                          </p:val>
                                        </p:tav>
                                      </p:tavLst>
                                    </p:anim>
                                    <p:animEffect transition="in" filter="wipe(right)">
                                      <p:cBhvr>
                                        <p:cTn id="26" dur="500"/>
                                        <p:tgtEl>
                                          <p:spTgt spid="43"/>
                                        </p:tgtEl>
                                      </p:cBhvr>
                                    </p:animEffect>
                                  </p:childTnLst>
                                </p:cTn>
                              </p:par>
                              <p:par>
                                <p:cTn id="27" presetID="2" presetClass="entr" presetSubtype="2" decel="100000" fill="hold" nodeType="withEffect">
                                  <p:stCondLst>
                                    <p:cond delay="3200"/>
                                  </p:stCondLst>
                                  <p:childTnLst>
                                    <p:set>
                                      <p:cBhvr>
                                        <p:cTn id="28" dur="1" fill="hold">
                                          <p:stCondLst>
                                            <p:cond delay="0"/>
                                          </p:stCondLst>
                                        </p:cTn>
                                        <p:tgtEl>
                                          <p:spTgt spid="44"/>
                                        </p:tgtEl>
                                        <p:attrNameLst>
                                          <p:attrName>style.visibility</p:attrName>
                                        </p:attrNameLst>
                                      </p:cBhvr>
                                      <p:to>
                                        <p:strVal val="visible"/>
                                      </p:to>
                                    </p:set>
                                    <p:anim calcmode="lin" valueType="num">
                                      <p:cBhvr additive="base">
                                        <p:cTn id="29" dur="500" fill="hold"/>
                                        <p:tgtEl>
                                          <p:spTgt spid="44"/>
                                        </p:tgtEl>
                                        <p:attrNameLst>
                                          <p:attrName>ppt_x</p:attrName>
                                        </p:attrNameLst>
                                      </p:cBhvr>
                                      <p:tavLst>
                                        <p:tav tm="0">
                                          <p:val>
                                            <p:strVal val="1+#ppt_w/2"/>
                                          </p:val>
                                        </p:tav>
                                        <p:tav tm="100000">
                                          <p:val>
                                            <p:strVal val="#ppt_x"/>
                                          </p:val>
                                        </p:tav>
                                      </p:tavLst>
                                    </p:anim>
                                    <p:anim calcmode="lin" valueType="num">
                                      <p:cBhvr additive="base">
                                        <p:cTn id="30" dur="500" fill="hold"/>
                                        <p:tgtEl>
                                          <p:spTgt spid="44"/>
                                        </p:tgtEl>
                                        <p:attrNameLst>
                                          <p:attrName>ppt_y</p:attrName>
                                        </p:attrNameLst>
                                      </p:cBhvr>
                                      <p:tavLst>
                                        <p:tav tm="0">
                                          <p:val>
                                            <p:strVal val="#ppt_y"/>
                                          </p:val>
                                        </p:tav>
                                        <p:tav tm="100000">
                                          <p:val>
                                            <p:strVal val="#ppt_y"/>
                                          </p:val>
                                        </p:tav>
                                      </p:tavLst>
                                    </p:anim>
                                  </p:childTnLst>
                                </p:cTn>
                              </p:par>
                              <p:par>
                                <p:cTn id="31" presetID="55" presetClass="entr" presetSubtype="0" fill="hold" nodeType="withEffect">
                                  <p:stCondLst>
                                    <p:cond delay="0"/>
                                  </p:stCondLst>
                                  <p:childTnLst>
                                    <p:set>
                                      <p:cBhvr>
                                        <p:cTn id="32" dur="1" fill="hold">
                                          <p:stCondLst>
                                            <p:cond delay="0"/>
                                          </p:stCondLst>
                                        </p:cTn>
                                        <p:tgtEl>
                                          <p:spTgt spid="2"/>
                                        </p:tgtEl>
                                        <p:attrNameLst>
                                          <p:attrName>style.visibility</p:attrName>
                                        </p:attrNameLst>
                                      </p:cBhvr>
                                      <p:to>
                                        <p:strVal val="visible"/>
                                      </p:to>
                                    </p:set>
                                    <p:anim calcmode="lin" valueType="num">
                                      <p:cBhvr>
                                        <p:cTn id="33" dur="1000" fill="hold"/>
                                        <p:tgtEl>
                                          <p:spTgt spid="2"/>
                                        </p:tgtEl>
                                        <p:attrNameLst>
                                          <p:attrName>ppt_w</p:attrName>
                                        </p:attrNameLst>
                                      </p:cBhvr>
                                      <p:tavLst>
                                        <p:tav tm="0">
                                          <p:val>
                                            <p:strVal val="#ppt_w*0.70"/>
                                          </p:val>
                                        </p:tav>
                                        <p:tav tm="100000">
                                          <p:val>
                                            <p:strVal val="#ppt_w"/>
                                          </p:val>
                                        </p:tav>
                                      </p:tavLst>
                                    </p:anim>
                                    <p:anim calcmode="lin" valueType="num">
                                      <p:cBhvr>
                                        <p:cTn id="34" dur="1000" fill="hold"/>
                                        <p:tgtEl>
                                          <p:spTgt spid="2"/>
                                        </p:tgtEl>
                                        <p:attrNameLst>
                                          <p:attrName>ppt_h</p:attrName>
                                        </p:attrNameLst>
                                      </p:cBhvr>
                                      <p:tavLst>
                                        <p:tav tm="0">
                                          <p:val>
                                            <p:strVal val="#ppt_h"/>
                                          </p:val>
                                        </p:tav>
                                        <p:tav tm="100000">
                                          <p:val>
                                            <p:strVal val="#ppt_h"/>
                                          </p:val>
                                        </p:tav>
                                      </p:tavLst>
                                    </p:anim>
                                    <p:animEffect transition="in" filter="fade">
                                      <p:cBhvr>
                                        <p:cTn id="35"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582863" y="1284288"/>
            <a:ext cx="641350" cy="665162"/>
          </a:xfrm>
          <a:prstGeom prst="line">
            <a:avLst/>
          </a:prstGeom>
          <a:ln w="12700">
            <a:solidFill>
              <a:schemeClr val="tx1">
                <a:lumMod val="50000"/>
                <a:lumOff val="50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2595563" y="2459038"/>
            <a:ext cx="628650" cy="0"/>
          </a:xfrm>
          <a:prstGeom prst="line">
            <a:avLst/>
          </a:prstGeom>
          <a:ln w="12700">
            <a:solidFill>
              <a:schemeClr val="tx1">
                <a:lumMod val="50000"/>
                <a:lumOff val="50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flipV="1">
            <a:off x="2632075" y="2967038"/>
            <a:ext cx="596900" cy="666750"/>
          </a:xfrm>
          <a:prstGeom prst="line">
            <a:avLst/>
          </a:prstGeom>
          <a:ln w="12700">
            <a:solidFill>
              <a:schemeClr val="tx1">
                <a:lumMod val="50000"/>
                <a:lumOff val="50000"/>
              </a:schemeClr>
            </a:solidFill>
            <a:prstDash val="sysDot"/>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bwMode="auto">
          <a:xfrm>
            <a:off x="1239838" y="1647825"/>
            <a:ext cx="1620837" cy="1620838"/>
            <a:chOff x="998670" y="1550862"/>
            <a:chExt cx="1620963" cy="1620963"/>
          </a:xfrm>
        </p:grpSpPr>
        <p:sp>
          <p:nvSpPr>
            <p:cNvPr id="6" name="椭圆 5"/>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椭圆 6"/>
            <p:cNvSpPr/>
            <p:nvPr/>
          </p:nvSpPr>
          <p:spPr>
            <a:xfrm>
              <a:off x="1255865" y="1817583"/>
              <a:ext cx="1106573" cy="110657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椭圆 7"/>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 name="矩形 8"/>
            <p:cNvSpPr/>
            <p:nvPr/>
          </p:nvSpPr>
          <p:spPr>
            <a:xfrm>
              <a:off x="1085989" y="2109705"/>
              <a:ext cx="1446325" cy="523915"/>
            </a:xfrm>
            <a:prstGeom prst="rect">
              <a:avLst/>
            </a:prstGeom>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defRPr/>
              </a:pPr>
              <a:r>
                <a:rPr lang="zh-CN" altLang="en-US"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添加标题</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a:p>
              <a:pPr algn="ctr" fontAlgn="auto">
                <a:spcBef>
                  <a:spcPts val="0"/>
                </a:spcBef>
                <a:spcAft>
                  <a:spcPts val="0"/>
                </a:spcAft>
                <a:defRPr/>
              </a:pPr>
              <a:r>
                <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ADD TITLE</a:t>
              </a:r>
              <a:endPar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10" name="组合 9"/>
          <p:cNvGrpSpPr/>
          <p:nvPr/>
        </p:nvGrpSpPr>
        <p:grpSpPr bwMode="auto">
          <a:xfrm>
            <a:off x="3351213" y="809625"/>
            <a:ext cx="3813175" cy="979488"/>
            <a:chOff x="3351696" y="808940"/>
            <a:chExt cx="3812592" cy="980783"/>
          </a:xfrm>
        </p:grpSpPr>
        <p:sp>
          <p:nvSpPr>
            <p:cNvPr id="11" name="圆角矩形 10"/>
            <p:cNvSpPr/>
            <p:nvPr/>
          </p:nvSpPr>
          <p:spPr bwMode="auto">
            <a:xfrm>
              <a:off x="3351696" y="808940"/>
              <a:ext cx="3812592" cy="980783"/>
            </a:xfrm>
            <a:prstGeom prst="roundRect">
              <a:avLst>
                <a:gd name="adj" fmla="val 23012"/>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8707" name="组合 36"/>
            <p:cNvGrpSpPr/>
            <p:nvPr/>
          </p:nvGrpSpPr>
          <p:grpSpPr bwMode="auto">
            <a:xfrm>
              <a:off x="3473922" y="1178651"/>
              <a:ext cx="170575" cy="156756"/>
              <a:chOff x="5308985" y="532629"/>
              <a:chExt cx="156756" cy="156756"/>
            </a:xfrm>
          </p:grpSpPr>
          <p:sp>
            <p:nvSpPr>
              <p:cNvPr id="15" name="圆角矩形 14"/>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sp>
            <p:nvSpPr>
              <p:cNvPr id="16" name="等腰三角形 15"/>
              <p:cNvSpPr/>
              <p:nvPr/>
            </p:nvSpPr>
            <p:spPr>
              <a:xfrm rot="5400000">
                <a:off x="5359993" y="588576"/>
                <a:ext cx="54046" cy="4521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grpSp>
        <p:sp>
          <p:nvSpPr>
            <p:cNvPr id="28708" name="TextBox 45"/>
            <p:cNvSpPr txBox="1">
              <a:spLocks noChangeArrowheads="1"/>
            </p:cNvSpPr>
            <p:nvPr/>
          </p:nvSpPr>
          <p:spPr bwMode="auto">
            <a:xfrm>
              <a:off x="3691850" y="823813"/>
              <a:ext cx="13147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 </a:t>
              </a:r>
              <a:endParaRPr lang="zh-CN" altLang="en-US" sz="1400">
                <a:latin typeface="Arial" panose="020B0604020202020204" pitchFamily="34" charset="0"/>
                <a:cs typeface="Arial" panose="020B0604020202020204" pitchFamily="34" charset="0"/>
              </a:endParaRPr>
            </a:p>
          </p:txBody>
        </p:sp>
        <p:sp>
          <p:nvSpPr>
            <p:cNvPr id="28709" name="矩形 56"/>
            <p:cNvSpPr>
              <a:spLocks noChangeArrowheads="1"/>
            </p:cNvSpPr>
            <p:nvPr/>
          </p:nvSpPr>
          <p:spPr bwMode="auto">
            <a:xfrm>
              <a:off x="3691850" y="1085649"/>
              <a:ext cx="3256414"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grpSp>
      <p:grpSp>
        <p:nvGrpSpPr>
          <p:cNvPr id="17" name="组合 16"/>
          <p:cNvGrpSpPr/>
          <p:nvPr/>
        </p:nvGrpSpPr>
        <p:grpSpPr bwMode="auto">
          <a:xfrm>
            <a:off x="3351213" y="2047875"/>
            <a:ext cx="3813175" cy="987425"/>
            <a:chOff x="3351696" y="2047949"/>
            <a:chExt cx="3812592" cy="987916"/>
          </a:xfrm>
        </p:grpSpPr>
        <p:sp>
          <p:nvSpPr>
            <p:cNvPr id="18" name="圆角矩形 17"/>
            <p:cNvSpPr/>
            <p:nvPr/>
          </p:nvSpPr>
          <p:spPr bwMode="auto">
            <a:xfrm>
              <a:off x="3351696" y="2055082"/>
              <a:ext cx="3812592" cy="980783"/>
            </a:xfrm>
            <a:prstGeom prst="roundRect">
              <a:avLst>
                <a:gd name="adj" fmla="val 23012"/>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8697" name="组合 40"/>
            <p:cNvGrpSpPr/>
            <p:nvPr/>
          </p:nvGrpSpPr>
          <p:grpSpPr bwMode="auto">
            <a:xfrm>
              <a:off x="3473922" y="2424793"/>
              <a:ext cx="170575" cy="156756"/>
              <a:chOff x="5308985" y="532629"/>
              <a:chExt cx="156756" cy="156756"/>
            </a:xfrm>
          </p:grpSpPr>
          <p:sp>
            <p:nvSpPr>
              <p:cNvPr id="22" name="圆角矩形 21"/>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sp>
            <p:nvSpPr>
              <p:cNvPr id="23" name="等腰三角形 22"/>
              <p:cNvSpPr/>
              <p:nvPr/>
            </p:nvSpPr>
            <p:spPr>
              <a:xfrm rot="5400000">
                <a:off x="5360810" y="588220"/>
                <a:ext cx="52414" cy="4521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grpSp>
        <p:sp>
          <p:nvSpPr>
            <p:cNvPr id="28698" name="TextBox 43"/>
            <p:cNvSpPr txBox="1">
              <a:spLocks noChangeArrowheads="1"/>
            </p:cNvSpPr>
            <p:nvPr/>
          </p:nvSpPr>
          <p:spPr bwMode="auto">
            <a:xfrm>
              <a:off x="3691850" y="2047949"/>
              <a:ext cx="13147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 </a:t>
              </a:r>
              <a:endParaRPr lang="zh-CN" altLang="en-US" sz="1400">
                <a:latin typeface="Arial" panose="020B0604020202020204" pitchFamily="34" charset="0"/>
                <a:cs typeface="Arial" panose="020B0604020202020204" pitchFamily="34" charset="0"/>
              </a:endParaRPr>
            </a:p>
          </p:txBody>
        </p:sp>
        <p:sp>
          <p:nvSpPr>
            <p:cNvPr id="28699" name="矩形 44"/>
            <p:cNvSpPr>
              <a:spLocks noChangeArrowheads="1"/>
            </p:cNvSpPr>
            <p:nvPr/>
          </p:nvSpPr>
          <p:spPr bwMode="auto">
            <a:xfrm>
              <a:off x="3691850" y="2331791"/>
              <a:ext cx="3256414"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grpSp>
      <p:grpSp>
        <p:nvGrpSpPr>
          <p:cNvPr id="24" name="组合 23"/>
          <p:cNvGrpSpPr/>
          <p:nvPr/>
        </p:nvGrpSpPr>
        <p:grpSpPr bwMode="auto">
          <a:xfrm>
            <a:off x="3351213" y="3302000"/>
            <a:ext cx="3813175" cy="979488"/>
            <a:chOff x="3351696" y="3301224"/>
            <a:chExt cx="3812592" cy="980783"/>
          </a:xfrm>
        </p:grpSpPr>
        <p:sp>
          <p:nvSpPr>
            <p:cNvPr id="25" name="圆角矩形 24"/>
            <p:cNvSpPr/>
            <p:nvPr/>
          </p:nvSpPr>
          <p:spPr bwMode="auto">
            <a:xfrm>
              <a:off x="3351696" y="3301224"/>
              <a:ext cx="3812592" cy="980783"/>
            </a:xfrm>
            <a:prstGeom prst="roundRect">
              <a:avLst>
                <a:gd name="adj" fmla="val 23012"/>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28687" name="组合 47"/>
            <p:cNvGrpSpPr/>
            <p:nvPr/>
          </p:nvGrpSpPr>
          <p:grpSpPr bwMode="auto">
            <a:xfrm>
              <a:off x="3473922" y="3670935"/>
              <a:ext cx="170575" cy="156756"/>
              <a:chOff x="5308985" y="532629"/>
              <a:chExt cx="156756" cy="156756"/>
            </a:xfrm>
          </p:grpSpPr>
          <p:sp>
            <p:nvSpPr>
              <p:cNvPr id="29" name="圆角矩形 28"/>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sp>
            <p:nvSpPr>
              <p:cNvPr id="30" name="等腰三角形 29"/>
              <p:cNvSpPr/>
              <p:nvPr/>
            </p:nvSpPr>
            <p:spPr>
              <a:xfrm rot="5400000">
                <a:off x="5359993" y="588576"/>
                <a:ext cx="54046" cy="4521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lumMod val="50000"/>
                    </a:schemeClr>
                  </a:solidFill>
                </a:endParaRPr>
              </a:p>
            </p:txBody>
          </p:sp>
        </p:grpSp>
        <p:sp>
          <p:nvSpPr>
            <p:cNvPr id="28688" name="TextBox 50"/>
            <p:cNvSpPr txBox="1">
              <a:spLocks noChangeArrowheads="1"/>
            </p:cNvSpPr>
            <p:nvPr/>
          </p:nvSpPr>
          <p:spPr bwMode="auto">
            <a:xfrm>
              <a:off x="3691850" y="3344093"/>
              <a:ext cx="13147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 </a:t>
              </a:r>
              <a:endParaRPr lang="zh-CN" altLang="en-US" sz="1400">
                <a:latin typeface="Arial" panose="020B0604020202020204" pitchFamily="34" charset="0"/>
                <a:cs typeface="Arial" panose="020B0604020202020204" pitchFamily="34" charset="0"/>
              </a:endParaRPr>
            </a:p>
          </p:txBody>
        </p:sp>
        <p:sp>
          <p:nvSpPr>
            <p:cNvPr id="28689" name="矩形 57"/>
            <p:cNvSpPr>
              <a:spLocks noChangeArrowheads="1"/>
            </p:cNvSpPr>
            <p:nvPr/>
          </p:nvSpPr>
          <p:spPr bwMode="auto">
            <a:xfrm>
              <a:off x="3691850" y="3577933"/>
              <a:ext cx="3256414"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just" eaLnBrk="1" hangingPunct="1"/>
              <a:r>
                <a:rPr lang="en-US" altLang="zh-CN" sz="11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a:t>
              </a:r>
              <a:endParaRPr lang="en-US" altLang="zh-CN" sz="1100">
                <a:solidFill>
                  <a:srgbClr val="717171"/>
                </a:solidFill>
                <a:latin typeface="Arial" panose="020B0604020202020204" pitchFamily="34" charset="0"/>
                <a:cs typeface="Arial" panose="020B0604020202020204" pitchFamily="34" charset="0"/>
              </a:endParaRPr>
            </a:p>
          </p:txBody>
        </p:sp>
      </p:grpSp>
      <p:grpSp>
        <p:nvGrpSpPr>
          <p:cNvPr id="28681" name="组合 30"/>
          <p:cNvGrpSpPr/>
          <p:nvPr/>
        </p:nvGrpSpPr>
        <p:grpSpPr bwMode="auto">
          <a:xfrm>
            <a:off x="835025" y="-14288"/>
            <a:ext cx="2513013" cy="307976"/>
            <a:chOff x="835117" y="-14845"/>
            <a:chExt cx="2512747" cy="307777"/>
          </a:xfrm>
        </p:grpSpPr>
        <p:sp>
          <p:nvSpPr>
            <p:cNvPr id="28682" name="TextBox 31"/>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3" name="TextBox 32"/>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4/3*#ppt_w"/>
                                          </p:val>
                                        </p:tav>
                                        <p:tav tm="100000">
                                          <p:val>
                                            <p:strVal val="#ppt_w"/>
                                          </p:val>
                                        </p:tav>
                                      </p:tavLst>
                                    </p:anim>
                                    <p:anim calcmode="lin" valueType="num">
                                      <p:cBhvr>
                                        <p:cTn id="8" dur="500" fill="hold"/>
                                        <p:tgtEl>
                                          <p:spTgt spid="5"/>
                                        </p:tgtEl>
                                        <p:attrNameLst>
                                          <p:attrName>ppt_h</p:attrName>
                                        </p:attrNameLst>
                                      </p:cBhvr>
                                      <p:tavLst>
                                        <p:tav tm="0">
                                          <p:val>
                                            <p:strVal val="4/3*#ppt_h"/>
                                          </p:val>
                                        </p:tav>
                                        <p:tav tm="100000">
                                          <p:val>
                                            <p:strVal val="#ppt_h"/>
                                          </p:val>
                                        </p:tav>
                                      </p:tavLst>
                                    </p:anim>
                                  </p:childTnLst>
                                </p:cTn>
                              </p:par>
                              <p:par>
                                <p:cTn id="9" presetID="6" presetClass="emph" presetSubtype="0" autoRev="1" fill="hold" nodeType="withEffect">
                                  <p:stCondLst>
                                    <p:cond delay="400"/>
                                  </p:stCondLst>
                                  <p:childTnLst>
                                    <p:animScale>
                                      <p:cBhvr>
                                        <p:cTn id="10" dur="200" fill="hold"/>
                                        <p:tgtEl>
                                          <p:spTgt spid="5"/>
                                        </p:tgtEl>
                                      </p:cBhvr>
                                      <p:by x="85000" y="85000"/>
                                    </p:animScale>
                                  </p:childTnLst>
                                </p:cTn>
                              </p:par>
                              <p:par>
                                <p:cTn id="11" presetID="22" presetClass="entr" presetSubtype="8" fill="hold" nodeType="withEffect">
                                  <p:stCondLst>
                                    <p:cond delay="50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500"/>
                                        <p:tgtEl>
                                          <p:spTgt spid="2"/>
                                        </p:tgtEl>
                                      </p:cBhvr>
                                    </p:animEffect>
                                  </p:childTnLst>
                                </p:cTn>
                              </p:par>
                              <p:par>
                                <p:cTn id="14" presetID="12" presetClass="entr" presetSubtype="8" fill="hold" nodeType="withEffect">
                                  <p:stCondLst>
                                    <p:cond delay="100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p:tgtEl>
                                          <p:spTgt spid="10"/>
                                        </p:tgtEl>
                                        <p:attrNameLst>
                                          <p:attrName>ppt_x</p:attrName>
                                        </p:attrNameLst>
                                      </p:cBhvr>
                                      <p:tavLst>
                                        <p:tav tm="0">
                                          <p:val>
                                            <p:strVal val="#ppt_x-#ppt_w*1.125000"/>
                                          </p:val>
                                        </p:tav>
                                        <p:tav tm="100000">
                                          <p:val>
                                            <p:strVal val="#ppt_x"/>
                                          </p:val>
                                        </p:tav>
                                      </p:tavLst>
                                    </p:anim>
                                    <p:animEffect transition="in" filter="wipe(right)">
                                      <p:cBhvr>
                                        <p:cTn id="17" dur="500"/>
                                        <p:tgtEl>
                                          <p:spTgt spid="10"/>
                                        </p:tgtEl>
                                      </p:cBhvr>
                                    </p:animEffect>
                                  </p:childTnLst>
                                </p:cTn>
                              </p:par>
                              <p:par>
                                <p:cTn id="18" presetID="22" presetClass="entr" presetSubtype="8" fill="hold" nodeType="withEffect">
                                  <p:stCondLst>
                                    <p:cond delay="1400"/>
                                  </p:stCondLst>
                                  <p:childTnLst>
                                    <p:set>
                                      <p:cBhvr>
                                        <p:cTn id="19" dur="1" fill="hold">
                                          <p:stCondLst>
                                            <p:cond delay="0"/>
                                          </p:stCondLst>
                                        </p:cTn>
                                        <p:tgtEl>
                                          <p:spTgt spid="3"/>
                                        </p:tgtEl>
                                        <p:attrNameLst>
                                          <p:attrName>style.visibility</p:attrName>
                                        </p:attrNameLst>
                                      </p:cBhvr>
                                      <p:to>
                                        <p:strVal val="visible"/>
                                      </p:to>
                                    </p:set>
                                    <p:animEffect transition="in" filter="wipe(left)">
                                      <p:cBhvr>
                                        <p:cTn id="20" dur="500"/>
                                        <p:tgtEl>
                                          <p:spTgt spid="3"/>
                                        </p:tgtEl>
                                      </p:cBhvr>
                                    </p:animEffect>
                                  </p:childTnLst>
                                </p:cTn>
                              </p:par>
                              <p:par>
                                <p:cTn id="21" presetID="12" presetClass="entr" presetSubtype="8" fill="hold" nodeType="withEffect">
                                  <p:stCondLst>
                                    <p:cond delay="180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p:tgtEl>
                                          <p:spTgt spid="17"/>
                                        </p:tgtEl>
                                        <p:attrNameLst>
                                          <p:attrName>ppt_x</p:attrName>
                                        </p:attrNameLst>
                                      </p:cBhvr>
                                      <p:tavLst>
                                        <p:tav tm="0">
                                          <p:val>
                                            <p:strVal val="#ppt_x-#ppt_w*1.125000"/>
                                          </p:val>
                                        </p:tav>
                                        <p:tav tm="100000">
                                          <p:val>
                                            <p:strVal val="#ppt_x"/>
                                          </p:val>
                                        </p:tav>
                                      </p:tavLst>
                                    </p:anim>
                                    <p:animEffect transition="in" filter="wipe(right)">
                                      <p:cBhvr>
                                        <p:cTn id="24" dur="500"/>
                                        <p:tgtEl>
                                          <p:spTgt spid="17"/>
                                        </p:tgtEl>
                                      </p:cBhvr>
                                    </p:animEffect>
                                  </p:childTnLst>
                                </p:cTn>
                              </p:par>
                              <p:par>
                                <p:cTn id="25" presetID="22" presetClass="entr" presetSubtype="8" fill="hold" nodeType="withEffect">
                                  <p:stCondLst>
                                    <p:cond delay="230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par>
                                <p:cTn id="28" presetID="12" presetClass="entr" presetSubtype="8" fill="hold" nodeType="withEffect">
                                  <p:stCondLst>
                                    <p:cond delay="2800"/>
                                  </p:stCondLst>
                                  <p:childTnLst>
                                    <p:set>
                                      <p:cBhvr>
                                        <p:cTn id="29" dur="1" fill="hold">
                                          <p:stCondLst>
                                            <p:cond delay="0"/>
                                          </p:stCondLst>
                                        </p:cTn>
                                        <p:tgtEl>
                                          <p:spTgt spid="24"/>
                                        </p:tgtEl>
                                        <p:attrNameLst>
                                          <p:attrName>style.visibility</p:attrName>
                                        </p:attrNameLst>
                                      </p:cBhvr>
                                      <p:to>
                                        <p:strVal val="visible"/>
                                      </p:to>
                                    </p:set>
                                    <p:anim calcmode="lin" valueType="num">
                                      <p:cBhvr additive="base">
                                        <p:cTn id="30" dur="500"/>
                                        <p:tgtEl>
                                          <p:spTgt spid="24"/>
                                        </p:tgtEl>
                                        <p:attrNameLst>
                                          <p:attrName>ppt_x</p:attrName>
                                        </p:attrNameLst>
                                      </p:cBhvr>
                                      <p:tavLst>
                                        <p:tav tm="0">
                                          <p:val>
                                            <p:strVal val="#ppt_x-#ppt_w*1.125000"/>
                                          </p:val>
                                        </p:tav>
                                        <p:tav tm="100000">
                                          <p:val>
                                            <p:strVal val="#ppt_x"/>
                                          </p:val>
                                        </p:tav>
                                      </p:tavLst>
                                    </p:anim>
                                    <p:animEffect transition="in" filter="wipe(right)">
                                      <p:cBhvr>
                                        <p:cTn id="3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1255713" y="750888"/>
            <a:ext cx="6559550" cy="338137"/>
            <a:chOff x="1254920" y="750493"/>
            <a:chExt cx="6560045" cy="338452"/>
          </a:xfrm>
        </p:grpSpPr>
        <p:sp>
          <p:nvSpPr>
            <p:cNvPr id="3" name="AutoShape 56"/>
            <p:cNvSpPr>
              <a:spLocks noChangeArrowheads="1"/>
            </p:cNvSpPr>
            <p:nvPr/>
          </p:nvSpPr>
          <p:spPr bwMode="auto">
            <a:xfrm>
              <a:off x="1254920" y="823257"/>
              <a:ext cx="1738318" cy="265688"/>
            </a:xfrm>
            <a:prstGeom prst="roundRect">
              <a:avLst>
                <a:gd name="adj" fmla="val 16667"/>
              </a:avLst>
            </a:prstGeom>
            <a:gradFill flip="none" rotWithShape="1">
              <a:gsLst>
                <a:gs pos="100000">
                  <a:srgbClr val="A20000"/>
                </a:gs>
                <a:gs pos="5417">
                  <a:srgbClr val="FF0000"/>
                </a:gs>
                <a:gs pos="62000">
                  <a:srgbClr val="C00000"/>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defRPr/>
              </a:pPr>
              <a:r>
                <a:rPr lang="zh-CN" altLang="en-US" sz="1000">
                  <a:solidFill>
                    <a:schemeClr val="bg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a:solidFill>
                    <a:schemeClr val="bg1"/>
                  </a:solidFill>
                  <a:latin typeface="Arial" panose="020B0604020202020204" pitchFamily="34" charset="0"/>
                  <a:ea typeface="微软雅黑" panose="020B0503020204020204" pitchFamily="34" charset="-122"/>
                  <a:cs typeface="Arial" panose="020B0604020202020204" pitchFamily="34" charset="0"/>
                </a:rPr>
                <a:t>add text</a:t>
              </a:r>
              <a:endParaRPr lang="zh-CN" altLang="en-US" sz="100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4" name="AutoShape 56"/>
            <p:cNvSpPr>
              <a:spLocks noChangeArrowheads="1"/>
            </p:cNvSpPr>
            <p:nvPr/>
          </p:nvSpPr>
          <p:spPr bwMode="auto">
            <a:xfrm>
              <a:off x="3665784" y="823257"/>
              <a:ext cx="1738318" cy="265688"/>
            </a:xfrm>
            <a:prstGeom prst="roundRect">
              <a:avLst>
                <a:gd name="adj" fmla="val 16667"/>
              </a:avLst>
            </a:prstGeom>
            <a:gradFill flip="none" rotWithShape="1">
              <a:gsLst>
                <a:gs pos="100000">
                  <a:srgbClr val="A20000"/>
                </a:gs>
                <a:gs pos="5417">
                  <a:srgbClr val="FF0000"/>
                </a:gs>
                <a:gs pos="62000">
                  <a:srgbClr val="C00000"/>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defRPr/>
              </a:pPr>
              <a:r>
                <a:rPr lang="zh-CN" altLang="en-US" sz="1000">
                  <a:solidFill>
                    <a:schemeClr val="bg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a:solidFill>
                    <a:schemeClr val="bg1"/>
                  </a:solidFill>
                  <a:latin typeface="Arial" panose="020B0604020202020204" pitchFamily="34" charset="0"/>
                  <a:ea typeface="微软雅黑" panose="020B0503020204020204" pitchFamily="34" charset="-122"/>
                  <a:cs typeface="Arial" panose="020B0604020202020204" pitchFamily="34" charset="0"/>
                </a:rPr>
                <a:t>add text</a:t>
              </a:r>
              <a:endParaRPr lang="zh-CN" altLang="en-US" sz="100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 name="AutoShape 56"/>
            <p:cNvSpPr>
              <a:spLocks noChangeArrowheads="1"/>
            </p:cNvSpPr>
            <p:nvPr/>
          </p:nvSpPr>
          <p:spPr bwMode="auto">
            <a:xfrm>
              <a:off x="6076647" y="823257"/>
              <a:ext cx="1738318" cy="265688"/>
            </a:xfrm>
            <a:prstGeom prst="roundRect">
              <a:avLst>
                <a:gd name="adj" fmla="val 16667"/>
              </a:avLst>
            </a:prstGeom>
            <a:gradFill flip="none" rotWithShape="1">
              <a:gsLst>
                <a:gs pos="100000">
                  <a:srgbClr val="A20000"/>
                </a:gs>
                <a:gs pos="5417">
                  <a:srgbClr val="FF0000"/>
                </a:gs>
                <a:gs pos="62000">
                  <a:srgbClr val="C00000"/>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defRPr/>
              </a:pPr>
              <a:r>
                <a:rPr lang="zh-CN" altLang="en-US" sz="1000">
                  <a:solidFill>
                    <a:schemeClr val="bg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a:solidFill>
                    <a:schemeClr val="bg1"/>
                  </a:solidFill>
                  <a:latin typeface="Arial" panose="020B0604020202020204" pitchFamily="34" charset="0"/>
                  <a:ea typeface="微软雅黑" panose="020B0503020204020204" pitchFamily="34" charset="-122"/>
                  <a:cs typeface="Arial" panose="020B0604020202020204" pitchFamily="34" charset="0"/>
                </a:rPr>
                <a:t>add text</a:t>
              </a:r>
              <a:endParaRPr lang="zh-CN" altLang="en-US" sz="100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cxnSp>
          <p:nvCxnSpPr>
            <p:cNvPr id="29793" name="直接连接符 5"/>
            <p:cNvCxnSpPr>
              <a:cxnSpLocks noChangeShapeType="1"/>
            </p:cNvCxnSpPr>
            <p:nvPr/>
          </p:nvCxnSpPr>
          <p:spPr bwMode="auto">
            <a:xfrm>
              <a:off x="2993238" y="956101"/>
              <a:ext cx="672546"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94" name="直接连接符 6"/>
            <p:cNvCxnSpPr>
              <a:cxnSpLocks noChangeShapeType="1"/>
            </p:cNvCxnSpPr>
            <p:nvPr/>
          </p:nvCxnSpPr>
          <p:spPr bwMode="auto">
            <a:xfrm>
              <a:off x="5404102" y="956101"/>
              <a:ext cx="672546"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sp>
          <p:nvSpPr>
            <p:cNvPr id="29795" name="Text Box 51"/>
            <p:cNvSpPr txBox="1">
              <a:spLocks noChangeArrowheads="1"/>
            </p:cNvSpPr>
            <p:nvPr/>
          </p:nvSpPr>
          <p:spPr bwMode="auto">
            <a:xfrm>
              <a:off x="3062488" y="750494"/>
              <a:ext cx="53404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100%</a:t>
              </a:r>
              <a:endParaRPr lang="en-US" altLang="zh-CN" sz="700">
                <a:latin typeface="Arial" panose="020B0604020202020204" pitchFamily="34" charset="0"/>
                <a:ea typeface="华文细黑" panose="02010600040101010101" pitchFamily="2" charset="-122"/>
              </a:endParaRPr>
            </a:p>
          </p:txBody>
        </p:sp>
        <p:sp>
          <p:nvSpPr>
            <p:cNvPr id="29796" name="Text Box 28"/>
            <p:cNvSpPr txBox="1">
              <a:spLocks noChangeArrowheads="1"/>
            </p:cNvSpPr>
            <p:nvPr/>
          </p:nvSpPr>
          <p:spPr bwMode="auto">
            <a:xfrm>
              <a:off x="5550613" y="750493"/>
              <a:ext cx="53404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48%</a:t>
              </a:r>
              <a:endParaRPr lang="en-US" altLang="zh-CN" sz="700">
                <a:latin typeface="Arial" panose="020B0604020202020204" pitchFamily="34" charset="0"/>
                <a:ea typeface="华文细黑" panose="02010600040101010101" pitchFamily="2" charset="-122"/>
              </a:endParaRPr>
            </a:p>
          </p:txBody>
        </p:sp>
      </p:grpSp>
      <p:grpSp>
        <p:nvGrpSpPr>
          <p:cNvPr id="10" name="组合 9"/>
          <p:cNvGrpSpPr/>
          <p:nvPr/>
        </p:nvGrpSpPr>
        <p:grpSpPr bwMode="auto">
          <a:xfrm>
            <a:off x="5403850" y="3263900"/>
            <a:ext cx="674688" cy="495300"/>
            <a:chOff x="5404102" y="3263178"/>
            <a:chExt cx="674456" cy="496662"/>
          </a:xfrm>
        </p:grpSpPr>
        <p:cxnSp>
          <p:nvCxnSpPr>
            <p:cNvPr id="29777" name="直接连接符 14"/>
            <p:cNvCxnSpPr>
              <a:cxnSpLocks noChangeShapeType="1"/>
            </p:cNvCxnSpPr>
            <p:nvPr/>
          </p:nvCxnSpPr>
          <p:spPr bwMode="auto">
            <a:xfrm>
              <a:off x="5404102"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8" name="直接连接符 15"/>
            <p:cNvCxnSpPr>
              <a:cxnSpLocks noChangeShapeType="1"/>
            </p:cNvCxnSpPr>
            <p:nvPr/>
          </p:nvCxnSpPr>
          <p:spPr bwMode="auto">
            <a:xfrm>
              <a:off x="5404102"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29779" name="直接连接符 16"/>
            <p:cNvCxnSpPr>
              <a:cxnSpLocks noChangeShapeType="1"/>
            </p:cNvCxnSpPr>
            <p:nvPr/>
          </p:nvCxnSpPr>
          <p:spPr bwMode="auto">
            <a:xfrm>
              <a:off x="5572551" y="3519519"/>
              <a:ext cx="340454"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80" name="直接连接符 17"/>
            <p:cNvCxnSpPr>
              <a:cxnSpLocks noChangeShapeType="1"/>
            </p:cNvCxnSpPr>
            <p:nvPr/>
          </p:nvCxnSpPr>
          <p:spPr bwMode="auto">
            <a:xfrm flipV="1">
              <a:off x="5572551"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81" name="直接连接符 18"/>
            <p:cNvCxnSpPr>
              <a:cxnSpLocks noChangeShapeType="1"/>
            </p:cNvCxnSpPr>
            <p:nvPr/>
          </p:nvCxnSpPr>
          <p:spPr bwMode="auto">
            <a:xfrm flipV="1">
              <a:off x="5913004"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82" name="直接连接符 19"/>
            <p:cNvCxnSpPr>
              <a:cxnSpLocks noChangeShapeType="1"/>
            </p:cNvCxnSpPr>
            <p:nvPr/>
          </p:nvCxnSpPr>
          <p:spPr bwMode="auto">
            <a:xfrm>
              <a:off x="5910109"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83" name="直接连接符 20"/>
            <p:cNvCxnSpPr>
              <a:cxnSpLocks noChangeShapeType="1"/>
            </p:cNvCxnSpPr>
            <p:nvPr/>
          </p:nvCxnSpPr>
          <p:spPr bwMode="auto">
            <a:xfrm>
              <a:off x="5910109"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grpSp>
      <p:grpSp>
        <p:nvGrpSpPr>
          <p:cNvPr id="18" name="组合 17"/>
          <p:cNvGrpSpPr/>
          <p:nvPr/>
        </p:nvGrpSpPr>
        <p:grpSpPr bwMode="auto">
          <a:xfrm>
            <a:off x="3000375" y="3263900"/>
            <a:ext cx="674688" cy="495300"/>
            <a:chOff x="3000897" y="3263178"/>
            <a:chExt cx="674457" cy="496662"/>
          </a:xfrm>
        </p:grpSpPr>
        <p:cxnSp>
          <p:nvCxnSpPr>
            <p:cNvPr id="29770" name="直接连接符 21"/>
            <p:cNvCxnSpPr>
              <a:cxnSpLocks noChangeShapeType="1"/>
            </p:cNvCxnSpPr>
            <p:nvPr/>
          </p:nvCxnSpPr>
          <p:spPr bwMode="auto">
            <a:xfrm>
              <a:off x="3000897"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1" name="直接连接符 22"/>
            <p:cNvCxnSpPr>
              <a:cxnSpLocks noChangeShapeType="1"/>
            </p:cNvCxnSpPr>
            <p:nvPr/>
          </p:nvCxnSpPr>
          <p:spPr bwMode="auto">
            <a:xfrm>
              <a:off x="3000897"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29772" name="直接连接符 23"/>
            <p:cNvCxnSpPr>
              <a:cxnSpLocks noChangeShapeType="1"/>
            </p:cNvCxnSpPr>
            <p:nvPr/>
          </p:nvCxnSpPr>
          <p:spPr bwMode="auto">
            <a:xfrm>
              <a:off x="3169346" y="3519519"/>
              <a:ext cx="340454"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3" name="直接连接符 24"/>
            <p:cNvCxnSpPr>
              <a:cxnSpLocks noChangeShapeType="1"/>
            </p:cNvCxnSpPr>
            <p:nvPr/>
          </p:nvCxnSpPr>
          <p:spPr bwMode="auto">
            <a:xfrm flipV="1">
              <a:off x="3169346"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4" name="直接连接符 25"/>
            <p:cNvCxnSpPr>
              <a:cxnSpLocks noChangeShapeType="1"/>
            </p:cNvCxnSpPr>
            <p:nvPr/>
          </p:nvCxnSpPr>
          <p:spPr bwMode="auto">
            <a:xfrm flipV="1">
              <a:off x="3509800" y="3263178"/>
              <a:ext cx="0" cy="49666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5" name="直接连接符 26"/>
            <p:cNvCxnSpPr>
              <a:cxnSpLocks noChangeShapeType="1"/>
            </p:cNvCxnSpPr>
            <p:nvPr/>
          </p:nvCxnSpPr>
          <p:spPr bwMode="auto">
            <a:xfrm>
              <a:off x="3506905" y="3263178"/>
              <a:ext cx="168449"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76" name="直接连接符 27"/>
            <p:cNvCxnSpPr>
              <a:cxnSpLocks noChangeShapeType="1"/>
            </p:cNvCxnSpPr>
            <p:nvPr/>
          </p:nvCxnSpPr>
          <p:spPr bwMode="auto">
            <a:xfrm>
              <a:off x="3506905" y="3759840"/>
              <a:ext cx="168449" cy="0"/>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grpSp>
      <p:grpSp>
        <p:nvGrpSpPr>
          <p:cNvPr id="26" name="组合 25"/>
          <p:cNvGrpSpPr/>
          <p:nvPr/>
        </p:nvGrpSpPr>
        <p:grpSpPr bwMode="auto">
          <a:xfrm>
            <a:off x="3328988" y="2773363"/>
            <a:ext cx="2413000" cy="741362"/>
            <a:chOff x="3329334" y="2773860"/>
            <a:chExt cx="2413443" cy="740986"/>
          </a:xfrm>
        </p:grpSpPr>
        <p:cxnSp>
          <p:nvCxnSpPr>
            <p:cNvPr id="29767" name="直接连接符 29"/>
            <p:cNvCxnSpPr>
              <a:cxnSpLocks noChangeShapeType="1"/>
            </p:cNvCxnSpPr>
            <p:nvPr/>
          </p:nvCxnSpPr>
          <p:spPr bwMode="auto">
            <a:xfrm>
              <a:off x="3329335" y="2774803"/>
              <a:ext cx="2412386"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8" name="直接连接符 30"/>
            <p:cNvCxnSpPr>
              <a:cxnSpLocks noChangeShapeType="1"/>
            </p:cNvCxnSpPr>
            <p:nvPr/>
          </p:nvCxnSpPr>
          <p:spPr bwMode="auto">
            <a:xfrm flipV="1">
              <a:off x="5742777" y="2773860"/>
              <a:ext cx="0" cy="74098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9" name="直接连接符 31"/>
            <p:cNvCxnSpPr>
              <a:cxnSpLocks noChangeShapeType="1"/>
            </p:cNvCxnSpPr>
            <p:nvPr/>
          </p:nvCxnSpPr>
          <p:spPr bwMode="auto">
            <a:xfrm flipV="1">
              <a:off x="3329334" y="2773861"/>
              <a:ext cx="1" cy="740985"/>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grpSp>
      <p:grpSp>
        <p:nvGrpSpPr>
          <p:cNvPr id="30" name="组合 29"/>
          <p:cNvGrpSpPr/>
          <p:nvPr/>
        </p:nvGrpSpPr>
        <p:grpSpPr bwMode="auto">
          <a:xfrm>
            <a:off x="4535488" y="1089025"/>
            <a:ext cx="2409825" cy="503238"/>
            <a:chOff x="4534942" y="1088945"/>
            <a:chExt cx="2410865" cy="503337"/>
          </a:xfrm>
        </p:grpSpPr>
        <p:cxnSp>
          <p:nvCxnSpPr>
            <p:cNvPr id="29764" name="直接连接符 32"/>
            <p:cNvCxnSpPr>
              <a:cxnSpLocks noChangeShapeType="1"/>
            </p:cNvCxnSpPr>
            <p:nvPr/>
          </p:nvCxnSpPr>
          <p:spPr bwMode="auto">
            <a:xfrm flipH="1">
              <a:off x="4534943" y="1335940"/>
              <a:ext cx="1" cy="256342"/>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5" name="直接连接符 33"/>
            <p:cNvCxnSpPr>
              <a:cxnSpLocks noChangeShapeType="1"/>
            </p:cNvCxnSpPr>
            <p:nvPr/>
          </p:nvCxnSpPr>
          <p:spPr bwMode="auto">
            <a:xfrm flipH="1">
              <a:off x="6945806" y="1088945"/>
              <a:ext cx="1" cy="24699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6" name="直接连接符 34"/>
            <p:cNvCxnSpPr>
              <a:cxnSpLocks noChangeShapeType="1"/>
            </p:cNvCxnSpPr>
            <p:nvPr/>
          </p:nvCxnSpPr>
          <p:spPr bwMode="auto">
            <a:xfrm flipH="1">
              <a:off x="4534942" y="1335940"/>
              <a:ext cx="2410864"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grpSp>
      <p:grpSp>
        <p:nvGrpSpPr>
          <p:cNvPr id="34" name="组合 33"/>
          <p:cNvGrpSpPr/>
          <p:nvPr/>
        </p:nvGrpSpPr>
        <p:grpSpPr bwMode="auto">
          <a:xfrm>
            <a:off x="3328988" y="1592263"/>
            <a:ext cx="2411412" cy="1182687"/>
            <a:chOff x="3329334" y="1592282"/>
            <a:chExt cx="2411040" cy="1182520"/>
          </a:xfrm>
        </p:grpSpPr>
        <p:cxnSp>
          <p:nvCxnSpPr>
            <p:cNvPr id="29761" name="直接连接符 28"/>
            <p:cNvCxnSpPr>
              <a:cxnSpLocks noChangeShapeType="1"/>
            </p:cNvCxnSpPr>
            <p:nvPr/>
          </p:nvCxnSpPr>
          <p:spPr bwMode="auto">
            <a:xfrm flipH="1" flipV="1">
              <a:off x="4533594" y="2074536"/>
              <a:ext cx="1" cy="70026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2" name="直接连接符 39"/>
            <p:cNvCxnSpPr>
              <a:cxnSpLocks noChangeShapeType="1"/>
            </p:cNvCxnSpPr>
            <p:nvPr/>
          </p:nvCxnSpPr>
          <p:spPr bwMode="auto">
            <a:xfrm flipH="1" flipV="1">
              <a:off x="5740373" y="1592282"/>
              <a:ext cx="1" cy="70026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cxnSp>
          <p:nvCxnSpPr>
            <p:cNvPr id="29763" name="直接连接符 40"/>
            <p:cNvCxnSpPr>
              <a:cxnSpLocks noChangeShapeType="1"/>
            </p:cNvCxnSpPr>
            <p:nvPr/>
          </p:nvCxnSpPr>
          <p:spPr bwMode="auto">
            <a:xfrm flipH="1" flipV="1">
              <a:off x="3329334" y="1592282"/>
              <a:ext cx="1" cy="700266"/>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grpSp>
      <p:grpSp>
        <p:nvGrpSpPr>
          <p:cNvPr id="38" name="组合 37"/>
          <p:cNvGrpSpPr/>
          <p:nvPr/>
        </p:nvGrpSpPr>
        <p:grpSpPr bwMode="auto">
          <a:xfrm>
            <a:off x="4870450" y="2087563"/>
            <a:ext cx="1738313" cy="469900"/>
            <a:chOff x="4871215" y="2086941"/>
            <a:chExt cx="1738318" cy="471296"/>
          </a:xfrm>
        </p:grpSpPr>
        <p:sp>
          <p:nvSpPr>
            <p:cNvPr id="39" name="AutoShape 56"/>
            <p:cNvSpPr>
              <a:spLocks noChangeArrowheads="1"/>
            </p:cNvSpPr>
            <p:nvPr/>
          </p:nvSpPr>
          <p:spPr bwMode="auto">
            <a:xfrm>
              <a:off x="4871215" y="2292549"/>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29760" name="Text Box 18"/>
            <p:cNvSpPr txBox="1">
              <a:spLocks noChangeArrowheads="1"/>
            </p:cNvSpPr>
            <p:nvPr/>
          </p:nvSpPr>
          <p:spPr bwMode="auto">
            <a:xfrm>
              <a:off x="5255243" y="2086941"/>
              <a:ext cx="52336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15.7%</a:t>
              </a:r>
              <a:endParaRPr lang="en-US" altLang="zh-CN" sz="700">
                <a:latin typeface="Arial" panose="020B0604020202020204" pitchFamily="34" charset="0"/>
                <a:ea typeface="华文细黑" panose="02010600040101010101" pitchFamily="2" charset="-122"/>
              </a:endParaRPr>
            </a:p>
          </p:txBody>
        </p:sp>
      </p:grpSp>
      <p:grpSp>
        <p:nvGrpSpPr>
          <p:cNvPr id="41" name="组合 40"/>
          <p:cNvGrpSpPr/>
          <p:nvPr/>
        </p:nvGrpSpPr>
        <p:grpSpPr bwMode="auto">
          <a:xfrm>
            <a:off x="2460625" y="2087563"/>
            <a:ext cx="1738313" cy="469900"/>
            <a:chOff x="2460351" y="2086941"/>
            <a:chExt cx="1738318" cy="471296"/>
          </a:xfrm>
        </p:grpSpPr>
        <p:sp>
          <p:nvSpPr>
            <p:cNvPr id="42" name="AutoShape 56"/>
            <p:cNvSpPr>
              <a:spLocks noChangeArrowheads="1"/>
            </p:cNvSpPr>
            <p:nvPr/>
          </p:nvSpPr>
          <p:spPr bwMode="auto">
            <a:xfrm>
              <a:off x="2460351" y="2292549"/>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29756" name="Text Box 20"/>
            <p:cNvSpPr txBox="1">
              <a:spLocks noChangeArrowheads="1"/>
            </p:cNvSpPr>
            <p:nvPr/>
          </p:nvSpPr>
          <p:spPr bwMode="auto">
            <a:xfrm>
              <a:off x="3339573" y="2086941"/>
              <a:ext cx="43658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28%</a:t>
              </a:r>
              <a:endParaRPr lang="en-US" altLang="zh-CN" sz="700">
                <a:latin typeface="Arial" panose="020B0604020202020204" pitchFamily="34" charset="0"/>
                <a:ea typeface="华文细黑" panose="02010600040101010101" pitchFamily="2" charset="-122"/>
              </a:endParaRPr>
            </a:p>
          </p:txBody>
        </p:sp>
      </p:grpSp>
      <p:grpSp>
        <p:nvGrpSpPr>
          <p:cNvPr id="44" name="组合 43"/>
          <p:cNvGrpSpPr/>
          <p:nvPr/>
        </p:nvGrpSpPr>
        <p:grpSpPr bwMode="auto">
          <a:xfrm>
            <a:off x="1255713" y="1592263"/>
            <a:ext cx="6567487" cy="482600"/>
            <a:chOff x="1254920" y="1592282"/>
            <a:chExt cx="6568056" cy="482254"/>
          </a:xfrm>
        </p:grpSpPr>
        <p:sp>
          <p:nvSpPr>
            <p:cNvPr id="45" name="AutoShape 56"/>
            <p:cNvSpPr>
              <a:spLocks noChangeArrowheads="1"/>
            </p:cNvSpPr>
            <p:nvPr/>
          </p:nvSpPr>
          <p:spPr bwMode="auto">
            <a:xfrm>
              <a:off x="1254920" y="1808848"/>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fontAlgn="base">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defRPr/>
              </a:pPr>
              <a:r>
                <a:rPr lang="zh-CN" altLang="en-US" sz="1000">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a:latin typeface="Arial" panose="020B0604020202020204" pitchFamily="34" charset="0"/>
                  <a:ea typeface="微软雅黑" panose="020B0503020204020204" pitchFamily="34" charset="-122"/>
                  <a:cs typeface="Arial" panose="020B0604020202020204" pitchFamily="34" charset="0"/>
                </a:rPr>
                <a:t>add text</a:t>
              </a:r>
              <a:endParaRPr lang="zh-CN" altLang="en-US" sz="1000">
                <a:latin typeface="Arial" panose="020B0604020202020204" pitchFamily="34" charset="0"/>
                <a:ea typeface="微软雅黑" panose="020B0503020204020204" pitchFamily="34" charset="-122"/>
                <a:cs typeface="Arial" panose="020B0604020202020204" pitchFamily="34" charset="0"/>
              </a:endParaRPr>
            </a:p>
          </p:txBody>
        </p:sp>
        <p:sp>
          <p:nvSpPr>
            <p:cNvPr id="46" name="AutoShape 56"/>
            <p:cNvSpPr>
              <a:spLocks noChangeArrowheads="1"/>
            </p:cNvSpPr>
            <p:nvPr/>
          </p:nvSpPr>
          <p:spPr bwMode="auto">
            <a:xfrm>
              <a:off x="3665783" y="1808848"/>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47" name="AutoShape 56"/>
            <p:cNvSpPr>
              <a:spLocks noChangeArrowheads="1"/>
            </p:cNvSpPr>
            <p:nvPr/>
          </p:nvSpPr>
          <p:spPr bwMode="auto">
            <a:xfrm>
              <a:off x="6084658" y="1808848"/>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cxnSp>
          <p:nvCxnSpPr>
            <p:cNvPr id="29746" name="直接连接符 35"/>
            <p:cNvCxnSpPr>
              <a:cxnSpLocks noChangeShapeType="1"/>
            </p:cNvCxnSpPr>
            <p:nvPr/>
          </p:nvCxnSpPr>
          <p:spPr bwMode="auto">
            <a:xfrm flipH="1" flipV="1">
              <a:off x="2124079" y="1592282"/>
              <a:ext cx="1" cy="216566"/>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29747" name="直接连接符 36"/>
            <p:cNvCxnSpPr>
              <a:cxnSpLocks noChangeShapeType="1"/>
            </p:cNvCxnSpPr>
            <p:nvPr/>
          </p:nvCxnSpPr>
          <p:spPr bwMode="auto">
            <a:xfrm flipH="1" flipV="1">
              <a:off x="4534944" y="1592282"/>
              <a:ext cx="1" cy="216566"/>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29748" name="直接连接符 37"/>
            <p:cNvCxnSpPr>
              <a:cxnSpLocks noChangeShapeType="1"/>
            </p:cNvCxnSpPr>
            <p:nvPr/>
          </p:nvCxnSpPr>
          <p:spPr bwMode="auto">
            <a:xfrm flipH="1" flipV="1">
              <a:off x="6945809" y="1592282"/>
              <a:ext cx="1" cy="216566"/>
            </a:xfrm>
            <a:prstGeom prst="line">
              <a:avLst/>
            </a:prstGeom>
            <a:noFill/>
            <a:ln w="9525" algn="ctr">
              <a:solidFill>
                <a:srgbClr val="918752"/>
              </a:solidFill>
              <a:round/>
            </a:ln>
            <a:extLst>
              <a:ext uri="{909E8E84-426E-40DD-AFC4-6F175D3DCCD1}">
                <a14:hiddenFill xmlns:a14="http://schemas.microsoft.com/office/drawing/2010/main">
                  <a:noFill/>
                </a14:hiddenFill>
              </a:ext>
            </a:extLst>
          </p:spPr>
        </p:cxnSp>
        <p:cxnSp>
          <p:nvCxnSpPr>
            <p:cNvPr id="29749" name="直接连接符 38"/>
            <p:cNvCxnSpPr>
              <a:cxnSpLocks noChangeShapeType="1"/>
            </p:cNvCxnSpPr>
            <p:nvPr/>
          </p:nvCxnSpPr>
          <p:spPr bwMode="auto">
            <a:xfrm>
              <a:off x="2124079" y="1592282"/>
              <a:ext cx="4829738" cy="0"/>
            </a:xfrm>
            <a:prstGeom prst="line">
              <a:avLst/>
            </a:prstGeom>
            <a:noFill/>
            <a:ln w="9525" algn="ctr">
              <a:solidFill>
                <a:schemeClr val="tx1"/>
              </a:solidFill>
              <a:round/>
            </a:ln>
            <a:extLst>
              <a:ext uri="{909E8E84-426E-40DD-AFC4-6F175D3DCCD1}">
                <a14:hiddenFill xmlns:a14="http://schemas.microsoft.com/office/drawing/2010/main">
                  <a:noFill/>
                </a14:hiddenFill>
              </a:ext>
            </a:extLst>
          </p:spPr>
        </p:cxnSp>
        <p:sp>
          <p:nvSpPr>
            <p:cNvPr id="29750" name="Text Box 17"/>
            <p:cNvSpPr txBox="1">
              <a:spLocks noChangeArrowheads="1"/>
            </p:cNvSpPr>
            <p:nvPr/>
          </p:nvSpPr>
          <p:spPr bwMode="auto">
            <a:xfrm>
              <a:off x="2126771" y="1594625"/>
              <a:ext cx="37450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49%</a:t>
              </a:r>
              <a:endParaRPr lang="en-US" altLang="zh-CN" sz="700">
                <a:latin typeface="Arial" panose="020B0604020202020204" pitchFamily="34" charset="0"/>
                <a:ea typeface="华文细黑" panose="02010600040101010101" pitchFamily="2" charset="-122"/>
              </a:endParaRPr>
            </a:p>
          </p:txBody>
        </p:sp>
        <p:sp>
          <p:nvSpPr>
            <p:cNvPr id="29751" name="Text Box 21"/>
            <p:cNvSpPr txBox="1">
              <a:spLocks noChangeArrowheads="1"/>
            </p:cNvSpPr>
            <p:nvPr/>
          </p:nvSpPr>
          <p:spPr bwMode="auto">
            <a:xfrm>
              <a:off x="4533594" y="1594623"/>
              <a:ext cx="43658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49%</a:t>
              </a:r>
              <a:endParaRPr lang="en-US" altLang="zh-CN" sz="700">
                <a:latin typeface="Arial" panose="020B0604020202020204" pitchFamily="34" charset="0"/>
                <a:ea typeface="华文细黑" panose="02010600040101010101" pitchFamily="2" charset="-122"/>
              </a:endParaRPr>
            </a:p>
          </p:txBody>
        </p:sp>
        <p:sp>
          <p:nvSpPr>
            <p:cNvPr id="29752" name="Text Box 26"/>
            <p:cNvSpPr txBox="1">
              <a:spLocks noChangeArrowheads="1"/>
            </p:cNvSpPr>
            <p:nvPr/>
          </p:nvSpPr>
          <p:spPr bwMode="auto">
            <a:xfrm>
              <a:off x="6525246" y="1592282"/>
              <a:ext cx="42056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30%</a:t>
              </a:r>
              <a:endParaRPr lang="en-US" altLang="zh-CN" sz="700">
                <a:latin typeface="Arial" panose="020B0604020202020204" pitchFamily="34" charset="0"/>
                <a:ea typeface="华文细黑" panose="02010600040101010101" pitchFamily="2" charset="-122"/>
              </a:endParaRPr>
            </a:p>
          </p:txBody>
        </p:sp>
      </p:grpSp>
      <p:grpSp>
        <p:nvGrpSpPr>
          <p:cNvPr id="55" name="组合 54"/>
          <p:cNvGrpSpPr/>
          <p:nvPr/>
        </p:nvGrpSpPr>
        <p:grpSpPr bwMode="auto">
          <a:xfrm>
            <a:off x="3665538" y="2913063"/>
            <a:ext cx="1738312" cy="1169987"/>
            <a:chOff x="3665783" y="2912949"/>
            <a:chExt cx="1738318" cy="1169933"/>
          </a:xfrm>
        </p:grpSpPr>
        <p:sp>
          <p:nvSpPr>
            <p:cNvPr id="29729" name="Text Box 22"/>
            <p:cNvSpPr txBox="1">
              <a:spLocks noChangeArrowheads="1"/>
            </p:cNvSpPr>
            <p:nvPr/>
          </p:nvSpPr>
          <p:spPr bwMode="auto">
            <a:xfrm>
              <a:off x="4315303" y="3882827"/>
              <a:ext cx="436582"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85%</a:t>
              </a:r>
              <a:endParaRPr lang="en-US" altLang="zh-CN" sz="700">
                <a:latin typeface="Arial" panose="020B0604020202020204" pitchFamily="34" charset="0"/>
                <a:ea typeface="华文细黑" panose="02010600040101010101" pitchFamily="2" charset="-122"/>
              </a:endParaRPr>
            </a:p>
          </p:txBody>
        </p:sp>
        <p:sp>
          <p:nvSpPr>
            <p:cNvPr id="57" name="AutoShape 56"/>
            <p:cNvSpPr>
              <a:spLocks noChangeArrowheads="1"/>
            </p:cNvSpPr>
            <p:nvPr/>
          </p:nvSpPr>
          <p:spPr bwMode="auto">
            <a:xfrm>
              <a:off x="3665783" y="3133281"/>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58" name="AutoShape 56"/>
            <p:cNvSpPr>
              <a:spLocks noChangeArrowheads="1"/>
            </p:cNvSpPr>
            <p:nvPr/>
          </p:nvSpPr>
          <p:spPr bwMode="auto">
            <a:xfrm>
              <a:off x="3665783" y="3635284"/>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29736" name="Text Box 23"/>
            <p:cNvSpPr txBox="1">
              <a:spLocks noChangeArrowheads="1"/>
            </p:cNvSpPr>
            <p:nvPr/>
          </p:nvSpPr>
          <p:spPr bwMode="auto">
            <a:xfrm>
              <a:off x="4273021" y="2912949"/>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97.1%</a:t>
              </a:r>
              <a:endParaRPr lang="en-US" altLang="zh-CN" sz="700">
                <a:latin typeface="Arial" panose="020B0604020202020204" pitchFamily="34" charset="0"/>
                <a:ea typeface="华文细黑" panose="02010600040101010101" pitchFamily="2" charset="-122"/>
              </a:endParaRPr>
            </a:p>
          </p:txBody>
        </p:sp>
      </p:grpSp>
      <p:grpSp>
        <p:nvGrpSpPr>
          <p:cNvPr id="60" name="组合 59"/>
          <p:cNvGrpSpPr/>
          <p:nvPr/>
        </p:nvGrpSpPr>
        <p:grpSpPr bwMode="auto">
          <a:xfrm>
            <a:off x="6084888" y="2927350"/>
            <a:ext cx="1738312" cy="1182688"/>
            <a:chOff x="6084658" y="2927672"/>
            <a:chExt cx="1738318" cy="1181748"/>
          </a:xfrm>
        </p:grpSpPr>
        <p:sp>
          <p:nvSpPr>
            <p:cNvPr id="61" name="AutoShape 56"/>
            <p:cNvSpPr>
              <a:spLocks noChangeArrowheads="1"/>
            </p:cNvSpPr>
            <p:nvPr/>
          </p:nvSpPr>
          <p:spPr bwMode="auto">
            <a:xfrm>
              <a:off x="6084658" y="3133281"/>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62" name="AutoShape 56"/>
            <p:cNvSpPr>
              <a:spLocks noChangeArrowheads="1"/>
            </p:cNvSpPr>
            <p:nvPr/>
          </p:nvSpPr>
          <p:spPr bwMode="auto">
            <a:xfrm>
              <a:off x="6084658" y="3635284"/>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29727" name="Text Box 24"/>
            <p:cNvSpPr txBox="1">
              <a:spLocks noChangeArrowheads="1"/>
            </p:cNvSpPr>
            <p:nvPr/>
          </p:nvSpPr>
          <p:spPr bwMode="auto">
            <a:xfrm>
              <a:off x="6687462" y="2927672"/>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90.9%</a:t>
              </a:r>
              <a:endParaRPr lang="en-US" altLang="zh-CN" sz="700">
                <a:latin typeface="Arial" panose="020B0604020202020204" pitchFamily="34" charset="0"/>
                <a:ea typeface="华文细黑" panose="02010600040101010101" pitchFamily="2" charset="-122"/>
              </a:endParaRPr>
            </a:p>
          </p:txBody>
        </p:sp>
        <p:sp>
          <p:nvSpPr>
            <p:cNvPr id="29728" name="Text Box 25"/>
            <p:cNvSpPr txBox="1">
              <a:spLocks noChangeArrowheads="1"/>
            </p:cNvSpPr>
            <p:nvPr/>
          </p:nvSpPr>
          <p:spPr bwMode="auto">
            <a:xfrm>
              <a:off x="6739531" y="3909365"/>
              <a:ext cx="428572"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51%</a:t>
              </a:r>
              <a:endParaRPr lang="en-US" altLang="zh-CN" sz="700">
                <a:latin typeface="Arial" panose="020B0604020202020204" pitchFamily="34" charset="0"/>
                <a:ea typeface="华文细黑" panose="02010600040101010101" pitchFamily="2" charset="-122"/>
              </a:endParaRPr>
            </a:p>
          </p:txBody>
        </p:sp>
      </p:grpSp>
      <p:grpSp>
        <p:nvGrpSpPr>
          <p:cNvPr id="65" name="组合 64"/>
          <p:cNvGrpSpPr/>
          <p:nvPr/>
        </p:nvGrpSpPr>
        <p:grpSpPr bwMode="auto">
          <a:xfrm>
            <a:off x="1255713" y="2913063"/>
            <a:ext cx="1738312" cy="1196975"/>
            <a:chOff x="1254920" y="2912950"/>
            <a:chExt cx="1738318" cy="1196470"/>
          </a:xfrm>
        </p:grpSpPr>
        <p:sp>
          <p:nvSpPr>
            <p:cNvPr id="66" name="AutoShape 56"/>
            <p:cNvSpPr>
              <a:spLocks noChangeArrowheads="1"/>
            </p:cNvSpPr>
            <p:nvPr/>
          </p:nvSpPr>
          <p:spPr bwMode="auto">
            <a:xfrm>
              <a:off x="1254920" y="3133281"/>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67" name="AutoShape 56"/>
            <p:cNvSpPr>
              <a:spLocks noChangeArrowheads="1"/>
            </p:cNvSpPr>
            <p:nvPr/>
          </p:nvSpPr>
          <p:spPr bwMode="auto">
            <a:xfrm>
              <a:off x="1254920" y="3635284"/>
              <a:ext cx="1738318" cy="265688"/>
            </a:xfrm>
            <a:prstGeom prst="roundRect">
              <a:avLst>
                <a:gd name="adj" fmla="val 16667"/>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添加文字 </a:t>
              </a:r>
              <a:r>
                <a:rPr lang="en-US" altLang="zh-CN" sz="1000" dirty="0">
                  <a:solidFill>
                    <a:schemeClr val="tx1"/>
                  </a:solidFill>
                  <a:latin typeface="Arial" panose="020B0604020202020204" pitchFamily="34" charset="0"/>
                  <a:cs typeface="Arial" panose="020B0604020202020204" pitchFamily="34" charset="0"/>
                </a:rPr>
                <a:t>add text</a:t>
              </a:r>
              <a:endParaRPr lang="en-US" altLang="zh-CN" sz="1000" dirty="0">
                <a:solidFill>
                  <a:schemeClr val="tx1"/>
                </a:solidFill>
                <a:latin typeface="Arial" panose="020B0604020202020204" pitchFamily="34" charset="0"/>
                <a:cs typeface="Arial" panose="020B0604020202020204" pitchFamily="34" charset="0"/>
              </a:endParaRPr>
            </a:p>
          </p:txBody>
        </p:sp>
        <p:sp>
          <p:nvSpPr>
            <p:cNvPr id="29719" name="Text Box 26"/>
            <p:cNvSpPr txBox="1">
              <a:spLocks noChangeArrowheads="1"/>
            </p:cNvSpPr>
            <p:nvPr/>
          </p:nvSpPr>
          <p:spPr bwMode="auto">
            <a:xfrm>
              <a:off x="1857724" y="3909365"/>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90%</a:t>
              </a:r>
              <a:endParaRPr lang="en-US" altLang="zh-CN" sz="700">
                <a:latin typeface="Arial" panose="020B0604020202020204" pitchFamily="34" charset="0"/>
                <a:ea typeface="华文细黑" panose="02010600040101010101" pitchFamily="2" charset="-122"/>
              </a:endParaRPr>
            </a:p>
          </p:txBody>
        </p:sp>
        <p:sp>
          <p:nvSpPr>
            <p:cNvPr id="29720" name="Text Box 27"/>
            <p:cNvSpPr txBox="1">
              <a:spLocks noChangeArrowheads="1"/>
            </p:cNvSpPr>
            <p:nvPr/>
          </p:nvSpPr>
          <p:spPr bwMode="auto">
            <a:xfrm>
              <a:off x="1857724" y="2912950"/>
              <a:ext cx="532710"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spcBef>
                  <a:spcPct val="50000"/>
                </a:spcBef>
              </a:pPr>
              <a:r>
                <a:rPr lang="en-US" altLang="zh-CN" sz="700">
                  <a:latin typeface="Arial" panose="020B0604020202020204" pitchFamily="34" charset="0"/>
                  <a:ea typeface="华文细黑" panose="02010600040101010101" pitchFamily="2" charset="-122"/>
                </a:rPr>
                <a:t>100%</a:t>
              </a:r>
              <a:endParaRPr lang="en-US" altLang="zh-CN" sz="700">
                <a:latin typeface="Arial" panose="020B0604020202020204" pitchFamily="34" charset="0"/>
                <a:ea typeface="华文细黑" panose="02010600040101010101" pitchFamily="2" charset="-122"/>
              </a:endParaRPr>
            </a:p>
          </p:txBody>
        </p:sp>
      </p:grpSp>
      <p:grpSp>
        <p:nvGrpSpPr>
          <p:cNvPr id="29710" name="组合 69"/>
          <p:cNvGrpSpPr/>
          <p:nvPr/>
        </p:nvGrpSpPr>
        <p:grpSpPr bwMode="auto">
          <a:xfrm>
            <a:off x="835025" y="-14288"/>
            <a:ext cx="2513013" cy="307976"/>
            <a:chOff x="835117" y="-14845"/>
            <a:chExt cx="2512747" cy="307777"/>
          </a:xfrm>
        </p:grpSpPr>
        <p:sp>
          <p:nvSpPr>
            <p:cNvPr id="29711" name="TextBox 70"/>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72" name="TextBox 71"/>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nodeType="withEffect">
                                  <p:stCondLst>
                                    <p:cond delay="250"/>
                                  </p:stCondLst>
                                  <p:childTnLst>
                                    <p:set>
                                      <p:cBhvr>
                                        <p:cTn id="9" dur="1" fill="hold">
                                          <p:stCondLst>
                                            <p:cond delay="0"/>
                                          </p:stCondLst>
                                        </p:cTn>
                                        <p:tgtEl>
                                          <p:spTgt spid="30"/>
                                        </p:tgtEl>
                                        <p:attrNameLst>
                                          <p:attrName>style.visibility</p:attrName>
                                        </p:attrNameLst>
                                      </p:cBhvr>
                                      <p:to>
                                        <p:strVal val="visible"/>
                                      </p:to>
                                    </p:set>
                                    <p:animEffect transition="in" filter="wipe(right)">
                                      <p:cBhvr>
                                        <p:cTn id="10" dur="500"/>
                                        <p:tgtEl>
                                          <p:spTgt spid="30"/>
                                        </p:tgtEl>
                                      </p:cBhvr>
                                    </p:animEffect>
                                  </p:childTnLst>
                                </p:cTn>
                              </p:par>
                              <p:par>
                                <p:cTn id="11" presetID="22" presetClass="entr" presetSubtype="1" fill="hold" nodeType="withEffect">
                                  <p:stCondLst>
                                    <p:cond delay="900"/>
                                  </p:stCondLst>
                                  <p:childTnLst>
                                    <p:set>
                                      <p:cBhvr>
                                        <p:cTn id="12" dur="1" fill="hold">
                                          <p:stCondLst>
                                            <p:cond delay="0"/>
                                          </p:stCondLst>
                                        </p:cTn>
                                        <p:tgtEl>
                                          <p:spTgt spid="44"/>
                                        </p:tgtEl>
                                        <p:attrNameLst>
                                          <p:attrName>style.visibility</p:attrName>
                                        </p:attrNameLst>
                                      </p:cBhvr>
                                      <p:to>
                                        <p:strVal val="visible"/>
                                      </p:to>
                                    </p:set>
                                    <p:animEffect transition="in" filter="wipe(up)">
                                      <p:cBhvr>
                                        <p:cTn id="13" dur="500"/>
                                        <p:tgtEl>
                                          <p:spTgt spid="44"/>
                                        </p:tgtEl>
                                      </p:cBhvr>
                                    </p:animEffect>
                                  </p:childTnLst>
                                </p:cTn>
                              </p:par>
                              <p:par>
                                <p:cTn id="14" presetID="22" presetClass="entr" presetSubtype="1" fill="hold" nodeType="withEffect">
                                  <p:stCondLst>
                                    <p:cond delay="1400"/>
                                  </p:stCondLst>
                                  <p:childTnLst>
                                    <p:set>
                                      <p:cBhvr>
                                        <p:cTn id="15" dur="1" fill="hold">
                                          <p:stCondLst>
                                            <p:cond delay="0"/>
                                          </p:stCondLst>
                                        </p:cTn>
                                        <p:tgtEl>
                                          <p:spTgt spid="34"/>
                                        </p:tgtEl>
                                        <p:attrNameLst>
                                          <p:attrName>style.visibility</p:attrName>
                                        </p:attrNameLst>
                                      </p:cBhvr>
                                      <p:to>
                                        <p:strVal val="visible"/>
                                      </p:to>
                                    </p:set>
                                    <p:animEffect transition="in" filter="wipe(up)">
                                      <p:cBhvr>
                                        <p:cTn id="16" dur="500"/>
                                        <p:tgtEl>
                                          <p:spTgt spid="34"/>
                                        </p:tgtEl>
                                      </p:cBhvr>
                                    </p:animEffect>
                                  </p:childTnLst>
                                </p:cTn>
                              </p:par>
                              <p:par>
                                <p:cTn id="17" presetID="22" presetClass="entr" presetSubtype="1" fill="hold" nodeType="withEffect">
                                  <p:stCondLst>
                                    <p:cond delay="2000"/>
                                  </p:stCondLst>
                                  <p:childTnLst>
                                    <p:set>
                                      <p:cBhvr>
                                        <p:cTn id="18" dur="1" fill="hold">
                                          <p:stCondLst>
                                            <p:cond delay="0"/>
                                          </p:stCondLst>
                                        </p:cTn>
                                        <p:tgtEl>
                                          <p:spTgt spid="41"/>
                                        </p:tgtEl>
                                        <p:attrNameLst>
                                          <p:attrName>style.visibility</p:attrName>
                                        </p:attrNameLst>
                                      </p:cBhvr>
                                      <p:to>
                                        <p:strVal val="visible"/>
                                      </p:to>
                                    </p:set>
                                    <p:animEffect transition="in" filter="wipe(up)">
                                      <p:cBhvr>
                                        <p:cTn id="19" dur="500"/>
                                        <p:tgtEl>
                                          <p:spTgt spid="41"/>
                                        </p:tgtEl>
                                      </p:cBhvr>
                                    </p:animEffect>
                                  </p:childTnLst>
                                </p:cTn>
                              </p:par>
                              <p:par>
                                <p:cTn id="20" presetID="22" presetClass="entr" presetSubtype="1" fill="hold" nodeType="withEffect">
                                  <p:stCondLst>
                                    <p:cond delay="2000"/>
                                  </p:stCondLst>
                                  <p:childTnLst>
                                    <p:set>
                                      <p:cBhvr>
                                        <p:cTn id="21" dur="1" fill="hold">
                                          <p:stCondLst>
                                            <p:cond delay="0"/>
                                          </p:stCondLst>
                                        </p:cTn>
                                        <p:tgtEl>
                                          <p:spTgt spid="38"/>
                                        </p:tgtEl>
                                        <p:attrNameLst>
                                          <p:attrName>style.visibility</p:attrName>
                                        </p:attrNameLst>
                                      </p:cBhvr>
                                      <p:to>
                                        <p:strVal val="visible"/>
                                      </p:to>
                                    </p:set>
                                    <p:animEffect transition="in" filter="wipe(up)">
                                      <p:cBhvr>
                                        <p:cTn id="22" dur="500"/>
                                        <p:tgtEl>
                                          <p:spTgt spid="38"/>
                                        </p:tgtEl>
                                      </p:cBhvr>
                                    </p:animEffect>
                                  </p:childTnLst>
                                </p:cTn>
                              </p:par>
                              <p:par>
                                <p:cTn id="23" presetID="22" presetClass="entr" presetSubtype="1" fill="hold" nodeType="withEffect">
                                  <p:stCondLst>
                                    <p:cond delay="2000"/>
                                  </p:stCondLst>
                                  <p:childTnLst>
                                    <p:set>
                                      <p:cBhvr>
                                        <p:cTn id="24" dur="1" fill="hold">
                                          <p:stCondLst>
                                            <p:cond delay="0"/>
                                          </p:stCondLst>
                                        </p:cTn>
                                        <p:tgtEl>
                                          <p:spTgt spid="26"/>
                                        </p:tgtEl>
                                        <p:attrNameLst>
                                          <p:attrName>style.visibility</p:attrName>
                                        </p:attrNameLst>
                                      </p:cBhvr>
                                      <p:to>
                                        <p:strVal val="visible"/>
                                      </p:to>
                                    </p:set>
                                    <p:animEffect transition="in" filter="wipe(up)">
                                      <p:cBhvr>
                                        <p:cTn id="25" dur="500"/>
                                        <p:tgtEl>
                                          <p:spTgt spid="26"/>
                                        </p:tgtEl>
                                      </p:cBhvr>
                                    </p:animEffect>
                                  </p:childTnLst>
                                </p:cTn>
                              </p:par>
                              <p:par>
                                <p:cTn id="26" presetID="16" presetClass="entr" presetSubtype="37" fill="hold" nodeType="withEffect">
                                  <p:stCondLst>
                                    <p:cond delay="2500"/>
                                  </p:stCondLst>
                                  <p:childTnLst>
                                    <p:set>
                                      <p:cBhvr>
                                        <p:cTn id="27" dur="1" fill="hold">
                                          <p:stCondLst>
                                            <p:cond delay="0"/>
                                          </p:stCondLst>
                                        </p:cTn>
                                        <p:tgtEl>
                                          <p:spTgt spid="10"/>
                                        </p:tgtEl>
                                        <p:attrNameLst>
                                          <p:attrName>style.visibility</p:attrName>
                                        </p:attrNameLst>
                                      </p:cBhvr>
                                      <p:to>
                                        <p:strVal val="visible"/>
                                      </p:to>
                                    </p:set>
                                    <p:animEffect transition="in" filter="barn(outVertical)">
                                      <p:cBhvr>
                                        <p:cTn id="28" dur="500"/>
                                        <p:tgtEl>
                                          <p:spTgt spid="10"/>
                                        </p:tgtEl>
                                      </p:cBhvr>
                                    </p:animEffect>
                                  </p:childTnLst>
                                </p:cTn>
                              </p:par>
                              <p:par>
                                <p:cTn id="29" presetID="16" presetClass="entr" presetSubtype="37" fill="hold" nodeType="withEffect">
                                  <p:stCondLst>
                                    <p:cond delay="2500"/>
                                  </p:stCondLst>
                                  <p:childTnLst>
                                    <p:set>
                                      <p:cBhvr>
                                        <p:cTn id="30" dur="1" fill="hold">
                                          <p:stCondLst>
                                            <p:cond delay="0"/>
                                          </p:stCondLst>
                                        </p:cTn>
                                        <p:tgtEl>
                                          <p:spTgt spid="18"/>
                                        </p:tgtEl>
                                        <p:attrNameLst>
                                          <p:attrName>style.visibility</p:attrName>
                                        </p:attrNameLst>
                                      </p:cBhvr>
                                      <p:to>
                                        <p:strVal val="visible"/>
                                      </p:to>
                                    </p:set>
                                    <p:animEffect transition="in" filter="barn(outVertical)">
                                      <p:cBhvr>
                                        <p:cTn id="31" dur="500"/>
                                        <p:tgtEl>
                                          <p:spTgt spid="18"/>
                                        </p:tgtEl>
                                      </p:cBhvr>
                                    </p:animEffect>
                                  </p:childTnLst>
                                </p:cTn>
                              </p:par>
                              <p:par>
                                <p:cTn id="32" presetID="22" presetClass="entr" presetSubtype="8" fill="hold" nodeType="withEffect">
                                  <p:stCondLst>
                                    <p:cond delay="3000"/>
                                  </p:stCondLst>
                                  <p:childTnLst>
                                    <p:set>
                                      <p:cBhvr>
                                        <p:cTn id="33" dur="1" fill="hold">
                                          <p:stCondLst>
                                            <p:cond delay="0"/>
                                          </p:stCondLst>
                                        </p:cTn>
                                        <p:tgtEl>
                                          <p:spTgt spid="60"/>
                                        </p:tgtEl>
                                        <p:attrNameLst>
                                          <p:attrName>style.visibility</p:attrName>
                                        </p:attrNameLst>
                                      </p:cBhvr>
                                      <p:to>
                                        <p:strVal val="visible"/>
                                      </p:to>
                                    </p:set>
                                    <p:animEffect transition="in" filter="wipe(left)">
                                      <p:cBhvr>
                                        <p:cTn id="34" dur="500"/>
                                        <p:tgtEl>
                                          <p:spTgt spid="60"/>
                                        </p:tgtEl>
                                      </p:cBhvr>
                                    </p:animEffect>
                                  </p:childTnLst>
                                </p:cTn>
                              </p:par>
                              <p:par>
                                <p:cTn id="35" presetID="22" presetClass="entr" presetSubtype="2" fill="hold" nodeType="withEffect">
                                  <p:stCondLst>
                                    <p:cond delay="3000"/>
                                  </p:stCondLst>
                                  <p:childTnLst>
                                    <p:set>
                                      <p:cBhvr>
                                        <p:cTn id="36" dur="1" fill="hold">
                                          <p:stCondLst>
                                            <p:cond delay="0"/>
                                          </p:stCondLst>
                                        </p:cTn>
                                        <p:tgtEl>
                                          <p:spTgt spid="65"/>
                                        </p:tgtEl>
                                        <p:attrNameLst>
                                          <p:attrName>style.visibility</p:attrName>
                                        </p:attrNameLst>
                                      </p:cBhvr>
                                      <p:to>
                                        <p:strVal val="visible"/>
                                      </p:to>
                                    </p:set>
                                    <p:animEffect transition="in" filter="wipe(right)">
                                      <p:cBhvr>
                                        <p:cTn id="37" dur="500"/>
                                        <p:tgtEl>
                                          <p:spTgt spid="65"/>
                                        </p:tgtEl>
                                      </p:cBhvr>
                                    </p:animEffect>
                                  </p:childTnLst>
                                </p:cTn>
                              </p:par>
                              <p:par>
                                <p:cTn id="38" presetID="16" presetClass="entr" presetSubtype="21" fill="hold" nodeType="withEffect">
                                  <p:stCondLst>
                                    <p:cond delay="3000"/>
                                  </p:stCondLst>
                                  <p:childTnLst>
                                    <p:set>
                                      <p:cBhvr>
                                        <p:cTn id="39" dur="1" fill="hold">
                                          <p:stCondLst>
                                            <p:cond delay="0"/>
                                          </p:stCondLst>
                                        </p:cTn>
                                        <p:tgtEl>
                                          <p:spTgt spid="55"/>
                                        </p:tgtEl>
                                        <p:attrNameLst>
                                          <p:attrName>style.visibility</p:attrName>
                                        </p:attrNameLst>
                                      </p:cBhvr>
                                      <p:to>
                                        <p:strVal val="visible"/>
                                      </p:to>
                                    </p:set>
                                    <p:animEffect transition="in" filter="barn(inVertical)">
                                      <p:cBhvr>
                                        <p:cTn id="40"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611188" y="1114425"/>
            <a:ext cx="2366962" cy="2914650"/>
            <a:chOff x="522757" y="1115122"/>
            <a:chExt cx="2367270" cy="2913406"/>
          </a:xfrm>
        </p:grpSpPr>
        <p:sp>
          <p:nvSpPr>
            <p:cNvPr id="3" name="圆角矩形 2"/>
            <p:cNvSpPr/>
            <p:nvPr/>
          </p:nvSpPr>
          <p:spPr>
            <a:xfrm>
              <a:off x="522757" y="1656022"/>
              <a:ext cx="2367270" cy="2372506"/>
            </a:xfrm>
            <a:prstGeom prst="roundRect">
              <a:avLst>
                <a:gd name="adj" fmla="val 5945"/>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0759" name="组合 54"/>
            <p:cNvGrpSpPr/>
            <p:nvPr/>
          </p:nvGrpSpPr>
          <p:grpSpPr bwMode="auto">
            <a:xfrm>
              <a:off x="1140388" y="1115122"/>
              <a:ext cx="1132009" cy="1132008"/>
              <a:chOff x="998670" y="1550862"/>
              <a:chExt cx="1620963" cy="1620963"/>
            </a:xfrm>
          </p:grpSpPr>
          <p:sp>
            <p:nvSpPr>
              <p:cNvPr id="7" name="椭圆 6"/>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8" name="椭圆 7"/>
              <p:cNvSpPr/>
              <p:nvPr/>
            </p:nvSpPr>
            <p:spPr>
              <a:xfrm>
                <a:off x="1255555" y="1818985"/>
                <a:ext cx="1107190" cy="11043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9" name="椭圆 8"/>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30769" name="矩形 61"/>
              <p:cNvSpPr>
                <a:spLocks noChangeArrowheads="1"/>
              </p:cNvSpPr>
              <p:nvPr/>
            </p:nvSpPr>
            <p:spPr bwMode="auto">
              <a:xfrm>
                <a:off x="1263538" y="1942664"/>
                <a:ext cx="1091227" cy="837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添加标题</a:t>
                </a:r>
                <a:endParaRPr lang="en-US" altLang="zh-CN" sz="1600" b="1">
                  <a:solidFill>
                    <a:srgbClr val="000000"/>
                  </a:solidFill>
                  <a:latin typeface="微软雅黑" panose="020B0503020204020204" pitchFamily="34" charset="-122"/>
                  <a:ea typeface="微软雅黑" panose="020B0503020204020204" pitchFamily="34" charset="-122"/>
                </a:endParaRPr>
              </a:p>
            </p:txBody>
          </p:sp>
        </p:grpSp>
        <p:sp>
          <p:nvSpPr>
            <p:cNvPr id="30760" name="矩形 10"/>
            <p:cNvSpPr>
              <a:spLocks noChangeArrowheads="1"/>
            </p:cNvSpPr>
            <p:nvPr/>
          </p:nvSpPr>
          <p:spPr bwMode="auto">
            <a:xfrm>
              <a:off x="589014" y="2542136"/>
              <a:ext cx="2291488" cy="1401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lnSpc>
                  <a:spcPct val="120000"/>
                </a:lnSpc>
              </a:pPr>
              <a:r>
                <a:rPr lang="en-US" altLang="zh-CN" sz="12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a:t>
              </a:r>
              <a:endParaRPr lang="en-US" altLang="zh-CN" sz="1200">
                <a:solidFill>
                  <a:srgbClr val="717171"/>
                </a:solidFill>
                <a:latin typeface="Arial" panose="020B0604020202020204" pitchFamily="34" charset="0"/>
                <a:cs typeface="Arial" panose="020B0604020202020204" pitchFamily="34" charset="0"/>
              </a:endParaRPr>
            </a:p>
          </p:txBody>
        </p:sp>
        <p:sp>
          <p:nvSpPr>
            <p:cNvPr id="30761" name="TextBox 62"/>
            <p:cNvSpPr txBox="1">
              <a:spLocks noChangeArrowheads="1"/>
            </p:cNvSpPr>
            <p:nvPr/>
          </p:nvSpPr>
          <p:spPr bwMode="auto">
            <a:xfrm>
              <a:off x="589014" y="2264668"/>
              <a:ext cx="12618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a:t>
              </a:r>
              <a:endParaRPr lang="zh-CN" altLang="en-US" sz="1400">
                <a:latin typeface="Arial" panose="020B0604020202020204" pitchFamily="34" charset="0"/>
                <a:cs typeface="Arial" panose="020B0604020202020204" pitchFamily="34" charset="0"/>
              </a:endParaRPr>
            </a:p>
          </p:txBody>
        </p:sp>
      </p:grpSp>
      <p:grpSp>
        <p:nvGrpSpPr>
          <p:cNvPr id="11" name="组合 10"/>
          <p:cNvGrpSpPr/>
          <p:nvPr/>
        </p:nvGrpSpPr>
        <p:grpSpPr bwMode="auto">
          <a:xfrm>
            <a:off x="3363913" y="1114425"/>
            <a:ext cx="2368550" cy="2914650"/>
            <a:chOff x="522757" y="1115122"/>
            <a:chExt cx="2367270" cy="2913406"/>
          </a:xfrm>
        </p:grpSpPr>
        <p:sp>
          <p:nvSpPr>
            <p:cNvPr id="12" name="圆角矩形 11"/>
            <p:cNvSpPr/>
            <p:nvPr/>
          </p:nvSpPr>
          <p:spPr>
            <a:xfrm>
              <a:off x="522757" y="1656022"/>
              <a:ext cx="2367270" cy="2372506"/>
            </a:xfrm>
            <a:prstGeom prst="roundRect">
              <a:avLst>
                <a:gd name="adj" fmla="val 5945"/>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0745" name="组合 92"/>
            <p:cNvGrpSpPr/>
            <p:nvPr/>
          </p:nvGrpSpPr>
          <p:grpSpPr bwMode="auto">
            <a:xfrm>
              <a:off x="1140388" y="1115122"/>
              <a:ext cx="1132009" cy="1132008"/>
              <a:chOff x="998670" y="1550862"/>
              <a:chExt cx="1620963" cy="1620963"/>
            </a:xfrm>
          </p:grpSpPr>
          <p:sp>
            <p:nvSpPr>
              <p:cNvPr id="16" name="椭圆 15"/>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17" name="椭圆 16"/>
              <p:cNvSpPr/>
              <p:nvPr/>
            </p:nvSpPr>
            <p:spPr>
              <a:xfrm>
                <a:off x="1254791" y="1818985"/>
                <a:ext cx="1108720" cy="11043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18" name="椭圆 17"/>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30755" name="矩形 98"/>
              <p:cNvSpPr>
                <a:spLocks noChangeArrowheads="1"/>
              </p:cNvSpPr>
              <p:nvPr/>
            </p:nvSpPr>
            <p:spPr bwMode="auto">
              <a:xfrm>
                <a:off x="1085251" y="2005863"/>
                <a:ext cx="1447801" cy="837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添加</a:t>
                </a:r>
                <a:endParaRPr lang="en-US" altLang="zh-CN" sz="16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标题</a:t>
                </a:r>
                <a:endParaRPr lang="en-US" altLang="zh-CN" sz="1600" b="1">
                  <a:solidFill>
                    <a:srgbClr val="000000"/>
                  </a:solidFill>
                  <a:latin typeface="微软雅黑" panose="020B0503020204020204" pitchFamily="34" charset="-122"/>
                  <a:ea typeface="微软雅黑" panose="020B0503020204020204" pitchFamily="34" charset="-122"/>
                </a:endParaRPr>
              </a:p>
            </p:txBody>
          </p:sp>
        </p:grpSp>
        <p:sp>
          <p:nvSpPr>
            <p:cNvPr id="30746" name="矩形 93"/>
            <p:cNvSpPr>
              <a:spLocks noChangeArrowheads="1"/>
            </p:cNvSpPr>
            <p:nvPr/>
          </p:nvSpPr>
          <p:spPr bwMode="auto">
            <a:xfrm>
              <a:off x="589014" y="2542136"/>
              <a:ext cx="2291488" cy="1401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lnSpc>
                  <a:spcPct val="120000"/>
                </a:lnSpc>
              </a:pPr>
              <a:r>
                <a:rPr lang="en-US" altLang="zh-CN" sz="12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a:t>
              </a:r>
              <a:endParaRPr lang="en-US" altLang="zh-CN" sz="1200">
                <a:solidFill>
                  <a:srgbClr val="717171"/>
                </a:solidFill>
                <a:latin typeface="Arial" panose="020B0604020202020204" pitchFamily="34" charset="0"/>
                <a:cs typeface="Arial" panose="020B0604020202020204" pitchFamily="34" charset="0"/>
              </a:endParaRPr>
            </a:p>
          </p:txBody>
        </p:sp>
        <p:sp>
          <p:nvSpPr>
            <p:cNvPr id="30747" name="TextBox 94"/>
            <p:cNvSpPr txBox="1">
              <a:spLocks noChangeArrowheads="1"/>
            </p:cNvSpPr>
            <p:nvPr/>
          </p:nvSpPr>
          <p:spPr bwMode="auto">
            <a:xfrm>
              <a:off x="589014" y="2264668"/>
              <a:ext cx="12618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a:t>
              </a:r>
              <a:endParaRPr lang="zh-CN" altLang="en-US" sz="1400">
                <a:latin typeface="Arial" panose="020B0604020202020204" pitchFamily="34" charset="0"/>
                <a:cs typeface="Arial" panose="020B0604020202020204" pitchFamily="34" charset="0"/>
              </a:endParaRPr>
            </a:p>
          </p:txBody>
        </p:sp>
      </p:grpSp>
      <p:grpSp>
        <p:nvGrpSpPr>
          <p:cNvPr id="20" name="组合 19"/>
          <p:cNvGrpSpPr/>
          <p:nvPr/>
        </p:nvGrpSpPr>
        <p:grpSpPr bwMode="auto">
          <a:xfrm>
            <a:off x="6118225" y="1114425"/>
            <a:ext cx="2366963" cy="2914650"/>
            <a:chOff x="522757" y="1115122"/>
            <a:chExt cx="2367270" cy="2913406"/>
          </a:xfrm>
        </p:grpSpPr>
        <p:sp>
          <p:nvSpPr>
            <p:cNvPr id="21" name="圆角矩形 20"/>
            <p:cNvSpPr/>
            <p:nvPr/>
          </p:nvSpPr>
          <p:spPr>
            <a:xfrm>
              <a:off x="522757" y="1656022"/>
              <a:ext cx="2367270" cy="2372506"/>
            </a:xfrm>
            <a:prstGeom prst="roundRect">
              <a:avLst>
                <a:gd name="adj" fmla="val 5945"/>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0731" name="组合 101"/>
            <p:cNvGrpSpPr/>
            <p:nvPr/>
          </p:nvGrpSpPr>
          <p:grpSpPr bwMode="auto">
            <a:xfrm>
              <a:off x="1140388" y="1115122"/>
              <a:ext cx="1132009" cy="1132008"/>
              <a:chOff x="998670" y="1550862"/>
              <a:chExt cx="1620963" cy="1620963"/>
            </a:xfrm>
          </p:grpSpPr>
          <p:sp>
            <p:nvSpPr>
              <p:cNvPr id="25" name="椭圆 24"/>
              <p:cNvSpPr/>
              <p:nvPr/>
            </p:nvSpPr>
            <p:spPr>
              <a:xfrm>
                <a:off x="998670" y="1550862"/>
                <a:ext cx="1620963" cy="1620963"/>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26" name="椭圆 25"/>
              <p:cNvSpPr/>
              <p:nvPr/>
            </p:nvSpPr>
            <p:spPr>
              <a:xfrm>
                <a:off x="1255555" y="1818985"/>
                <a:ext cx="1107191" cy="11043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27" name="椭圆 26"/>
              <p:cNvSpPr/>
              <p:nvPr/>
            </p:nvSpPr>
            <p:spPr>
              <a:xfrm>
                <a:off x="1255813" y="1818217"/>
                <a:ext cx="1106676" cy="1106676"/>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p>
            </p:txBody>
          </p:sp>
          <p:sp>
            <p:nvSpPr>
              <p:cNvPr id="30741" name="矩形 107"/>
              <p:cNvSpPr>
                <a:spLocks noChangeArrowheads="1"/>
              </p:cNvSpPr>
              <p:nvPr/>
            </p:nvSpPr>
            <p:spPr bwMode="auto">
              <a:xfrm>
                <a:off x="1085251" y="2005863"/>
                <a:ext cx="1447801" cy="837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添加</a:t>
                </a:r>
                <a:endParaRPr lang="en-US" altLang="zh-CN" sz="16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标题</a:t>
                </a:r>
                <a:endParaRPr lang="en-US" altLang="zh-CN" sz="1600" b="1">
                  <a:solidFill>
                    <a:srgbClr val="000000"/>
                  </a:solidFill>
                  <a:latin typeface="微软雅黑" panose="020B0503020204020204" pitchFamily="34" charset="-122"/>
                  <a:ea typeface="微软雅黑" panose="020B0503020204020204" pitchFamily="34" charset="-122"/>
                </a:endParaRPr>
              </a:p>
            </p:txBody>
          </p:sp>
        </p:grpSp>
        <p:sp>
          <p:nvSpPr>
            <p:cNvPr id="30732" name="矩形 102"/>
            <p:cNvSpPr>
              <a:spLocks noChangeArrowheads="1"/>
            </p:cNvSpPr>
            <p:nvPr/>
          </p:nvSpPr>
          <p:spPr bwMode="auto">
            <a:xfrm>
              <a:off x="589014" y="2542136"/>
              <a:ext cx="2291488" cy="1401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lnSpc>
                  <a:spcPct val="120000"/>
                </a:lnSpc>
              </a:pPr>
              <a:r>
                <a:rPr lang="en-US" altLang="zh-CN" sz="1200">
                  <a:solidFill>
                    <a:srgbClr val="717171"/>
                  </a:solidFill>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a:t>
              </a:r>
              <a:endParaRPr lang="en-US" altLang="zh-CN" sz="1200">
                <a:solidFill>
                  <a:srgbClr val="717171"/>
                </a:solidFill>
                <a:latin typeface="Arial" panose="020B0604020202020204" pitchFamily="34" charset="0"/>
                <a:cs typeface="Arial" panose="020B0604020202020204" pitchFamily="34" charset="0"/>
              </a:endParaRPr>
            </a:p>
          </p:txBody>
        </p:sp>
        <p:sp>
          <p:nvSpPr>
            <p:cNvPr id="30733" name="TextBox 103"/>
            <p:cNvSpPr txBox="1">
              <a:spLocks noChangeArrowheads="1"/>
            </p:cNvSpPr>
            <p:nvPr/>
          </p:nvSpPr>
          <p:spPr bwMode="auto">
            <a:xfrm>
              <a:off x="589014" y="2264668"/>
              <a:ext cx="126188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400">
                  <a:latin typeface="微软雅黑" panose="020B0503020204020204" pitchFamily="34" charset="-122"/>
                  <a:ea typeface="微软雅黑" panose="020B0503020204020204" pitchFamily="34" charset="-122"/>
                </a:rPr>
                <a:t>点击插入标题</a:t>
              </a:r>
              <a:endParaRPr lang="zh-CN" altLang="en-US" sz="1400">
                <a:latin typeface="Arial" panose="020B0604020202020204" pitchFamily="34" charset="0"/>
                <a:cs typeface="Arial" panose="020B0604020202020204" pitchFamily="34" charset="0"/>
              </a:endParaRPr>
            </a:p>
          </p:txBody>
        </p:sp>
      </p:grpSp>
      <p:grpSp>
        <p:nvGrpSpPr>
          <p:cNvPr id="30725" name="组合 28"/>
          <p:cNvGrpSpPr/>
          <p:nvPr/>
        </p:nvGrpSpPr>
        <p:grpSpPr bwMode="auto">
          <a:xfrm>
            <a:off x="835025" y="-14288"/>
            <a:ext cx="2513013" cy="307976"/>
            <a:chOff x="835117" y="-14845"/>
            <a:chExt cx="2512747" cy="307777"/>
          </a:xfrm>
        </p:grpSpPr>
        <p:sp>
          <p:nvSpPr>
            <p:cNvPr id="30726" name="TextBox 29"/>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1" name="TextBox 30"/>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5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900" decel="100000" fill="hold"/>
                                        <p:tgtEl>
                                          <p:spTgt spid="11"/>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100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1000"/>
                                        <p:tgtEl>
                                          <p:spTgt spid="20"/>
                                        </p:tgtEl>
                                      </p:cBhvr>
                                    </p:animEffect>
                                    <p:anim calcmode="lin" valueType="num">
                                      <p:cBhvr>
                                        <p:cTn id="20" dur="1000" fill="hold"/>
                                        <p:tgtEl>
                                          <p:spTgt spid="20"/>
                                        </p:tgtEl>
                                        <p:attrNameLst>
                                          <p:attrName>ppt_x</p:attrName>
                                        </p:attrNameLst>
                                      </p:cBhvr>
                                      <p:tavLst>
                                        <p:tav tm="0">
                                          <p:val>
                                            <p:strVal val="#ppt_x"/>
                                          </p:val>
                                        </p:tav>
                                        <p:tav tm="100000">
                                          <p:val>
                                            <p:strVal val="#ppt_x"/>
                                          </p:val>
                                        </p:tav>
                                      </p:tavLst>
                                    </p:anim>
                                    <p:anim calcmode="lin" valueType="num">
                                      <p:cBhvr>
                                        <p:cTn id="21" dur="900" decel="100000" fill="hold"/>
                                        <p:tgtEl>
                                          <p:spTgt spid="20"/>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3635375" y="974725"/>
            <a:ext cx="5162550" cy="2735263"/>
            <a:chOff x="3635896" y="974874"/>
            <a:chExt cx="5161880" cy="2734424"/>
          </a:xfrm>
        </p:grpSpPr>
        <p:sp>
          <p:nvSpPr>
            <p:cNvPr id="3" name="矩形 2"/>
            <p:cNvSpPr/>
            <p:nvPr/>
          </p:nvSpPr>
          <p:spPr>
            <a:xfrm>
              <a:off x="3635896" y="974874"/>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 name="矩形 3"/>
            <p:cNvSpPr/>
            <p:nvPr/>
          </p:nvSpPr>
          <p:spPr>
            <a:xfrm>
              <a:off x="3635896" y="1568417"/>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矩形 4"/>
            <p:cNvSpPr/>
            <p:nvPr/>
          </p:nvSpPr>
          <p:spPr>
            <a:xfrm>
              <a:off x="3635896" y="2161960"/>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 name="矩形 5"/>
            <p:cNvSpPr/>
            <p:nvPr/>
          </p:nvSpPr>
          <p:spPr>
            <a:xfrm>
              <a:off x="3635896" y="2755503"/>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矩形 6"/>
            <p:cNvSpPr/>
            <p:nvPr/>
          </p:nvSpPr>
          <p:spPr>
            <a:xfrm>
              <a:off x="3635896" y="3349046"/>
              <a:ext cx="5161880" cy="360252"/>
            </a:xfrm>
            <a:prstGeom prst="rect">
              <a:avLst/>
            </a:prstGeom>
            <a:pattFill prst="ltUpDiag">
              <a:fgClr>
                <a:schemeClr val="bg1">
                  <a:lumMod val="85000"/>
                </a:schemeClr>
              </a:fgClr>
              <a:bgClr>
                <a:schemeClr val="bg1"/>
              </a:bgClr>
            </a:pattFill>
            <a:ln w="3175">
              <a:solidFill>
                <a:schemeClr val="bg1">
                  <a:lumMod val="6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8" name="组合 7"/>
          <p:cNvGrpSpPr/>
          <p:nvPr/>
        </p:nvGrpSpPr>
        <p:grpSpPr bwMode="auto">
          <a:xfrm>
            <a:off x="519113" y="1081088"/>
            <a:ext cx="2490787" cy="2217737"/>
            <a:chOff x="506099" y="1081068"/>
            <a:chExt cx="2491143" cy="2218473"/>
          </a:xfrm>
        </p:grpSpPr>
        <p:sp>
          <p:nvSpPr>
            <p:cNvPr id="31787" name="TextBox 16"/>
            <p:cNvSpPr txBox="1">
              <a:spLocks noChangeArrowheads="1"/>
            </p:cNvSpPr>
            <p:nvPr/>
          </p:nvSpPr>
          <p:spPr bwMode="auto">
            <a:xfrm>
              <a:off x="506099" y="1081068"/>
              <a:ext cx="147668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sp>
          <p:nvSpPr>
            <p:cNvPr id="31788" name="矩形 17"/>
            <p:cNvSpPr>
              <a:spLocks noChangeArrowheads="1"/>
            </p:cNvSpPr>
            <p:nvPr/>
          </p:nvSpPr>
          <p:spPr bwMode="auto">
            <a:xfrm>
              <a:off x="506099" y="1434415"/>
              <a:ext cx="2491143" cy="186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dist" eaLnBrk="1" hangingPunct="1">
                <a:lnSpc>
                  <a:spcPct val="120000"/>
                </a:lnSpc>
              </a:pPr>
              <a:r>
                <a:rPr lang="en-US" altLang="zh-CN" sz="1200">
                  <a:latin typeface="Arial" panose="020B0604020202020204" pitchFamily="34" charset="0"/>
                  <a:cs typeface="Arial" panose="020B0604020202020204" pitchFamily="34" charset="0"/>
                </a:rPr>
                <a:t>The leader of professional PPT designer in China. 6 years of making professional PPT, 500 case studies for the classical PPT, make sure you will be satisfied. RAPIDPPT differs from the traditional production model, and create a new PPT experience.</a:t>
              </a:r>
              <a:endParaRPr lang="en-US" altLang="zh-CN" sz="1200">
                <a:latin typeface="Arial" panose="020B0604020202020204" pitchFamily="34" charset="0"/>
                <a:cs typeface="Arial" panose="020B0604020202020204" pitchFamily="34" charset="0"/>
              </a:endParaRPr>
            </a:p>
          </p:txBody>
        </p:sp>
      </p:grpSp>
      <p:grpSp>
        <p:nvGrpSpPr>
          <p:cNvPr id="11" name="组合 10"/>
          <p:cNvGrpSpPr/>
          <p:nvPr/>
        </p:nvGrpSpPr>
        <p:grpSpPr bwMode="auto">
          <a:xfrm>
            <a:off x="7718425" y="1778000"/>
            <a:ext cx="555625" cy="2232025"/>
            <a:chOff x="7717809" y="1777615"/>
            <a:chExt cx="555764" cy="2232490"/>
          </a:xfrm>
        </p:grpSpPr>
        <p:grpSp>
          <p:nvGrpSpPr>
            <p:cNvPr id="31782" name="组合 29"/>
            <p:cNvGrpSpPr/>
            <p:nvPr/>
          </p:nvGrpSpPr>
          <p:grpSpPr bwMode="auto">
            <a:xfrm>
              <a:off x="7812360" y="2078380"/>
              <a:ext cx="288032" cy="1630918"/>
              <a:chOff x="4633763" y="3024242"/>
              <a:chExt cx="288032" cy="890394"/>
            </a:xfrm>
          </p:grpSpPr>
          <p:sp>
            <p:nvSpPr>
              <p:cNvPr id="15" name="矩形 14"/>
              <p:cNvSpPr/>
              <p:nvPr/>
            </p:nvSpPr>
            <p:spPr>
              <a:xfrm>
                <a:off x="4634486" y="3023879"/>
                <a:ext cx="287410" cy="89114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6" name="矩形 15"/>
              <p:cNvSpPr/>
              <p:nvPr/>
            </p:nvSpPr>
            <p:spPr>
              <a:xfrm>
                <a:off x="4634486" y="3496324"/>
                <a:ext cx="287410" cy="41869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83" name="TextBox 39"/>
            <p:cNvSpPr txBox="1">
              <a:spLocks noChangeArrowheads="1"/>
            </p:cNvSpPr>
            <p:nvPr/>
          </p:nvSpPr>
          <p:spPr bwMode="auto">
            <a:xfrm>
              <a:off x="7729834" y="1777615"/>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50%</a:t>
              </a:r>
              <a:endParaRPr lang="zh-CN" altLang="en-US" sz="1400" b="1">
                <a:latin typeface="Arial" panose="020B0604020202020204" pitchFamily="34" charset="0"/>
                <a:cs typeface="Arial" panose="020B0604020202020204" pitchFamily="34" charset="0"/>
              </a:endParaRPr>
            </a:p>
          </p:txBody>
        </p:sp>
        <p:sp>
          <p:nvSpPr>
            <p:cNvPr id="31784" name="TextBox 42"/>
            <p:cNvSpPr txBox="1">
              <a:spLocks noChangeArrowheads="1"/>
            </p:cNvSpPr>
            <p:nvPr/>
          </p:nvSpPr>
          <p:spPr bwMode="auto">
            <a:xfrm>
              <a:off x="7717809"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2013</a:t>
              </a:r>
              <a:endParaRPr lang="zh-CN" altLang="en-US" sz="1100">
                <a:latin typeface="Arial" panose="020B0604020202020204" pitchFamily="34" charset="0"/>
                <a:cs typeface="Arial" panose="020B0604020202020204" pitchFamily="34" charset="0"/>
              </a:endParaRPr>
            </a:p>
          </p:txBody>
        </p:sp>
      </p:grpSp>
      <p:grpSp>
        <p:nvGrpSpPr>
          <p:cNvPr id="17" name="组合 16"/>
          <p:cNvGrpSpPr/>
          <p:nvPr/>
        </p:nvGrpSpPr>
        <p:grpSpPr bwMode="auto">
          <a:xfrm>
            <a:off x="7040563" y="1323975"/>
            <a:ext cx="544512" cy="2686050"/>
            <a:chOff x="7039935" y="1323546"/>
            <a:chExt cx="545047" cy="2686559"/>
          </a:xfrm>
        </p:grpSpPr>
        <p:grpSp>
          <p:nvGrpSpPr>
            <p:cNvPr id="31777" name="组合 32"/>
            <p:cNvGrpSpPr/>
            <p:nvPr/>
          </p:nvGrpSpPr>
          <p:grpSpPr bwMode="auto">
            <a:xfrm>
              <a:off x="7145347" y="1748490"/>
              <a:ext cx="288032" cy="1960809"/>
              <a:chOff x="6588224" y="1953828"/>
              <a:chExt cx="288032" cy="1960809"/>
            </a:xfrm>
          </p:grpSpPr>
          <p:sp>
            <p:nvSpPr>
              <p:cNvPr id="21" name="矩形 20"/>
              <p:cNvSpPr/>
              <p:nvPr/>
            </p:nvSpPr>
            <p:spPr>
              <a:xfrm>
                <a:off x="6587689" y="1954415"/>
                <a:ext cx="289209" cy="196093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 name="矩形 21"/>
              <p:cNvSpPr/>
              <p:nvPr/>
            </p:nvSpPr>
            <p:spPr>
              <a:xfrm>
                <a:off x="6587689" y="2540314"/>
                <a:ext cx="289209" cy="137503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78" name="TextBox 38"/>
            <p:cNvSpPr txBox="1">
              <a:spLocks noChangeArrowheads="1"/>
            </p:cNvSpPr>
            <p:nvPr/>
          </p:nvSpPr>
          <p:spPr bwMode="auto">
            <a:xfrm>
              <a:off x="7041243" y="1323546"/>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73%</a:t>
              </a:r>
              <a:endParaRPr lang="zh-CN" altLang="en-US" sz="1400" b="1">
                <a:latin typeface="Arial" panose="020B0604020202020204" pitchFamily="34" charset="0"/>
                <a:cs typeface="Arial" panose="020B0604020202020204" pitchFamily="34" charset="0"/>
              </a:endParaRPr>
            </a:p>
          </p:txBody>
        </p:sp>
        <p:sp>
          <p:nvSpPr>
            <p:cNvPr id="31779" name="TextBox 43"/>
            <p:cNvSpPr txBox="1">
              <a:spLocks noChangeArrowheads="1"/>
            </p:cNvSpPr>
            <p:nvPr/>
          </p:nvSpPr>
          <p:spPr bwMode="auto">
            <a:xfrm>
              <a:off x="7039935"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2012</a:t>
              </a:r>
              <a:endParaRPr lang="zh-CN" altLang="en-US" sz="1100">
                <a:latin typeface="Arial" panose="020B0604020202020204" pitchFamily="34" charset="0"/>
                <a:cs typeface="Arial" panose="020B0604020202020204" pitchFamily="34" charset="0"/>
              </a:endParaRPr>
            </a:p>
          </p:txBody>
        </p:sp>
      </p:grpSp>
      <p:grpSp>
        <p:nvGrpSpPr>
          <p:cNvPr id="23" name="组合 22"/>
          <p:cNvGrpSpPr/>
          <p:nvPr/>
        </p:nvGrpSpPr>
        <p:grpSpPr bwMode="auto">
          <a:xfrm>
            <a:off x="6373813" y="2627313"/>
            <a:ext cx="542925" cy="1382712"/>
            <a:chOff x="6373506" y="2627905"/>
            <a:chExt cx="543739" cy="1382200"/>
          </a:xfrm>
        </p:grpSpPr>
        <p:grpSp>
          <p:nvGrpSpPr>
            <p:cNvPr id="31772" name="组合 24"/>
            <p:cNvGrpSpPr/>
            <p:nvPr/>
          </p:nvGrpSpPr>
          <p:grpSpPr bwMode="auto">
            <a:xfrm>
              <a:off x="6478334" y="2953948"/>
              <a:ext cx="288032" cy="755350"/>
              <a:chOff x="4633763" y="3024242"/>
              <a:chExt cx="288032" cy="890394"/>
            </a:xfrm>
          </p:grpSpPr>
          <p:sp>
            <p:nvSpPr>
              <p:cNvPr id="27" name="矩形 26"/>
              <p:cNvSpPr/>
              <p:nvPr/>
            </p:nvSpPr>
            <p:spPr>
              <a:xfrm>
                <a:off x="4633867" y="3023385"/>
                <a:ext cx="287768" cy="89041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8" name="矩形 27"/>
              <p:cNvSpPr/>
              <p:nvPr/>
            </p:nvSpPr>
            <p:spPr>
              <a:xfrm>
                <a:off x="4633867" y="3352615"/>
                <a:ext cx="287768" cy="56118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73" name="TextBox 40"/>
            <p:cNvSpPr txBox="1">
              <a:spLocks noChangeArrowheads="1"/>
            </p:cNvSpPr>
            <p:nvPr/>
          </p:nvSpPr>
          <p:spPr bwMode="auto">
            <a:xfrm>
              <a:off x="6373506" y="2627905"/>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60%</a:t>
              </a:r>
              <a:endParaRPr lang="zh-CN" altLang="en-US" sz="1400" b="1">
                <a:latin typeface="Arial" panose="020B0604020202020204" pitchFamily="34" charset="0"/>
                <a:cs typeface="Arial" panose="020B0604020202020204" pitchFamily="34" charset="0"/>
              </a:endParaRPr>
            </a:p>
          </p:txBody>
        </p:sp>
        <p:sp>
          <p:nvSpPr>
            <p:cNvPr id="31774" name="TextBox 44"/>
            <p:cNvSpPr txBox="1">
              <a:spLocks noChangeArrowheads="1"/>
            </p:cNvSpPr>
            <p:nvPr/>
          </p:nvSpPr>
          <p:spPr bwMode="auto">
            <a:xfrm>
              <a:off x="6384072"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2011</a:t>
              </a:r>
              <a:endParaRPr lang="zh-CN" altLang="en-US" sz="1100">
                <a:latin typeface="Arial" panose="020B0604020202020204" pitchFamily="34" charset="0"/>
                <a:cs typeface="Arial" panose="020B0604020202020204" pitchFamily="34" charset="0"/>
              </a:endParaRPr>
            </a:p>
          </p:txBody>
        </p:sp>
      </p:grpSp>
      <p:grpSp>
        <p:nvGrpSpPr>
          <p:cNvPr id="29" name="组合 28"/>
          <p:cNvGrpSpPr/>
          <p:nvPr/>
        </p:nvGrpSpPr>
        <p:grpSpPr bwMode="auto">
          <a:xfrm>
            <a:off x="5705475" y="1177925"/>
            <a:ext cx="569913" cy="2832100"/>
            <a:chOff x="5705909" y="1178651"/>
            <a:chExt cx="569103" cy="2831454"/>
          </a:xfrm>
        </p:grpSpPr>
        <p:grpSp>
          <p:nvGrpSpPr>
            <p:cNvPr id="31767" name="组合 23"/>
            <p:cNvGrpSpPr/>
            <p:nvPr/>
          </p:nvGrpSpPr>
          <p:grpSpPr bwMode="auto">
            <a:xfrm>
              <a:off x="5811321" y="1502812"/>
              <a:ext cx="288032" cy="2206487"/>
              <a:chOff x="5220072" y="1708150"/>
              <a:chExt cx="288032" cy="2206487"/>
            </a:xfrm>
          </p:grpSpPr>
          <p:sp>
            <p:nvSpPr>
              <p:cNvPr id="33" name="矩形 32"/>
              <p:cNvSpPr/>
              <p:nvPr/>
            </p:nvSpPr>
            <p:spPr>
              <a:xfrm>
                <a:off x="5219286" y="1707765"/>
                <a:ext cx="288514" cy="220612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 name="矩形 33"/>
              <p:cNvSpPr/>
              <p:nvPr/>
            </p:nvSpPr>
            <p:spPr>
              <a:xfrm>
                <a:off x="5219286" y="2366428"/>
                <a:ext cx="288514" cy="154745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68" name="TextBox 37"/>
            <p:cNvSpPr txBox="1">
              <a:spLocks noChangeArrowheads="1"/>
            </p:cNvSpPr>
            <p:nvPr/>
          </p:nvSpPr>
          <p:spPr bwMode="auto">
            <a:xfrm>
              <a:off x="5731273" y="1178651"/>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78%</a:t>
              </a:r>
              <a:endParaRPr lang="zh-CN" altLang="en-US" sz="1400" b="1">
                <a:latin typeface="Arial" panose="020B0604020202020204" pitchFamily="34" charset="0"/>
                <a:cs typeface="Arial" panose="020B0604020202020204" pitchFamily="34" charset="0"/>
              </a:endParaRPr>
            </a:p>
          </p:txBody>
        </p:sp>
        <p:sp>
          <p:nvSpPr>
            <p:cNvPr id="31769" name="TextBox 45"/>
            <p:cNvSpPr txBox="1">
              <a:spLocks noChangeArrowheads="1"/>
            </p:cNvSpPr>
            <p:nvPr/>
          </p:nvSpPr>
          <p:spPr bwMode="auto">
            <a:xfrm>
              <a:off x="5705909"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2010</a:t>
              </a:r>
              <a:endParaRPr lang="zh-CN" altLang="en-US" sz="1100">
                <a:latin typeface="Arial" panose="020B0604020202020204" pitchFamily="34" charset="0"/>
                <a:cs typeface="Arial" panose="020B0604020202020204" pitchFamily="34" charset="0"/>
              </a:endParaRPr>
            </a:p>
          </p:txBody>
        </p:sp>
      </p:grpSp>
      <p:grpSp>
        <p:nvGrpSpPr>
          <p:cNvPr id="35" name="组合 34"/>
          <p:cNvGrpSpPr/>
          <p:nvPr/>
        </p:nvGrpSpPr>
        <p:grpSpPr bwMode="auto">
          <a:xfrm>
            <a:off x="5027613" y="2420938"/>
            <a:ext cx="544512" cy="1589087"/>
            <a:chOff x="5028329" y="2421117"/>
            <a:chExt cx="543739" cy="1588988"/>
          </a:xfrm>
        </p:grpSpPr>
        <p:grpSp>
          <p:nvGrpSpPr>
            <p:cNvPr id="31762" name="组合 9"/>
            <p:cNvGrpSpPr/>
            <p:nvPr/>
          </p:nvGrpSpPr>
          <p:grpSpPr bwMode="auto">
            <a:xfrm>
              <a:off x="5144307" y="2818904"/>
              <a:ext cx="288032" cy="890394"/>
              <a:chOff x="4633763" y="3024242"/>
              <a:chExt cx="288032" cy="890394"/>
            </a:xfrm>
          </p:grpSpPr>
          <p:sp>
            <p:nvSpPr>
              <p:cNvPr id="39" name="矩形 38"/>
              <p:cNvSpPr/>
              <p:nvPr/>
            </p:nvSpPr>
            <p:spPr>
              <a:xfrm>
                <a:off x="4633507" y="3024892"/>
                <a:ext cx="288515" cy="890533"/>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0" name="矩形 39"/>
              <p:cNvSpPr/>
              <p:nvPr/>
            </p:nvSpPr>
            <p:spPr>
              <a:xfrm>
                <a:off x="4633507" y="3555084"/>
                <a:ext cx="288515" cy="36034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63" name="TextBox 36"/>
            <p:cNvSpPr txBox="1">
              <a:spLocks noChangeArrowheads="1"/>
            </p:cNvSpPr>
            <p:nvPr/>
          </p:nvSpPr>
          <p:spPr bwMode="auto">
            <a:xfrm>
              <a:off x="5028329" y="2421117"/>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40%</a:t>
              </a:r>
              <a:endParaRPr lang="zh-CN" altLang="en-US" sz="1400" b="1">
                <a:latin typeface="Arial" panose="020B0604020202020204" pitchFamily="34" charset="0"/>
                <a:cs typeface="Arial" panose="020B0604020202020204" pitchFamily="34" charset="0"/>
              </a:endParaRPr>
            </a:p>
          </p:txBody>
        </p:sp>
        <p:sp>
          <p:nvSpPr>
            <p:cNvPr id="31764" name="TextBox 46"/>
            <p:cNvSpPr txBox="1">
              <a:spLocks noChangeArrowheads="1"/>
            </p:cNvSpPr>
            <p:nvPr/>
          </p:nvSpPr>
          <p:spPr bwMode="auto">
            <a:xfrm>
              <a:off x="5038896"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2009</a:t>
              </a:r>
              <a:endParaRPr lang="zh-CN" altLang="en-US" sz="1100">
                <a:latin typeface="Arial" panose="020B0604020202020204" pitchFamily="34" charset="0"/>
                <a:cs typeface="Arial" panose="020B0604020202020204" pitchFamily="34" charset="0"/>
              </a:endParaRPr>
            </a:p>
          </p:txBody>
        </p:sp>
      </p:grpSp>
      <p:grpSp>
        <p:nvGrpSpPr>
          <p:cNvPr id="41" name="组合 40"/>
          <p:cNvGrpSpPr/>
          <p:nvPr/>
        </p:nvGrpSpPr>
        <p:grpSpPr bwMode="auto">
          <a:xfrm>
            <a:off x="4375150" y="1609725"/>
            <a:ext cx="552450" cy="2400300"/>
            <a:chOff x="4375011" y="1609021"/>
            <a:chExt cx="552346" cy="2401084"/>
          </a:xfrm>
        </p:grpSpPr>
        <p:grpSp>
          <p:nvGrpSpPr>
            <p:cNvPr id="31757" name="组合 15"/>
            <p:cNvGrpSpPr/>
            <p:nvPr/>
          </p:nvGrpSpPr>
          <p:grpSpPr bwMode="auto">
            <a:xfrm>
              <a:off x="4477295" y="1928510"/>
              <a:ext cx="288032" cy="1780788"/>
              <a:chOff x="3901231" y="2133848"/>
              <a:chExt cx="288032" cy="1780788"/>
            </a:xfrm>
          </p:grpSpPr>
          <p:sp>
            <p:nvSpPr>
              <p:cNvPr id="45" name="矩形 44"/>
              <p:cNvSpPr/>
              <p:nvPr/>
            </p:nvSpPr>
            <p:spPr>
              <a:xfrm>
                <a:off x="3900528" y="2133551"/>
                <a:ext cx="288871" cy="178175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6" name="矩形 45"/>
              <p:cNvSpPr/>
              <p:nvPr/>
            </p:nvSpPr>
            <p:spPr>
              <a:xfrm>
                <a:off x="3900528" y="2960908"/>
                <a:ext cx="288871" cy="95439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31758" name="TextBox 41"/>
            <p:cNvSpPr txBox="1">
              <a:spLocks noChangeArrowheads="1"/>
            </p:cNvSpPr>
            <p:nvPr/>
          </p:nvSpPr>
          <p:spPr bwMode="auto">
            <a:xfrm>
              <a:off x="4383618" y="1609021"/>
              <a:ext cx="54373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400" b="1">
                  <a:latin typeface="Arial" panose="020B0604020202020204" pitchFamily="34" charset="0"/>
                  <a:cs typeface="Arial" panose="020B0604020202020204" pitchFamily="34" charset="0"/>
                </a:rPr>
                <a:t>51%</a:t>
              </a:r>
              <a:endParaRPr lang="zh-CN" altLang="en-US" sz="1400" b="1">
                <a:latin typeface="Arial" panose="020B0604020202020204" pitchFamily="34" charset="0"/>
                <a:cs typeface="Arial" panose="020B0604020202020204" pitchFamily="34" charset="0"/>
              </a:endParaRPr>
            </a:p>
          </p:txBody>
        </p:sp>
        <p:sp>
          <p:nvSpPr>
            <p:cNvPr id="31759" name="TextBox 47"/>
            <p:cNvSpPr txBox="1">
              <a:spLocks noChangeArrowheads="1"/>
            </p:cNvSpPr>
            <p:nvPr/>
          </p:nvSpPr>
          <p:spPr bwMode="auto">
            <a:xfrm>
              <a:off x="4375011" y="3748495"/>
              <a:ext cx="498855" cy="26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latin typeface="Arial" panose="020B0604020202020204" pitchFamily="34" charset="0"/>
                  <a:cs typeface="Arial" panose="020B0604020202020204" pitchFamily="34" charset="0"/>
                </a:rPr>
                <a:t>2008</a:t>
              </a:r>
              <a:endParaRPr lang="zh-CN" altLang="en-US" sz="1100">
                <a:latin typeface="Arial" panose="020B0604020202020204" pitchFamily="34" charset="0"/>
                <a:cs typeface="Arial" panose="020B0604020202020204" pitchFamily="34" charset="0"/>
              </a:endParaRPr>
            </a:p>
          </p:txBody>
        </p:sp>
      </p:grpSp>
      <p:grpSp>
        <p:nvGrpSpPr>
          <p:cNvPr id="31754" name="组合 48"/>
          <p:cNvGrpSpPr/>
          <p:nvPr/>
        </p:nvGrpSpPr>
        <p:grpSpPr bwMode="auto">
          <a:xfrm>
            <a:off x="835025" y="-14288"/>
            <a:ext cx="2513013" cy="307976"/>
            <a:chOff x="835117" y="-14845"/>
            <a:chExt cx="2512747" cy="307777"/>
          </a:xfrm>
        </p:grpSpPr>
        <p:sp>
          <p:nvSpPr>
            <p:cNvPr id="31755" name="TextBox 49"/>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49" name="TextBox 50"/>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22" presetClass="entr" presetSubtype="8" fill="hold" nodeType="withEffect">
                                  <p:stCondLst>
                                    <p:cond delay="50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4" fill="hold" nodeType="withEffect">
                                  <p:stCondLst>
                                    <p:cond delay="750"/>
                                  </p:stCondLst>
                                  <p:childTnLst>
                                    <p:set>
                                      <p:cBhvr>
                                        <p:cTn id="12" dur="1" fill="hold">
                                          <p:stCondLst>
                                            <p:cond delay="0"/>
                                          </p:stCondLst>
                                        </p:cTn>
                                        <p:tgtEl>
                                          <p:spTgt spid="41"/>
                                        </p:tgtEl>
                                        <p:attrNameLst>
                                          <p:attrName>style.visibility</p:attrName>
                                        </p:attrNameLst>
                                      </p:cBhvr>
                                      <p:to>
                                        <p:strVal val="visible"/>
                                      </p:to>
                                    </p:set>
                                    <p:animEffect transition="in" filter="wipe(down)">
                                      <p:cBhvr>
                                        <p:cTn id="13" dur="500"/>
                                        <p:tgtEl>
                                          <p:spTgt spid="41"/>
                                        </p:tgtEl>
                                      </p:cBhvr>
                                    </p:animEffect>
                                  </p:childTnLst>
                                </p:cTn>
                              </p:par>
                              <p:par>
                                <p:cTn id="14" presetID="22" presetClass="entr" presetSubtype="4" fill="hold" nodeType="withEffect">
                                  <p:stCondLst>
                                    <p:cond delay="900"/>
                                  </p:stCondLst>
                                  <p:childTnLst>
                                    <p:set>
                                      <p:cBhvr>
                                        <p:cTn id="15" dur="1" fill="hold">
                                          <p:stCondLst>
                                            <p:cond delay="0"/>
                                          </p:stCondLst>
                                        </p:cTn>
                                        <p:tgtEl>
                                          <p:spTgt spid="35"/>
                                        </p:tgtEl>
                                        <p:attrNameLst>
                                          <p:attrName>style.visibility</p:attrName>
                                        </p:attrNameLst>
                                      </p:cBhvr>
                                      <p:to>
                                        <p:strVal val="visible"/>
                                      </p:to>
                                    </p:set>
                                    <p:animEffect transition="in" filter="wipe(down)">
                                      <p:cBhvr>
                                        <p:cTn id="16" dur="500"/>
                                        <p:tgtEl>
                                          <p:spTgt spid="35"/>
                                        </p:tgtEl>
                                      </p:cBhvr>
                                    </p:animEffect>
                                  </p:childTnLst>
                                </p:cTn>
                              </p:par>
                              <p:par>
                                <p:cTn id="17" presetID="22" presetClass="entr" presetSubtype="4" fill="hold" nodeType="withEffect">
                                  <p:stCondLst>
                                    <p:cond delay="1000"/>
                                  </p:stCondLst>
                                  <p:childTnLst>
                                    <p:set>
                                      <p:cBhvr>
                                        <p:cTn id="18" dur="1" fill="hold">
                                          <p:stCondLst>
                                            <p:cond delay="0"/>
                                          </p:stCondLst>
                                        </p:cTn>
                                        <p:tgtEl>
                                          <p:spTgt spid="29"/>
                                        </p:tgtEl>
                                        <p:attrNameLst>
                                          <p:attrName>style.visibility</p:attrName>
                                        </p:attrNameLst>
                                      </p:cBhvr>
                                      <p:to>
                                        <p:strVal val="visible"/>
                                      </p:to>
                                    </p:set>
                                    <p:animEffect transition="in" filter="wipe(down)">
                                      <p:cBhvr>
                                        <p:cTn id="19" dur="500"/>
                                        <p:tgtEl>
                                          <p:spTgt spid="29"/>
                                        </p:tgtEl>
                                      </p:cBhvr>
                                    </p:animEffect>
                                  </p:childTnLst>
                                </p:cTn>
                              </p:par>
                              <p:par>
                                <p:cTn id="20" presetID="22" presetClass="entr" presetSubtype="4" fill="hold" nodeType="withEffect">
                                  <p:stCondLst>
                                    <p:cond delay="1100"/>
                                  </p:stCondLst>
                                  <p:childTnLst>
                                    <p:set>
                                      <p:cBhvr>
                                        <p:cTn id="21" dur="1" fill="hold">
                                          <p:stCondLst>
                                            <p:cond delay="0"/>
                                          </p:stCondLst>
                                        </p:cTn>
                                        <p:tgtEl>
                                          <p:spTgt spid="23"/>
                                        </p:tgtEl>
                                        <p:attrNameLst>
                                          <p:attrName>style.visibility</p:attrName>
                                        </p:attrNameLst>
                                      </p:cBhvr>
                                      <p:to>
                                        <p:strVal val="visible"/>
                                      </p:to>
                                    </p:set>
                                    <p:animEffect transition="in" filter="wipe(down)">
                                      <p:cBhvr>
                                        <p:cTn id="22" dur="500"/>
                                        <p:tgtEl>
                                          <p:spTgt spid="23"/>
                                        </p:tgtEl>
                                      </p:cBhvr>
                                    </p:animEffect>
                                  </p:childTnLst>
                                </p:cTn>
                              </p:par>
                              <p:par>
                                <p:cTn id="23" presetID="22" presetClass="entr" presetSubtype="4" fill="hold" nodeType="withEffect">
                                  <p:stCondLst>
                                    <p:cond delay="1200"/>
                                  </p:stCondLst>
                                  <p:childTnLst>
                                    <p:set>
                                      <p:cBhvr>
                                        <p:cTn id="24" dur="1" fill="hold">
                                          <p:stCondLst>
                                            <p:cond delay="0"/>
                                          </p:stCondLst>
                                        </p:cTn>
                                        <p:tgtEl>
                                          <p:spTgt spid="17"/>
                                        </p:tgtEl>
                                        <p:attrNameLst>
                                          <p:attrName>style.visibility</p:attrName>
                                        </p:attrNameLst>
                                      </p:cBhvr>
                                      <p:to>
                                        <p:strVal val="visible"/>
                                      </p:to>
                                    </p:set>
                                    <p:animEffect transition="in" filter="wipe(down)">
                                      <p:cBhvr>
                                        <p:cTn id="25" dur="500"/>
                                        <p:tgtEl>
                                          <p:spTgt spid="17"/>
                                        </p:tgtEl>
                                      </p:cBhvr>
                                    </p:animEffect>
                                  </p:childTnLst>
                                </p:cTn>
                              </p:par>
                              <p:par>
                                <p:cTn id="26" presetID="22" presetClass="entr" presetSubtype="4" fill="hold" nodeType="withEffect">
                                  <p:stCondLst>
                                    <p:cond delay="1300"/>
                                  </p:stCondLst>
                                  <p:childTnLst>
                                    <p:set>
                                      <p:cBhvr>
                                        <p:cTn id="27" dur="1" fill="hold">
                                          <p:stCondLst>
                                            <p:cond delay="0"/>
                                          </p:stCondLst>
                                        </p:cTn>
                                        <p:tgtEl>
                                          <p:spTgt spid="11"/>
                                        </p:tgtEl>
                                        <p:attrNameLst>
                                          <p:attrName>style.visibility</p:attrName>
                                        </p:attrNameLst>
                                      </p:cBhvr>
                                      <p:to>
                                        <p:strVal val="visible"/>
                                      </p:to>
                                    </p:set>
                                    <p:animEffect transition="in" filter="wipe(down)">
                                      <p:cBhvr>
                                        <p:cTn id="2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1362075" y="1131888"/>
            <a:ext cx="1606550" cy="1614487"/>
            <a:chOff x="1000967" y="1132110"/>
            <a:chExt cx="1753808" cy="1761834"/>
          </a:xfrm>
        </p:grpSpPr>
        <p:sp>
          <p:nvSpPr>
            <p:cNvPr id="3" name="圆角矩形 2"/>
            <p:cNvSpPr/>
            <p:nvPr/>
          </p:nvSpPr>
          <p:spPr>
            <a:xfrm>
              <a:off x="1000967" y="1132110"/>
              <a:ext cx="1753808" cy="1761834"/>
            </a:xfrm>
            <a:prstGeom prst="roundRect">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1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2823" name="组合 23"/>
            <p:cNvGrpSpPr/>
            <p:nvPr/>
          </p:nvGrpSpPr>
          <p:grpSpPr bwMode="auto">
            <a:xfrm>
              <a:off x="1187656" y="1322813"/>
              <a:ext cx="1380430" cy="1380428"/>
              <a:chOff x="1807271" y="1481008"/>
              <a:chExt cx="1380430" cy="1380428"/>
            </a:xfrm>
          </p:grpSpPr>
          <p:grpSp>
            <p:nvGrpSpPr>
              <p:cNvPr id="32824" name="组合 5"/>
              <p:cNvGrpSpPr/>
              <p:nvPr/>
            </p:nvGrpSpPr>
            <p:grpSpPr bwMode="auto">
              <a:xfrm>
                <a:off x="1807271" y="1481008"/>
                <a:ext cx="1380430" cy="1380428"/>
                <a:chOff x="1517429" y="1098927"/>
                <a:chExt cx="2034427" cy="2034424"/>
              </a:xfrm>
            </p:grpSpPr>
            <p:sp>
              <p:nvSpPr>
                <p:cNvPr id="7" name="椭圆 6"/>
                <p:cNvSpPr/>
                <p:nvPr/>
              </p:nvSpPr>
              <p:spPr>
                <a:xfrm>
                  <a:off x="1710610" y="1292108"/>
                  <a:ext cx="1648065" cy="1648062"/>
                </a:xfrm>
                <a:prstGeom prst="ellipse">
                  <a:avLst/>
                </a:prstGeom>
                <a:gradFill flip="none" rotWithShape="1">
                  <a:gsLst>
                    <a:gs pos="100000">
                      <a:schemeClr val="bg1">
                        <a:lumMod val="50000"/>
                      </a:schemeClr>
                    </a:gs>
                    <a:gs pos="71000">
                      <a:srgbClr val="C2C2C2"/>
                    </a:gs>
                    <a:gs pos="49000">
                      <a:schemeClr val="bg1">
                        <a:lumMod val="95000"/>
                      </a:schemeClr>
                    </a:gs>
                  </a:gsLst>
                  <a:path path="circle">
                    <a:fillToRect l="50000" t="50000" r="50000" b="50000"/>
                  </a:path>
                  <a:tileRect/>
                </a:gradFill>
                <a:ln>
                  <a:noFill/>
                </a:ln>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空心弧 7"/>
                <p:cNvSpPr/>
                <p:nvPr/>
              </p:nvSpPr>
              <p:spPr>
                <a:xfrm>
                  <a:off x="1518130" y="1098720"/>
                  <a:ext cx="2033022" cy="2034839"/>
                </a:xfrm>
                <a:prstGeom prst="blockArc">
                  <a:avLst>
                    <a:gd name="adj1" fmla="val 15994935"/>
                    <a:gd name="adj2" fmla="val 12431360"/>
                    <a:gd name="adj3" fmla="val 9412"/>
                  </a:avLst>
                </a:prstGeom>
                <a:gradFill flip="none" rotWithShape="1">
                  <a:gsLst>
                    <a:gs pos="0">
                      <a:srgbClr val="A20000"/>
                    </a:gs>
                    <a:gs pos="65000">
                      <a:srgbClr val="C00000"/>
                    </a:gs>
                    <a:gs pos="100000">
                      <a:srgbClr val="FF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sp>
            <p:nvSpPr>
              <p:cNvPr id="6" name="TextBox 6"/>
              <p:cNvSpPr txBox="1">
                <a:spLocks noChangeArrowheads="1"/>
              </p:cNvSpPr>
              <p:nvPr/>
            </p:nvSpPr>
            <p:spPr bwMode="auto">
              <a:xfrm>
                <a:off x="2268728" y="1986723"/>
                <a:ext cx="646414" cy="368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r>
                  <a:rPr lang="en-US" altLang="zh-CN" sz="1350" b="1">
                    <a:solidFill>
                      <a:srgbClr val="C00000"/>
                    </a:solidFill>
                    <a:latin typeface="Arial" panose="020B0604020202020204" pitchFamily="34" charset="0"/>
                    <a:cs typeface="Arial" panose="020B0604020202020204" pitchFamily="34" charset="0"/>
                  </a:rPr>
                  <a:t>81%</a:t>
                </a:r>
                <a:endParaRPr lang="zh-CN" altLang="en-US" sz="1350" b="1">
                  <a:solidFill>
                    <a:srgbClr val="C00000"/>
                  </a:solidFill>
                  <a:latin typeface="Arial" panose="020B0604020202020204" pitchFamily="34" charset="0"/>
                  <a:cs typeface="Arial" panose="020B0604020202020204" pitchFamily="34" charset="0"/>
                </a:endParaRPr>
              </a:p>
            </p:txBody>
          </p:sp>
        </p:grpSp>
      </p:grpSp>
      <p:grpSp>
        <p:nvGrpSpPr>
          <p:cNvPr id="9" name="组合 8"/>
          <p:cNvGrpSpPr/>
          <p:nvPr/>
        </p:nvGrpSpPr>
        <p:grpSpPr bwMode="auto">
          <a:xfrm>
            <a:off x="3719513" y="1131888"/>
            <a:ext cx="1606550" cy="1614487"/>
            <a:chOff x="3524248" y="1132110"/>
            <a:chExt cx="1753808" cy="1761834"/>
          </a:xfrm>
        </p:grpSpPr>
        <p:sp>
          <p:nvSpPr>
            <p:cNvPr id="10" name="圆角矩形 9"/>
            <p:cNvSpPr/>
            <p:nvPr/>
          </p:nvSpPr>
          <p:spPr>
            <a:xfrm>
              <a:off x="3524248" y="1132110"/>
              <a:ext cx="1753808" cy="1761834"/>
            </a:xfrm>
            <a:prstGeom prst="roundRect">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1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2813" name="组合 22"/>
            <p:cNvGrpSpPr/>
            <p:nvPr/>
          </p:nvGrpSpPr>
          <p:grpSpPr bwMode="auto">
            <a:xfrm>
              <a:off x="3710937" y="1322813"/>
              <a:ext cx="1380430" cy="1380428"/>
              <a:chOff x="3737669" y="1481008"/>
              <a:chExt cx="1380430" cy="1380428"/>
            </a:xfrm>
          </p:grpSpPr>
          <p:grpSp>
            <p:nvGrpSpPr>
              <p:cNvPr id="32814" name="组合 16"/>
              <p:cNvGrpSpPr/>
              <p:nvPr/>
            </p:nvGrpSpPr>
            <p:grpSpPr bwMode="auto">
              <a:xfrm>
                <a:off x="3737669" y="1481008"/>
                <a:ext cx="1380430" cy="1380428"/>
                <a:chOff x="1517429" y="1098927"/>
                <a:chExt cx="2034427" cy="2034424"/>
              </a:xfrm>
            </p:grpSpPr>
            <p:sp>
              <p:nvSpPr>
                <p:cNvPr id="14" name="椭圆 13"/>
                <p:cNvSpPr/>
                <p:nvPr/>
              </p:nvSpPr>
              <p:spPr>
                <a:xfrm>
                  <a:off x="1711846" y="1293344"/>
                  <a:ext cx="1645592" cy="1645589"/>
                </a:xfrm>
                <a:prstGeom prst="ellipse">
                  <a:avLst/>
                </a:prstGeom>
                <a:gradFill flip="none" rotWithShape="1">
                  <a:gsLst>
                    <a:gs pos="100000">
                      <a:schemeClr val="bg1">
                        <a:lumMod val="50000"/>
                      </a:schemeClr>
                    </a:gs>
                    <a:gs pos="71000">
                      <a:srgbClr val="C2C2C2"/>
                    </a:gs>
                    <a:gs pos="49000">
                      <a:schemeClr val="bg1">
                        <a:lumMod val="95000"/>
                      </a:schemeClr>
                    </a:gs>
                  </a:gsLst>
                  <a:path path="circle">
                    <a:fillToRect l="50000" t="50000" r="50000" b="50000"/>
                  </a:path>
                  <a:tileRect/>
                </a:gradFill>
                <a:ln>
                  <a:noFill/>
                </a:ln>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5" name="空心弧 14"/>
                <p:cNvSpPr/>
                <p:nvPr/>
              </p:nvSpPr>
              <p:spPr>
                <a:xfrm>
                  <a:off x="1518130" y="1098720"/>
                  <a:ext cx="2033022" cy="2034839"/>
                </a:xfrm>
                <a:prstGeom prst="blockArc">
                  <a:avLst>
                    <a:gd name="adj1" fmla="val 15994935"/>
                    <a:gd name="adj2" fmla="val 11309210"/>
                    <a:gd name="adj3" fmla="val 9660"/>
                  </a:avLst>
                </a:prstGeom>
                <a:gradFill>
                  <a:gsLst>
                    <a:gs pos="0">
                      <a:schemeClr val="tx1">
                        <a:lumMod val="65000"/>
                        <a:lumOff val="35000"/>
                      </a:schemeClr>
                    </a:gs>
                    <a:gs pos="65000">
                      <a:schemeClr val="bg1">
                        <a:lumMod val="65000"/>
                      </a:schemeClr>
                    </a:gs>
                    <a:gs pos="100000">
                      <a:schemeClr val="bg1">
                        <a:lumMod val="8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sp>
            <p:nvSpPr>
              <p:cNvPr id="13" name="TextBox 14"/>
              <p:cNvSpPr txBox="1"/>
              <p:nvPr/>
            </p:nvSpPr>
            <p:spPr>
              <a:xfrm>
                <a:off x="4105543" y="1986723"/>
                <a:ext cx="644680" cy="368997"/>
              </a:xfrm>
              <a:prstGeom prst="rect">
                <a:avLst/>
              </a:prstGeom>
              <a:noFill/>
            </p:spPr>
            <p:txBody>
              <a:bodyPr wrap="none">
                <a:spAutoFit/>
              </a:bodyPr>
              <a:lstStyle/>
              <a:p>
                <a:pPr eaLnBrk="1" fontAlgn="auto" hangingPunct="1">
                  <a:spcBef>
                    <a:spcPts val="0"/>
                  </a:spcBef>
                  <a:spcAft>
                    <a:spcPts val="0"/>
                  </a:spcAft>
                  <a:defRPr/>
                </a:pPr>
                <a:r>
                  <a:rPr lang="en-US" altLang="zh-CN" sz="1350" b="1" dirty="0">
                    <a:solidFill>
                      <a:schemeClr val="tx1">
                        <a:lumMod val="50000"/>
                        <a:lumOff val="50000"/>
                      </a:schemeClr>
                    </a:solidFill>
                    <a:latin typeface="Arial" panose="020B0604020202020204" pitchFamily="34" charset="0"/>
                    <a:ea typeface="+mn-ea"/>
                    <a:cs typeface="Arial" panose="020B0604020202020204" pitchFamily="34" charset="0"/>
                  </a:rPr>
                  <a:t>72%</a:t>
                </a:r>
                <a:endParaRPr lang="zh-CN" altLang="en-US" sz="1350" b="1"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grpSp>
        <p:nvGrpSpPr>
          <p:cNvPr id="16" name="组合 15"/>
          <p:cNvGrpSpPr/>
          <p:nvPr/>
        </p:nvGrpSpPr>
        <p:grpSpPr bwMode="auto">
          <a:xfrm>
            <a:off x="6078538" y="1131888"/>
            <a:ext cx="1606550" cy="1614487"/>
            <a:chOff x="6047529" y="1132110"/>
            <a:chExt cx="1753808" cy="1761834"/>
          </a:xfrm>
        </p:grpSpPr>
        <p:sp>
          <p:nvSpPr>
            <p:cNvPr id="17" name="圆角矩形 16"/>
            <p:cNvSpPr/>
            <p:nvPr/>
          </p:nvSpPr>
          <p:spPr>
            <a:xfrm>
              <a:off x="6047529" y="1132110"/>
              <a:ext cx="1753808" cy="1761834"/>
            </a:xfrm>
            <a:prstGeom prst="roundRect">
              <a:avLst/>
            </a:prstGeom>
            <a:gradFill flip="none" rotWithShape="1">
              <a:gsLst>
                <a:gs pos="100000">
                  <a:srgbClr val="CFCFCF"/>
                </a:gs>
                <a:gs pos="5417">
                  <a:schemeClr val="bg1">
                    <a:lumMod val="95000"/>
                  </a:schemeClr>
                </a:gs>
                <a:gs pos="62000">
                  <a:srgbClr val="E4E4E4"/>
                </a:gs>
              </a:gsLst>
              <a:lin ang="5400000" scaled="1"/>
              <a:tileRect/>
            </a:gradFill>
            <a:ln>
              <a:noFill/>
            </a:ln>
            <a:effectLst>
              <a:outerShdw blurRad="50800" sx="99000" sy="99000" algn="ctr" rotWithShape="0">
                <a:prstClr val="black">
                  <a:alpha val="1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32803" name="组合 13"/>
            <p:cNvGrpSpPr/>
            <p:nvPr/>
          </p:nvGrpSpPr>
          <p:grpSpPr bwMode="auto">
            <a:xfrm>
              <a:off x="6234218" y="1322813"/>
              <a:ext cx="1380430" cy="1380428"/>
              <a:chOff x="5668067" y="1481008"/>
              <a:chExt cx="1380430" cy="1380428"/>
            </a:xfrm>
          </p:grpSpPr>
          <p:grpSp>
            <p:nvGrpSpPr>
              <p:cNvPr id="32804" name="组合 19"/>
              <p:cNvGrpSpPr/>
              <p:nvPr/>
            </p:nvGrpSpPr>
            <p:grpSpPr bwMode="auto">
              <a:xfrm>
                <a:off x="5668067" y="1481008"/>
                <a:ext cx="1380430" cy="1380428"/>
                <a:chOff x="1517429" y="1098927"/>
                <a:chExt cx="2034427" cy="2034424"/>
              </a:xfrm>
            </p:grpSpPr>
            <p:sp>
              <p:nvSpPr>
                <p:cNvPr id="21" name="椭圆 20"/>
                <p:cNvSpPr/>
                <p:nvPr/>
              </p:nvSpPr>
              <p:spPr>
                <a:xfrm>
                  <a:off x="1706783" y="1288279"/>
                  <a:ext cx="1655720" cy="1655720"/>
                </a:xfrm>
                <a:prstGeom prst="ellipse">
                  <a:avLst/>
                </a:prstGeom>
                <a:gradFill flip="none" rotWithShape="1">
                  <a:gsLst>
                    <a:gs pos="100000">
                      <a:schemeClr val="bg1">
                        <a:lumMod val="50000"/>
                      </a:schemeClr>
                    </a:gs>
                    <a:gs pos="71000">
                      <a:srgbClr val="C2C2C2"/>
                    </a:gs>
                    <a:gs pos="49000">
                      <a:schemeClr val="bg1">
                        <a:lumMod val="95000"/>
                      </a:schemeClr>
                    </a:gs>
                  </a:gsLst>
                  <a:path path="circle">
                    <a:fillToRect l="50000" t="50000" r="50000" b="50000"/>
                  </a:path>
                  <a:tileRect/>
                </a:gradFill>
                <a:ln>
                  <a:noFill/>
                </a:ln>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 name="空心弧 21"/>
                <p:cNvSpPr/>
                <p:nvPr/>
              </p:nvSpPr>
              <p:spPr>
                <a:xfrm>
                  <a:off x="1518130" y="1098720"/>
                  <a:ext cx="2033022" cy="2034839"/>
                </a:xfrm>
                <a:prstGeom prst="blockArc">
                  <a:avLst>
                    <a:gd name="adj1" fmla="val 15994935"/>
                    <a:gd name="adj2" fmla="val 7695754"/>
                    <a:gd name="adj3" fmla="val 9249"/>
                  </a:avLst>
                </a:prstGeom>
                <a:gradFill>
                  <a:gsLst>
                    <a:gs pos="0">
                      <a:schemeClr val="tx1">
                        <a:lumMod val="65000"/>
                        <a:lumOff val="35000"/>
                      </a:schemeClr>
                    </a:gs>
                    <a:gs pos="65000">
                      <a:schemeClr val="bg1">
                        <a:lumMod val="65000"/>
                      </a:schemeClr>
                    </a:gs>
                    <a:gs pos="100000">
                      <a:schemeClr val="bg1">
                        <a:lumMod val="85000"/>
                      </a:schemeClr>
                    </a:gs>
                  </a:gsLst>
                  <a:lin ang="189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grpSp>
          <p:sp>
            <p:nvSpPr>
              <p:cNvPr id="20" name="TextBox 15"/>
              <p:cNvSpPr txBox="1"/>
              <p:nvPr/>
            </p:nvSpPr>
            <p:spPr>
              <a:xfrm>
                <a:off x="6035941" y="1986723"/>
                <a:ext cx="644680" cy="368997"/>
              </a:xfrm>
              <a:prstGeom prst="rect">
                <a:avLst/>
              </a:prstGeom>
              <a:noFill/>
            </p:spPr>
            <p:txBody>
              <a:bodyPr wrap="none">
                <a:spAutoFit/>
              </a:bodyPr>
              <a:lstStyle/>
              <a:p>
                <a:pPr eaLnBrk="1" fontAlgn="auto" hangingPunct="1">
                  <a:spcBef>
                    <a:spcPts val="0"/>
                  </a:spcBef>
                  <a:spcAft>
                    <a:spcPts val="0"/>
                  </a:spcAft>
                  <a:defRPr/>
                </a:pPr>
                <a:r>
                  <a:rPr lang="en-US" altLang="zh-CN" sz="1350" b="1" dirty="0">
                    <a:solidFill>
                      <a:schemeClr val="tx1">
                        <a:lumMod val="50000"/>
                        <a:lumOff val="50000"/>
                      </a:schemeClr>
                    </a:solidFill>
                    <a:latin typeface="Arial" panose="020B0604020202020204" pitchFamily="34" charset="0"/>
                    <a:ea typeface="+mn-ea"/>
                    <a:cs typeface="Arial" panose="020B0604020202020204" pitchFamily="34" charset="0"/>
                  </a:rPr>
                  <a:t>63%</a:t>
                </a:r>
                <a:endParaRPr lang="zh-CN" altLang="en-US" sz="1350" b="1"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grpSp>
        <p:nvGrpSpPr>
          <p:cNvPr id="23" name="组合 22"/>
          <p:cNvGrpSpPr/>
          <p:nvPr/>
        </p:nvGrpSpPr>
        <p:grpSpPr bwMode="auto">
          <a:xfrm>
            <a:off x="1116013" y="3068638"/>
            <a:ext cx="2247900" cy="1036637"/>
            <a:chOff x="1249046" y="3286879"/>
            <a:chExt cx="2352350" cy="1037006"/>
          </a:xfrm>
        </p:grpSpPr>
        <p:sp>
          <p:nvSpPr>
            <p:cNvPr id="32793" name="TextBox 44"/>
            <p:cNvSpPr txBox="1">
              <a:spLocks noChangeArrowheads="1"/>
            </p:cNvSpPr>
            <p:nvPr/>
          </p:nvSpPr>
          <p:spPr bwMode="auto">
            <a:xfrm>
              <a:off x="1435171" y="3286879"/>
              <a:ext cx="154530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C00000"/>
                  </a:solidFill>
                  <a:latin typeface="微软雅黑" panose="020B0503020204020204" pitchFamily="34" charset="-122"/>
                  <a:ea typeface="微软雅黑" panose="020B0503020204020204" pitchFamily="34" charset="-122"/>
                </a:rPr>
                <a:t>点击插入标题 </a:t>
              </a:r>
              <a:endParaRPr lang="zh-CN" altLang="en-US" sz="1600">
                <a:solidFill>
                  <a:srgbClr val="C00000"/>
                </a:solidFill>
                <a:latin typeface="Arial" panose="020B0604020202020204" pitchFamily="34" charset="0"/>
                <a:cs typeface="Arial" panose="020B0604020202020204" pitchFamily="34" charset="0"/>
              </a:endParaRPr>
            </a:p>
          </p:txBody>
        </p:sp>
        <p:sp>
          <p:nvSpPr>
            <p:cNvPr id="25" name="矩形 24"/>
            <p:cNvSpPr/>
            <p:nvPr/>
          </p:nvSpPr>
          <p:spPr>
            <a:xfrm>
              <a:off x="1445075" y="3553674"/>
              <a:ext cx="2156321" cy="770211"/>
            </a:xfrm>
            <a:prstGeom prst="rect">
              <a:avLst/>
            </a:prstGeom>
          </p:spPr>
          <p:txBody>
            <a:bodyPr>
              <a:spAutoFit/>
            </a:bodyPr>
            <a:lstStyle/>
            <a:p>
              <a:pPr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32795" name="组合 46"/>
            <p:cNvGrpSpPr/>
            <p:nvPr/>
          </p:nvGrpSpPr>
          <p:grpSpPr bwMode="auto">
            <a:xfrm>
              <a:off x="1249046" y="3377778"/>
              <a:ext cx="156756" cy="156756"/>
              <a:chOff x="5308985" y="532629"/>
              <a:chExt cx="156756" cy="156756"/>
            </a:xfrm>
          </p:grpSpPr>
          <p:sp>
            <p:nvSpPr>
              <p:cNvPr id="27" name="圆角矩形 26"/>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8" name="等腰三角形 27"/>
              <p:cNvSpPr/>
              <p:nvPr/>
            </p:nvSpPr>
            <p:spPr>
              <a:xfrm rot="5400000">
                <a:off x="5360860" y="587601"/>
                <a:ext cx="52406" cy="46515"/>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29" name="组合 28"/>
          <p:cNvGrpSpPr/>
          <p:nvPr/>
        </p:nvGrpSpPr>
        <p:grpSpPr bwMode="auto">
          <a:xfrm>
            <a:off x="3363913" y="3068638"/>
            <a:ext cx="2216150" cy="1036637"/>
            <a:chOff x="1249046" y="3286879"/>
            <a:chExt cx="2319591" cy="1037006"/>
          </a:xfrm>
        </p:grpSpPr>
        <p:sp>
          <p:nvSpPr>
            <p:cNvPr id="32786" name="TextBox 59"/>
            <p:cNvSpPr txBox="1">
              <a:spLocks noChangeArrowheads="1"/>
            </p:cNvSpPr>
            <p:nvPr/>
          </p:nvSpPr>
          <p:spPr bwMode="auto">
            <a:xfrm>
              <a:off x="1435171" y="3286879"/>
              <a:ext cx="154530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sp>
          <p:nvSpPr>
            <p:cNvPr id="31" name="矩形 30"/>
            <p:cNvSpPr/>
            <p:nvPr/>
          </p:nvSpPr>
          <p:spPr>
            <a:xfrm>
              <a:off x="1445115" y="3553674"/>
              <a:ext cx="2123522" cy="770211"/>
            </a:xfrm>
            <a:prstGeom prst="rect">
              <a:avLst/>
            </a:prstGeom>
          </p:spPr>
          <p:txBody>
            <a:bodyPr>
              <a:spAutoFit/>
            </a:bodyPr>
            <a:lstStyle/>
            <a:p>
              <a:pPr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32788" name="组合 61"/>
            <p:cNvGrpSpPr/>
            <p:nvPr/>
          </p:nvGrpSpPr>
          <p:grpSpPr bwMode="auto">
            <a:xfrm>
              <a:off x="1249046" y="3377778"/>
              <a:ext cx="156756" cy="156756"/>
              <a:chOff x="5308985" y="532629"/>
              <a:chExt cx="156756" cy="156756"/>
            </a:xfrm>
          </p:grpSpPr>
          <p:sp>
            <p:nvSpPr>
              <p:cNvPr id="33" name="圆角矩形 32"/>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 name="等腰三角形 33"/>
              <p:cNvSpPr/>
              <p:nvPr/>
            </p:nvSpPr>
            <p:spPr>
              <a:xfrm rot="5400000">
                <a:off x="5360876" y="587597"/>
                <a:ext cx="52406" cy="46525"/>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35" name="组合 34"/>
          <p:cNvGrpSpPr/>
          <p:nvPr/>
        </p:nvGrpSpPr>
        <p:grpSpPr bwMode="auto">
          <a:xfrm>
            <a:off x="5905500" y="3068638"/>
            <a:ext cx="2266950" cy="1036637"/>
            <a:chOff x="1249046" y="3286879"/>
            <a:chExt cx="2371715" cy="1037006"/>
          </a:xfrm>
        </p:grpSpPr>
        <p:sp>
          <p:nvSpPr>
            <p:cNvPr id="32779" name="TextBox 65"/>
            <p:cNvSpPr txBox="1">
              <a:spLocks noChangeArrowheads="1"/>
            </p:cNvSpPr>
            <p:nvPr/>
          </p:nvSpPr>
          <p:spPr bwMode="auto">
            <a:xfrm>
              <a:off x="1435171" y="3286879"/>
              <a:ext cx="154530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sp>
          <p:nvSpPr>
            <p:cNvPr id="37" name="矩形 36"/>
            <p:cNvSpPr/>
            <p:nvPr/>
          </p:nvSpPr>
          <p:spPr>
            <a:xfrm>
              <a:off x="1445028" y="3553674"/>
              <a:ext cx="2175733" cy="770211"/>
            </a:xfrm>
            <a:prstGeom prst="rect">
              <a:avLst/>
            </a:prstGeom>
          </p:spPr>
          <p:txBody>
            <a:bodyPr>
              <a:spAutoFit/>
            </a:bodyPr>
            <a:lstStyle/>
            <a:p>
              <a:pPr eaLnBrk="1" fontAlgn="auto" hangingPunct="1">
                <a:spcBef>
                  <a:spcPts val="0"/>
                </a:spcBef>
                <a:spcAft>
                  <a:spcPts val="0"/>
                </a:spcAft>
                <a:defRPr/>
              </a:pPr>
              <a:r>
                <a:rPr lang="en-US" altLang="zh-CN" sz="1100" dirty="0">
                  <a:solidFill>
                    <a:schemeClr val="bg1">
                      <a:lumMod val="50000"/>
                    </a:schemeClr>
                  </a:solidFill>
                  <a:latin typeface="Arial" panose="020B0604020202020204" pitchFamily="34" charset="0"/>
                  <a:ea typeface="+mn-ea"/>
                  <a:cs typeface="Arial" panose="020B0604020202020204" pitchFamily="34" charset="0"/>
                </a:rPr>
                <a:t>The leader of professional PPT designer in China. 6 years of making professional PPT.</a:t>
              </a:r>
              <a:endParaRPr lang="en-US" altLang="zh-CN" sz="1100" dirty="0">
                <a:solidFill>
                  <a:schemeClr val="bg1">
                    <a:lumMod val="50000"/>
                  </a:schemeClr>
                </a:solidFill>
                <a:latin typeface="Arial" panose="020B0604020202020204" pitchFamily="34" charset="0"/>
                <a:ea typeface="+mn-ea"/>
                <a:cs typeface="Arial" panose="020B0604020202020204" pitchFamily="34" charset="0"/>
              </a:endParaRPr>
            </a:p>
          </p:txBody>
        </p:sp>
        <p:grpSp>
          <p:nvGrpSpPr>
            <p:cNvPr id="32781" name="组合 67"/>
            <p:cNvGrpSpPr/>
            <p:nvPr/>
          </p:nvGrpSpPr>
          <p:grpSpPr bwMode="auto">
            <a:xfrm>
              <a:off x="1249046" y="3377778"/>
              <a:ext cx="156756" cy="156756"/>
              <a:chOff x="5308985" y="532629"/>
              <a:chExt cx="156756" cy="156756"/>
            </a:xfrm>
          </p:grpSpPr>
          <p:sp>
            <p:nvSpPr>
              <p:cNvPr id="39" name="圆角矩形 38"/>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0" name="等腰三角形 39"/>
              <p:cNvSpPr/>
              <p:nvPr/>
            </p:nvSpPr>
            <p:spPr>
              <a:xfrm rot="5400000">
                <a:off x="5360843" y="587607"/>
                <a:ext cx="52406" cy="46504"/>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32776" name="组合 40"/>
          <p:cNvGrpSpPr/>
          <p:nvPr/>
        </p:nvGrpSpPr>
        <p:grpSpPr bwMode="auto">
          <a:xfrm>
            <a:off x="835025" y="-14288"/>
            <a:ext cx="2513013" cy="307976"/>
            <a:chOff x="835117" y="-14845"/>
            <a:chExt cx="2512747" cy="307777"/>
          </a:xfrm>
        </p:grpSpPr>
        <p:sp>
          <p:nvSpPr>
            <p:cNvPr id="32777" name="TextBox 41"/>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43" name="TextBox 42"/>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par>
                                <p:cTn id="15" presetID="53" presetClass="entr" presetSubtype="16"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fltVal val="0"/>
                                          </p:val>
                                        </p:tav>
                                        <p:tav tm="100000">
                                          <p:val>
                                            <p:strVal val="#ppt_h"/>
                                          </p:val>
                                        </p:tav>
                                      </p:tavLst>
                                    </p:anim>
                                    <p:animEffect transition="in" filter="fade">
                                      <p:cBhvr>
                                        <p:cTn id="19" dur="500"/>
                                        <p:tgtEl>
                                          <p:spTgt spid="16"/>
                                        </p:tgtEl>
                                      </p:cBhvr>
                                    </p:animEffect>
                                  </p:childTnLst>
                                </p:cTn>
                              </p:par>
                              <p:par>
                                <p:cTn id="20" presetID="12" presetClass="entr" presetSubtype="1" fill="hold"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p:tgtEl>
                                          <p:spTgt spid="23"/>
                                        </p:tgtEl>
                                        <p:attrNameLst>
                                          <p:attrName>ppt_y</p:attrName>
                                        </p:attrNameLst>
                                      </p:cBhvr>
                                      <p:tavLst>
                                        <p:tav tm="0">
                                          <p:val>
                                            <p:strVal val="#ppt_y-#ppt_h*1.125000"/>
                                          </p:val>
                                        </p:tav>
                                        <p:tav tm="100000">
                                          <p:val>
                                            <p:strVal val="#ppt_y"/>
                                          </p:val>
                                        </p:tav>
                                      </p:tavLst>
                                    </p:anim>
                                    <p:animEffect transition="in" filter="wipe(down)">
                                      <p:cBhvr>
                                        <p:cTn id="23" dur="500"/>
                                        <p:tgtEl>
                                          <p:spTgt spid="23"/>
                                        </p:tgtEl>
                                      </p:cBhvr>
                                    </p:animEffect>
                                  </p:childTnLst>
                                </p:cTn>
                              </p:par>
                              <p:par>
                                <p:cTn id="24" presetID="12" presetClass="entr" presetSubtype="1" fill="hold" nodeType="withEffect">
                                  <p:stCondLst>
                                    <p:cond delay="500"/>
                                  </p:stCondLst>
                                  <p:childTnLst>
                                    <p:set>
                                      <p:cBhvr>
                                        <p:cTn id="25" dur="1" fill="hold">
                                          <p:stCondLst>
                                            <p:cond delay="0"/>
                                          </p:stCondLst>
                                        </p:cTn>
                                        <p:tgtEl>
                                          <p:spTgt spid="29"/>
                                        </p:tgtEl>
                                        <p:attrNameLst>
                                          <p:attrName>style.visibility</p:attrName>
                                        </p:attrNameLst>
                                      </p:cBhvr>
                                      <p:to>
                                        <p:strVal val="visible"/>
                                      </p:to>
                                    </p:set>
                                    <p:anim calcmode="lin" valueType="num">
                                      <p:cBhvr additive="base">
                                        <p:cTn id="26" dur="500"/>
                                        <p:tgtEl>
                                          <p:spTgt spid="29"/>
                                        </p:tgtEl>
                                        <p:attrNameLst>
                                          <p:attrName>ppt_y</p:attrName>
                                        </p:attrNameLst>
                                      </p:cBhvr>
                                      <p:tavLst>
                                        <p:tav tm="0">
                                          <p:val>
                                            <p:strVal val="#ppt_y-#ppt_h*1.125000"/>
                                          </p:val>
                                        </p:tav>
                                        <p:tav tm="100000">
                                          <p:val>
                                            <p:strVal val="#ppt_y"/>
                                          </p:val>
                                        </p:tav>
                                      </p:tavLst>
                                    </p:anim>
                                    <p:animEffect transition="in" filter="wipe(down)">
                                      <p:cBhvr>
                                        <p:cTn id="27" dur="500"/>
                                        <p:tgtEl>
                                          <p:spTgt spid="29"/>
                                        </p:tgtEl>
                                      </p:cBhvr>
                                    </p:animEffect>
                                  </p:childTnLst>
                                </p:cTn>
                              </p:par>
                              <p:par>
                                <p:cTn id="28" presetID="12" presetClass="entr" presetSubtype="1" fill="hold" nodeType="withEffect">
                                  <p:stCondLst>
                                    <p:cond delay="500"/>
                                  </p:stCondLst>
                                  <p:childTnLst>
                                    <p:set>
                                      <p:cBhvr>
                                        <p:cTn id="29" dur="1" fill="hold">
                                          <p:stCondLst>
                                            <p:cond delay="0"/>
                                          </p:stCondLst>
                                        </p:cTn>
                                        <p:tgtEl>
                                          <p:spTgt spid="35"/>
                                        </p:tgtEl>
                                        <p:attrNameLst>
                                          <p:attrName>style.visibility</p:attrName>
                                        </p:attrNameLst>
                                      </p:cBhvr>
                                      <p:to>
                                        <p:strVal val="visible"/>
                                      </p:to>
                                    </p:set>
                                    <p:anim calcmode="lin" valueType="num">
                                      <p:cBhvr additive="base">
                                        <p:cTn id="30" dur="500"/>
                                        <p:tgtEl>
                                          <p:spTgt spid="35"/>
                                        </p:tgtEl>
                                        <p:attrNameLst>
                                          <p:attrName>ppt_y</p:attrName>
                                        </p:attrNameLst>
                                      </p:cBhvr>
                                      <p:tavLst>
                                        <p:tav tm="0">
                                          <p:val>
                                            <p:strVal val="#ppt_y-#ppt_h*1.125000"/>
                                          </p:val>
                                        </p:tav>
                                        <p:tav tm="100000">
                                          <p:val>
                                            <p:strVal val="#ppt_y"/>
                                          </p:val>
                                        </p:tav>
                                      </p:tavLst>
                                    </p:anim>
                                    <p:animEffect transition="in" filter="wipe(down)">
                                      <p:cBhvr>
                                        <p:cTn id="31"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l="6364" r="6364"/>
          <a:stretch>
            <a:fillRect/>
          </a:stretch>
        </p:blipFill>
        <p:spPr bwMode="auto">
          <a:xfrm>
            <a:off x="755576" y="1433795"/>
            <a:ext cx="2622516" cy="2464922"/>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 name="组合 2"/>
          <p:cNvGrpSpPr/>
          <p:nvPr/>
        </p:nvGrpSpPr>
        <p:grpSpPr bwMode="auto">
          <a:xfrm>
            <a:off x="3948113" y="1227138"/>
            <a:ext cx="2112962" cy="527050"/>
            <a:chOff x="1126386" y="1054480"/>
            <a:chExt cx="2533426" cy="631488"/>
          </a:xfrm>
        </p:grpSpPr>
        <p:sp>
          <p:nvSpPr>
            <p:cNvPr id="4"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6"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3854" name="组合 51"/>
            <p:cNvGrpSpPr/>
            <p:nvPr/>
          </p:nvGrpSpPr>
          <p:grpSpPr bwMode="auto">
            <a:xfrm>
              <a:off x="1642965" y="1128882"/>
              <a:ext cx="1604331" cy="525990"/>
              <a:chOff x="1642965" y="1128882"/>
              <a:chExt cx="1604331" cy="525990"/>
            </a:xfrm>
          </p:grpSpPr>
          <p:sp>
            <p:nvSpPr>
              <p:cNvPr id="33855" name="矩形 94"/>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33856"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0" name="组合 9"/>
          <p:cNvGrpSpPr/>
          <p:nvPr/>
        </p:nvGrpSpPr>
        <p:grpSpPr bwMode="auto">
          <a:xfrm>
            <a:off x="3948113" y="1803400"/>
            <a:ext cx="2330450" cy="527050"/>
            <a:chOff x="1126386" y="1685968"/>
            <a:chExt cx="2794989" cy="631488"/>
          </a:xfrm>
        </p:grpSpPr>
        <p:sp>
          <p:nvSpPr>
            <p:cNvPr id="11"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12" name="Freeform 56"/>
            <p:cNvSpPr/>
            <p:nvPr/>
          </p:nvSpPr>
          <p:spPr bwMode="auto">
            <a:xfrm>
              <a:off x="1126386" y="1746834"/>
              <a:ext cx="2734063" cy="509755"/>
            </a:xfrm>
            <a:custGeom>
              <a:avLst/>
              <a:gdLst>
                <a:gd name="T0" fmla="*/ 0 w 619"/>
                <a:gd name="T1" fmla="*/ 115 h 115"/>
                <a:gd name="T2" fmla="*/ 556 w 619"/>
                <a:gd name="T3" fmla="*/ 115 h 115"/>
                <a:gd name="T4" fmla="*/ 619 w 619"/>
                <a:gd name="T5" fmla="*/ 57 h 115"/>
                <a:gd name="T6" fmla="*/ 556 w 619"/>
                <a:gd name="T7" fmla="*/ 0 h 115"/>
                <a:gd name="T8" fmla="*/ 0 w 619"/>
                <a:gd name="T9" fmla="*/ 0 h 115"/>
                <a:gd name="T10" fmla="*/ 0 w 619"/>
                <a:gd name="T11" fmla="*/ 115 h 115"/>
              </a:gdLst>
              <a:ahLst/>
              <a:cxnLst>
                <a:cxn ang="0">
                  <a:pos x="T0" y="T1"/>
                </a:cxn>
                <a:cxn ang="0">
                  <a:pos x="T2" y="T3"/>
                </a:cxn>
                <a:cxn ang="0">
                  <a:pos x="T4" y="T5"/>
                </a:cxn>
                <a:cxn ang="0">
                  <a:pos x="T6" y="T7"/>
                </a:cxn>
                <a:cxn ang="0">
                  <a:pos x="T8" y="T9"/>
                </a:cxn>
                <a:cxn ang="0">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3"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3848" name="组合 102"/>
            <p:cNvGrpSpPr/>
            <p:nvPr/>
          </p:nvGrpSpPr>
          <p:grpSpPr bwMode="auto">
            <a:xfrm>
              <a:off x="1642965" y="1762295"/>
              <a:ext cx="1604331" cy="525990"/>
              <a:chOff x="1642965" y="1128882"/>
              <a:chExt cx="1604331" cy="525990"/>
            </a:xfrm>
          </p:grpSpPr>
          <p:sp>
            <p:nvSpPr>
              <p:cNvPr id="33849" name="矩形 103"/>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33850"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9" name="组合 18"/>
          <p:cNvGrpSpPr/>
          <p:nvPr/>
        </p:nvGrpSpPr>
        <p:grpSpPr bwMode="auto">
          <a:xfrm>
            <a:off x="3948113" y="2379663"/>
            <a:ext cx="2517775" cy="527050"/>
            <a:chOff x="1126386" y="2317456"/>
            <a:chExt cx="3019186" cy="631488"/>
          </a:xfrm>
        </p:grpSpPr>
        <p:sp>
          <p:nvSpPr>
            <p:cNvPr id="20"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1"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2"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33840" name="组合 105"/>
            <p:cNvGrpSpPr/>
            <p:nvPr/>
          </p:nvGrpSpPr>
          <p:grpSpPr bwMode="auto">
            <a:xfrm>
              <a:off x="1642965" y="2395708"/>
              <a:ext cx="1604331" cy="525990"/>
              <a:chOff x="1642965" y="1128882"/>
              <a:chExt cx="1604331" cy="525990"/>
            </a:xfrm>
          </p:grpSpPr>
          <p:sp>
            <p:nvSpPr>
              <p:cNvPr id="33841" name="矩形 106"/>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33842"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7" name="组合 26"/>
          <p:cNvGrpSpPr/>
          <p:nvPr/>
        </p:nvGrpSpPr>
        <p:grpSpPr bwMode="auto">
          <a:xfrm>
            <a:off x="3948113" y="2955925"/>
            <a:ext cx="2736850" cy="530225"/>
            <a:chOff x="1126386" y="2948944"/>
            <a:chExt cx="3280749" cy="635225"/>
          </a:xfrm>
        </p:grpSpPr>
        <p:sp>
          <p:nvSpPr>
            <p:cNvPr id="28"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9"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0"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3833" name="组合 108"/>
            <p:cNvGrpSpPr/>
            <p:nvPr/>
          </p:nvGrpSpPr>
          <p:grpSpPr bwMode="auto">
            <a:xfrm>
              <a:off x="1642965" y="3029121"/>
              <a:ext cx="1604331" cy="525990"/>
              <a:chOff x="1642965" y="1128882"/>
              <a:chExt cx="1604331" cy="525990"/>
            </a:xfrm>
          </p:grpSpPr>
          <p:sp>
            <p:nvSpPr>
              <p:cNvPr id="33834" name="矩形 109"/>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33835"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4" name="组合 33"/>
          <p:cNvGrpSpPr/>
          <p:nvPr/>
        </p:nvGrpSpPr>
        <p:grpSpPr bwMode="auto">
          <a:xfrm>
            <a:off x="3951288" y="3535363"/>
            <a:ext cx="2957512" cy="527050"/>
            <a:chOff x="1130123" y="3584168"/>
            <a:chExt cx="3546049" cy="631488"/>
          </a:xfrm>
        </p:grpSpPr>
        <p:sp>
          <p:nvSpPr>
            <p:cNvPr id="35"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6" name="Freeform 64"/>
            <p:cNvSpPr/>
            <p:nvPr/>
          </p:nvSpPr>
          <p:spPr bwMode="auto">
            <a:xfrm>
              <a:off x="1130123" y="3645034"/>
              <a:ext cx="3481333" cy="504049"/>
            </a:xfrm>
            <a:custGeom>
              <a:avLst/>
              <a:gdLst>
                <a:gd name="T0" fmla="*/ 0 w 788"/>
                <a:gd name="T1" fmla="*/ 2147483647 h 114"/>
                <a:gd name="T2" fmla="*/ 2147483647 w 788"/>
                <a:gd name="T3" fmla="*/ 2147483647 h 114"/>
                <a:gd name="T4" fmla="*/ 2147483647 w 788"/>
                <a:gd name="T5" fmla="*/ 1107816374 h 114"/>
                <a:gd name="T6" fmla="*/ 2147483647 w 788"/>
                <a:gd name="T7" fmla="*/ 0 h 114"/>
                <a:gd name="T8" fmla="*/ 0 w 788"/>
                <a:gd name="T9" fmla="*/ 0 h 114"/>
                <a:gd name="T10" fmla="*/ 0 w 788"/>
                <a:gd name="T11" fmla="*/ 2147483647 h 11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8"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33827" name="组合 111"/>
            <p:cNvGrpSpPr/>
            <p:nvPr/>
          </p:nvGrpSpPr>
          <p:grpSpPr bwMode="auto">
            <a:xfrm>
              <a:off x="1642965" y="3662534"/>
              <a:ext cx="1604331" cy="525990"/>
              <a:chOff x="1642965" y="1128882"/>
              <a:chExt cx="1604331" cy="525990"/>
            </a:xfrm>
          </p:grpSpPr>
          <p:sp>
            <p:nvSpPr>
              <p:cNvPr id="33828" name="矩形 112"/>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33829"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42" name="矩形 41"/>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等腰三角形 42"/>
          <p:cNvSpPr/>
          <p:nvPr/>
        </p:nvSpPr>
        <p:spPr>
          <a:xfrm rot="5400000">
            <a:off x="3771900" y="3735388"/>
            <a:ext cx="179387"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4" name="组合 43"/>
          <p:cNvGrpSpPr/>
          <p:nvPr/>
        </p:nvGrpSpPr>
        <p:grpSpPr bwMode="auto">
          <a:xfrm>
            <a:off x="6918325" y="904875"/>
            <a:ext cx="2009775" cy="442913"/>
            <a:chOff x="6917909" y="904473"/>
            <a:chExt cx="2009543" cy="443141"/>
          </a:xfrm>
        </p:grpSpPr>
        <p:grpSp>
          <p:nvGrpSpPr>
            <p:cNvPr id="33803" name="组合 76"/>
            <p:cNvGrpSpPr/>
            <p:nvPr/>
          </p:nvGrpSpPr>
          <p:grpSpPr bwMode="auto">
            <a:xfrm>
              <a:off x="7507712" y="1175361"/>
              <a:ext cx="171576" cy="172253"/>
              <a:chOff x="6859414" y="1135410"/>
              <a:chExt cx="229708" cy="230615"/>
            </a:xfrm>
          </p:grpSpPr>
          <p:sp>
            <p:nvSpPr>
              <p:cNvPr id="33820"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3" name="Oval 84"/>
              <p:cNvSpPr>
                <a:spLocks noChangeArrowheads="1"/>
              </p:cNvSpPr>
              <p:nvPr/>
            </p:nvSpPr>
            <p:spPr bwMode="auto">
              <a:xfrm>
                <a:off x="6860323"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4" name="Freeform 85"/>
              <p:cNvSpPr>
                <a:spLocks noEditPoints="1"/>
              </p:cNvSpPr>
              <p:nvPr/>
            </p:nvSpPr>
            <p:spPr bwMode="auto">
              <a:xfrm>
                <a:off x="6930452" y="1181022"/>
                <a:ext cx="80754" cy="123335"/>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3804" name="组合 85"/>
            <p:cNvGrpSpPr/>
            <p:nvPr/>
          </p:nvGrpSpPr>
          <p:grpSpPr bwMode="auto">
            <a:xfrm>
              <a:off x="7994043" y="1175361"/>
              <a:ext cx="178357" cy="172253"/>
              <a:chOff x="7655673" y="1135410"/>
              <a:chExt cx="238787" cy="230615"/>
            </a:xfrm>
          </p:grpSpPr>
          <p:sp>
            <p:nvSpPr>
              <p:cNvPr id="33818" name="Oval 86"/>
              <p:cNvSpPr>
                <a:spLocks noChangeArrowheads="1"/>
              </p:cNvSpPr>
              <p:nvPr/>
            </p:nvSpPr>
            <p:spPr bwMode="auto">
              <a:xfrm>
                <a:off x="7655673" y="1135410"/>
                <a:ext cx="238787"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1" name="Freeform 87"/>
              <p:cNvSpPr/>
              <p:nvPr/>
            </p:nvSpPr>
            <p:spPr bwMode="auto">
              <a:xfrm>
                <a:off x="7725892" y="1181022"/>
                <a:ext cx="114756" cy="131841"/>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3805" name="组合 86"/>
            <p:cNvGrpSpPr/>
            <p:nvPr/>
          </p:nvGrpSpPr>
          <p:grpSpPr bwMode="auto">
            <a:xfrm>
              <a:off x="7257765" y="1175361"/>
              <a:ext cx="178357" cy="172253"/>
              <a:chOff x="6452659" y="1135410"/>
              <a:chExt cx="238787" cy="230615"/>
            </a:xfrm>
          </p:grpSpPr>
          <p:sp>
            <p:nvSpPr>
              <p:cNvPr id="58" name="Oval 89"/>
              <p:cNvSpPr>
                <a:spLocks noChangeArrowheads="1"/>
              </p:cNvSpPr>
              <p:nvPr/>
            </p:nvSpPr>
            <p:spPr bwMode="auto">
              <a:xfrm>
                <a:off x="6452431"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9" name="Freeform 90"/>
              <p:cNvSpPr>
                <a:spLocks noEditPoints="1"/>
              </p:cNvSpPr>
              <p:nvPr/>
            </p:nvSpPr>
            <p:spPr bwMode="auto">
              <a:xfrm>
                <a:off x="6531061" y="1189527"/>
                <a:ext cx="80754" cy="114829"/>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3806" name="组合 87"/>
            <p:cNvGrpSpPr/>
            <p:nvPr/>
          </p:nvGrpSpPr>
          <p:grpSpPr bwMode="auto">
            <a:xfrm>
              <a:off x="7750878" y="1175361"/>
              <a:ext cx="171576" cy="172253"/>
              <a:chOff x="7257998" y="1135410"/>
              <a:chExt cx="229708" cy="230615"/>
            </a:xfrm>
          </p:grpSpPr>
          <p:sp>
            <p:nvSpPr>
              <p:cNvPr id="56" name="Oval 88"/>
              <p:cNvSpPr>
                <a:spLocks noChangeArrowheads="1"/>
              </p:cNvSpPr>
              <p:nvPr/>
            </p:nvSpPr>
            <p:spPr bwMode="auto">
              <a:xfrm>
                <a:off x="7258497"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7" name="Freeform 91"/>
              <p:cNvSpPr/>
              <p:nvPr/>
            </p:nvSpPr>
            <p:spPr bwMode="auto">
              <a:xfrm>
                <a:off x="7320125" y="1198033"/>
                <a:ext cx="106256" cy="106323"/>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3807" name="组合 88"/>
            <p:cNvGrpSpPr/>
            <p:nvPr/>
          </p:nvGrpSpPr>
          <p:grpSpPr bwMode="auto">
            <a:xfrm>
              <a:off x="7013922" y="1175361"/>
              <a:ext cx="172253" cy="172253"/>
              <a:chOff x="6054076" y="942438"/>
              <a:chExt cx="230615" cy="230615"/>
            </a:xfrm>
          </p:grpSpPr>
          <p:sp>
            <p:nvSpPr>
              <p:cNvPr id="53" name="Freeform 92"/>
              <p:cNvSpPr>
                <a:spLocks noEditPoints="1"/>
              </p:cNvSpPr>
              <p:nvPr/>
            </p:nvSpPr>
            <p:spPr bwMode="auto">
              <a:xfrm>
                <a:off x="6106169" y="996555"/>
                <a:ext cx="133882" cy="123335"/>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54" name="Rectangle 93"/>
              <p:cNvSpPr>
                <a:spLocks noChangeArrowheads="1"/>
              </p:cNvSpPr>
              <p:nvPr/>
            </p:nvSpPr>
            <p:spPr bwMode="auto">
              <a:xfrm>
                <a:off x="6150796" y="1058224"/>
                <a:ext cx="36128" cy="36149"/>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5" name="Freeform 94"/>
              <p:cNvSpPr>
                <a:spLocks noEditPoints="1"/>
              </p:cNvSpPr>
              <p:nvPr/>
            </p:nvSpPr>
            <p:spPr bwMode="auto">
              <a:xfrm>
                <a:off x="6053040" y="943394"/>
                <a:ext cx="231639" cy="229659"/>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grpSp>
          <p:nvGrpSpPr>
            <p:cNvPr id="33808" name="组合 89"/>
            <p:cNvGrpSpPr/>
            <p:nvPr/>
          </p:nvGrpSpPr>
          <p:grpSpPr bwMode="auto">
            <a:xfrm>
              <a:off x="6917909" y="904473"/>
              <a:ext cx="2009543" cy="261610"/>
              <a:chOff x="6917909" y="722357"/>
              <a:chExt cx="2009543" cy="261610"/>
            </a:xfrm>
          </p:grpSpPr>
          <p:sp>
            <p:nvSpPr>
              <p:cNvPr id="51" name="矩形 50"/>
              <p:cNvSpPr/>
              <p:nvPr/>
            </p:nvSpPr>
            <p:spPr>
              <a:xfrm>
                <a:off x="6917909" y="722357"/>
                <a:ext cx="1565094" cy="262073"/>
              </a:xfrm>
              <a:prstGeom prst="rect">
                <a:avLst/>
              </a:prstGeom>
            </p:spPr>
            <p:txBody>
              <a:bodyPr>
                <a:spAutoFit/>
              </a:bodyPr>
              <a:lstStyle/>
              <a:p>
                <a:pPr eaLnBrk="1" fontAlgn="auto" hangingPunct="1">
                  <a:spcBef>
                    <a:spcPts val="0"/>
                  </a:spcBef>
                  <a:spcAft>
                    <a:spcPts val="0"/>
                  </a:spcAft>
                  <a:defRPr/>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点击插入标题</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2" name="矩形 51"/>
              <p:cNvSpPr/>
              <p:nvPr/>
            </p:nvSpPr>
            <p:spPr>
              <a:xfrm>
                <a:off x="7821093" y="752536"/>
                <a:ext cx="1106359" cy="21442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800" dirty="0">
                  <a:solidFill>
                    <a:schemeClr val="tx1">
                      <a:lumMod val="50000"/>
                      <a:lumOff val="50000"/>
                    </a:schemeClr>
                  </a:solidFill>
                  <a:latin typeface="+mn-lt"/>
                  <a:ea typeface="+mn-ea"/>
                </a:endParaRPr>
              </a:p>
            </p:txBody>
          </p:sp>
        </p:gr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10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750"/>
                                        <p:tgtEl>
                                          <p:spTgt spid="42"/>
                                        </p:tgtEl>
                                      </p:cBhvr>
                                    </p:animEffect>
                                  </p:childTnLst>
                                </p:cTn>
                              </p:par>
                              <p:par>
                                <p:cTn id="8" presetID="22" presetClass="entr" presetSubtype="8" fill="hold" nodeType="withEffect">
                                  <p:stCondLst>
                                    <p:cond delay="18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8" fill="hold" nodeType="withEffect">
                                  <p:stCondLst>
                                    <p:cond delay="200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500"/>
                                        <p:tgtEl>
                                          <p:spTgt spid="10"/>
                                        </p:tgtEl>
                                      </p:cBhvr>
                                    </p:animEffect>
                                  </p:childTnLst>
                                </p:cTn>
                              </p:par>
                              <p:par>
                                <p:cTn id="14" presetID="22" presetClass="entr" presetSubtype="8" fill="hold" nodeType="withEffect">
                                  <p:stCondLst>
                                    <p:cond delay="2200"/>
                                  </p:stCondLst>
                                  <p:childTnLst>
                                    <p:set>
                                      <p:cBhvr>
                                        <p:cTn id="15" dur="1" fill="hold">
                                          <p:stCondLst>
                                            <p:cond delay="0"/>
                                          </p:stCondLst>
                                        </p:cTn>
                                        <p:tgtEl>
                                          <p:spTgt spid="19"/>
                                        </p:tgtEl>
                                        <p:attrNameLst>
                                          <p:attrName>style.visibility</p:attrName>
                                        </p:attrNameLst>
                                      </p:cBhvr>
                                      <p:to>
                                        <p:strVal val="visible"/>
                                      </p:to>
                                    </p:set>
                                    <p:animEffect transition="in" filter="wipe(left)">
                                      <p:cBhvr>
                                        <p:cTn id="16" dur="500"/>
                                        <p:tgtEl>
                                          <p:spTgt spid="19"/>
                                        </p:tgtEl>
                                      </p:cBhvr>
                                    </p:animEffect>
                                  </p:childTnLst>
                                </p:cTn>
                              </p:par>
                              <p:par>
                                <p:cTn id="17" presetID="22" presetClass="entr" presetSubtype="8" fill="hold" nodeType="withEffect">
                                  <p:stCondLst>
                                    <p:cond delay="2500"/>
                                  </p:stCondLst>
                                  <p:childTnLst>
                                    <p:set>
                                      <p:cBhvr>
                                        <p:cTn id="18" dur="1" fill="hold">
                                          <p:stCondLst>
                                            <p:cond delay="0"/>
                                          </p:stCondLst>
                                        </p:cTn>
                                        <p:tgtEl>
                                          <p:spTgt spid="27"/>
                                        </p:tgtEl>
                                        <p:attrNameLst>
                                          <p:attrName>style.visibility</p:attrName>
                                        </p:attrNameLst>
                                      </p:cBhvr>
                                      <p:to>
                                        <p:strVal val="visible"/>
                                      </p:to>
                                    </p:set>
                                    <p:animEffect transition="in" filter="wipe(left)">
                                      <p:cBhvr>
                                        <p:cTn id="19" dur="500"/>
                                        <p:tgtEl>
                                          <p:spTgt spid="27"/>
                                        </p:tgtEl>
                                      </p:cBhvr>
                                    </p:animEffect>
                                  </p:childTnLst>
                                </p:cTn>
                              </p:par>
                              <p:par>
                                <p:cTn id="20" presetID="22" presetClass="entr" presetSubtype="8" fill="hold" nodeType="withEffect">
                                  <p:stCondLst>
                                    <p:cond delay="2800"/>
                                  </p:stCondLst>
                                  <p:childTnLst>
                                    <p:set>
                                      <p:cBhvr>
                                        <p:cTn id="21" dur="1" fill="hold">
                                          <p:stCondLst>
                                            <p:cond delay="0"/>
                                          </p:stCondLst>
                                        </p:cTn>
                                        <p:tgtEl>
                                          <p:spTgt spid="34"/>
                                        </p:tgtEl>
                                        <p:attrNameLst>
                                          <p:attrName>style.visibility</p:attrName>
                                        </p:attrNameLst>
                                      </p:cBhvr>
                                      <p:to>
                                        <p:strVal val="visible"/>
                                      </p:to>
                                    </p:set>
                                    <p:animEffect transition="in" filter="wipe(left)">
                                      <p:cBhvr>
                                        <p:cTn id="22" dur="500"/>
                                        <p:tgtEl>
                                          <p:spTgt spid="34"/>
                                        </p:tgtEl>
                                      </p:cBhvr>
                                    </p:animEffect>
                                  </p:childTnLst>
                                </p:cTn>
                              </p:par>
                              <p:par>
                                <p:cTn id="23" presetID="12" presetClass="entr" presetSubtype="8" fill="hold" grpId="0" nodeType="withEffect">
                                  <p:stCondLst>
                                    <p:cond delay="800"/>
                                  </p:stCondLst>
                                  <p:childTnLst>
                                    <p:set>
                                      <p:cBhvr>
                                        <p:cTn id="24" dur="1" fill="hold">
                                          <p:stCondLst>
                                            <p:cond delay="0"/>
                                          </p:stCondLst>
                                        </p:cTn>
                                        <p:tgtEl>
                                          <p:spTgt spid="43"/>
                                        </p:tgtEl>
                                        <p:attrNameLst>
                                          <p:attrName>style.visibility</p:attrName>
                                        </p:attrNameLst>
                                      </p:cBhvr>
                                      <p:to>
                                        <p:strVal val="visible"/>
                                      </p:to>
                                    </p:set>
                                    <p:anim calcmode="lin" valueType="num">
                                      <p:cBhvr additive="base">
                                        <p:cTn id="25" dur="500"/>
                                        <p:tgtEl>
                                          <p:spTgt spid="43"/>
                                        </p:tgtEl>
                                        <p:attrNameLst>
                                          <p:attrName>ppt_x</p:attrName>
                                        </p:attrNameLst>
                                      </p:cBhvr>
                                      <p:tavLst>
                                        <p:tav tm="0">
                                          <p:val>
                                            <p:strVal val="#ppt_x-#ppt_w*1.125000"/>
                                          </p:val>
                                        </p:tav>
                                        <p:tav tm="100000">
                                          <p:val>
                                            <p:strVal val="#ppt_x"/>
                                          </p:val>
                                        </p:tav>
                                      </p:tavLst>
                                    </p:anim>
                                    <p:animEffect transition="in" filter="wipe(right)">
                                      <p:cBhvr>
                                        <p:cTn id="26" dur="500"/>
                                        <p:tgtEl>
                                          <p:spTgt spid="43"/>
                                        </p:tgtEl>
                                      </p:cBhvr>
                                    </p:animEffect>
                                  </p:childTnLst>
                                </p:cTn>
                              </p:par>
                              <p:par>
                                <p:cTn id="27" presetID="2" presetClass="entr" presetSubtype="2" decel="100000" fill="hold" nodeType="withEffect">
                                  <p:stCondLst>
                                    <p:cond delay="3200"/>
                                  </p:stCondLst>
                                  <p:childTnLst>
                                    <p:set>
                                      <p:cBhvr>
                                        <p:cTn id="28" dur="1" fill="hold">
                                          <p:stCondLst>
                                            <p:cond delay="0"/>
                                          </p:stCondLst>
                                        </p:cTn>
                                        <p:tgtEl>
                                          <p:spTgt spid="44"/>
                                        </p:tgtEl>
                                        <p:attrNameLst>
                                          <p:attrName>style.visibility</p:attrName>
                                        </p:attrNameLst>
                                      </p:cBhvr>
                                      <p:to>
                                        <p:strVal val="visible"/>
                                      </p:to>
                                    </p:set>
                                    <p:anim calcmode="lin" valueType="num">
                                      <p:cBhvr additive="base">
                                        <p:cTn id="29" dur="500" fill="hold"/>
                                        <p:tgtEl>
                                          <p:spTgt spid="44"/>
                                        </p:tgtEl>
                                        <p:attrNameLst>
                                          <p:attrName>ppt_x</p:attrName>
                                        </p:attrNameLst>
                                      </p:cBhvr>
                                      <p:tavLst>
                                        <p:tav tm="0">
                                          <p:val>
                                            <p:strVal val="1+#ppt_w/2"/>
                                          </p:val>
                                        </p:tav>
                                        <p:tav tm="100000">
                                          <p:val>
                                            <p:strVal val="#ppt_x"/>
                                          </p:val>
                                        </p:tav>
                                      </p:tavLst>
                                    </p:anim>
                                    <p:anim calcmode="lin" valueType="num">
                                      <p:cBhvr additive="base">
                                        <p:cTn id="30" dur="500" fill="hold"/>
                                        <p:tgtEl>
                                          <p:spTgt spid="44"/>
                                        </p:tgtEl>
                                        <p:attrNameLst>
                                          <p:attrName>ppt_y</p:attrName>
                                        </p:attrNameLst>
                                      </p:cBhvr>
                                      <p:tavLst>
                                        <p:tav tm="0">
                                          <p:val>
                                            <p:strVal val="#ppt_y"/>
                                          </p:val>
                                        </p:tav>
                                        <p:tav tm="100000">
                                          <p:val>
                                            <p:strVal val="#ppt_y"/>
                                          </p:val>
                                        </p:tav>
                                      </p:tavLst>
                                    </p:anim>
                                  </p:childTnLst>
                                </p:cTn>
                              </p:par>
                              <p:par>
                                <p:cTn id="31" presetID="55" presetClass="entr" presetSubtype="0" fill="hold" nodeType="withEffect">
                                  <p:stCondLst>
                                    <p:cond delay="0"/>
                                  </p:stCondLst>
                                  <p:childTnLst>
                                    <p:set>
                                      <p:cBhvr>
                                        <p:cTn id="32" dur="1" fill="hold">
                                          <p:stCondLst>
                                            <p:cond delay="0"/>
                                          </p:stCondLst>
                                        </p:cTn>
                                        <p:tgtEl>
                                          <p:spTgt spid="2"/>
                                        </p:tgtEl>
                                        <p:attrNameLst>
                                          <p:attrName>style.visibility</p:attrName>
                                        </p:attrNameLst>
                                      </p:cBhvr>
                                      <p:to>
                                        <p:strVal val="visible"/>
                                      </p:to>
                                    </p:set>
                                    <p:anim calcmode="lin" valueType="num">
                                      <p:cBhvr>
                                        <p:cTn id="33" dur="1000" fill="hold"/>
                                        <p:tgtEl>
                                          <p:spTgt spid="2"/>
                                        </p:tgtEl>
                                        <p:attrNameLst>
                                          <p:attrName>ppt_w</p:attrName>
                                        </p:attrNameLst>
                                      </p:cBhvr>
                                      <p:tavLst>
                                        <p:tav tm="0">
                                          <p:val>
                                            <p:strVal val="#ppt_w*0.70"/>
                                          </p:val>
                                        </p:tav>
                                        <p:tav tm="100000">
                                          <p:val>
                                            <p:strVal val="#ppt_w"/>
                                          </p:val>
                                        </p:tav>
                                      </p:tavLst>
                                    </p:anim>
                                    <p:anim calcmode="lin" valueType="num">
                                      <p:cBhvr>
                                        <p:cTn id="34" dur="1000" fill="hold"/>
                                        <p:tgtEl>
                                          <p:spTgt spid="2"/>
                                        </p:tgtEl>
                                        <p:attrNameLst>
                                          <p:attrName>ppt_h</p:attrName>
                                        </p:attrNameLst>
                                      </p:cBhvr>
                                      <p:tavLst>
                                        <p:tav tm="0">
                                          <p:val>
                                            <p:strVal val="#ppt_h"/>
                                          </p:val>
                                        </p:tav>
                                        <p:tav tm="100000">
                                          <p:val>
                                            <p:strVal val="#ppt_h"/>
                                          </p:val>
                                        </p:tav>
                                      </p:tavLst>
                                    </p:anim>
                                    <p:animEffect transition="in" filter="fade">
                                      <p:cBhvr>
                                        <p:cTn id="35"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5"/>
          <p:cNvSpPr txBox="1">
            <a:spLocks noChangeArrowheads="1"/>
          </p:cNvSpPr>
          <p:nvPr/>
        </p:nvSpPr>
        <p:spPr bwMode="auto">
          <a:xfrm>
            <a:off x="1393825" y="765175"/>
            <a:ext cx="147637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latin typeface="微软雅黑" panose="020B0503020204020204" pitchFamily="34" charset="-122"/>
                <a:ea typeface="微软雅黑" panose="020B0503020204020204" pitchFamily="34" charset="-122"/>
              </a:rPr>
              <a:t>点击插入标题 </a:t>
            </a:r>
            <a:endParaRPr lang="zh-CN" altLang="en-US" sz="1600">
              <a:latin typeface="Arial" panose="020B0604020202020204" pitchFamily="34" charset="0"/>
              <a:cs typeface="Arial" panose="020B0604020202020204" pitchFamily="34" charset="0"/>
            </a:endParaRPr>
          </a:p>
        </p:txBody>
      </p:sp>
      <p:grpSp>
        <p:nvGrpSpPr>
          <p:cNvPr id="3" name="组合 2"/>
          <p:cNvGrpSpPr/>
          <p:nvPr/>
        </p:nvGrpSpPr>
        <p:grpSpPr bwMode="auto">
          <a:xfrm>
            <a:off x="638175" y="2520950"/>
            <a:ext cx="268288" cy="379413"/>
            <a:chOff x="971600" y="2485416"/>
            <a:chExt cx="248742" cy="353034"/>
          </a:xfrm>
        </p:grpSpPr>
        <p:sp>
          <p:nvSpPr>
            <p:cNvPr id="4" name="矩形 3"/>
            <p:cNvSpPr/>
            <p:nvPr/>
          </p:nvSpPr>
          <p:spPr>
            <a:xfrm>
              <a:off x="971600" y="2485416"/>
              <a:ext cx="248742" cy="353034"/>
            </a:xfrm>
            <a:prstGeom prst="rect">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半闭框 4"/>
            <p:cNvSpPr/>
            <p:nvPr/>
          </p:nvSpPr>
          <p:spPr>
            <a:xfrm rot="8100000">
              <a:off x="998093" y="2597678"/>
              <a:ext cx="128051" cy="128511"/>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grpSp>
      <p:grpSp>
        <p:nvGrpSpPr>
          <p:cNvPr id="6" name="组合 5"/>
          <p:cNvGrpSpPr/>
          <p:nvPr/>
        </p:nvGrpSpPr>
        <p:grpSpPr bwMode="auto">
          <a:xfrm>
            <a:off x="1181100" y="862013"/>
            <a:ext cx="168275" cy="169862"/>
            <a:chOff x="5308985" y="532629"/>
            <a:chExt cx="156756" cy="156756"/>
          </a:xfrm>
        </p:grpSpPr>
        <p:sp>
          <p:nvSpPr>
            <p:cNvPr id="7" name="圆角矩形 6"/>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等腰三角形 7"/>
            <p:cNvSpPr/>
            <p:nvPr/>
          </p:nvSpPr>
          <p:spPr>
            <a:xfrm rot="5400000">
              <a:off x="5360260" y="588824"/>
              <a:ext cx="54206" cy="44365"/>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9" name="组合 8"/>
          <p:cNvGrpSpPr/>
          <p:nvPr/>
        </p:nvGrpSpPr>
        <p:grpSpPr bwMode="auto">
          <a:xfrm>
            <a:off x="4476750" y="1285875"/>
            <a:ext cx="3173413" cy="539750"/>
            <a:chOff x="4477131" y="1285177"/>
            <a:chExt cx="3172606" cy="541189"/>
          </a:xfrm>
        </p:grpSpPr>
        <p:sp>
          <p:nvSpPr>
            <p:cNvPr id="10" name="矩形 9"/>
            <p:cNvSpPr/>
            <p:nvPr/>
          </p:nvSpPr>
          <p:spPr>
            <a:xfrm>
              <a:off x="4485067" y="1304278"/>
              <a:ext cx="3164670" cy="520497"/>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845" name="TextBox 3"/>
            <p:cNvSpPr txBox="1">
              <a:spLocks noChangeArrowheads="1"/>
            </p:cNvSpPr>
            <p:nvPr/>
          </p:nvSpPr>
          <p:spPr bwMode="auto">
            <a:xfrm>
              <a:off x="4477131" y="1285177"/>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01</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12" name="半闭框 11"/>
            <p:cNvSpPr/>
            <p:nvPr/>
          </p:nvSpPr>
          <p:spPr>
            <a:xfrm rot="8100000">
              <a:off x="7318033" y="1498469"/>
              <a:ext cx="131729" cy="132114"/>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4847" name="TextBox 7"/>
            <p:cNvSpPr txBox="1">
              <a:spLocks noChangeArrowheads="1"/>
            </p:cNvSpPr>
            <p:nvPr/>
          </p:nvSpPr>
          <p:spPr bwMode="auto">
            <a:xfrm>
              <a:off x="5042901" y="1352321"/>
              <a:ext cx="110799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a:latin typeface="微软雅黑" panose="020B0503020204020204" pitchFamily="34" charset="-122"/>
                  <a:ea typeface="微软雅黑" panose="020B0503020204020204" pitchFamily="34" charset="-122"/>
                </a:rPr>
                <a:t>点击添加文字</a:t>
              </a:r>
              <a:endParaRPr lang="zh-CN" altLang="en-US" sz="1200" b="1">
                <a:latin typeface="Kozuka Gothic Pr6N EL" panose="020B0200000000000000" pitchFamily="34" charset="-128"/>
                <a:ea typeface="Kozuka Gothic Pr6N EL" panose="020B0200000000000000" pitchFamily="34" charset="-128"/>
              </a:endParaRPr>
            </a:p>
          </p:txBody>
        </p:sp>
        <p:sp>
          <p:nvSpPr>
            <p:cNvPr id="34848" name="TextBox 28"/>
            <p:cNvSpPr txBox="1">
              <a:spLocks noChangeArrowheads="1"/>
            </p:cNvSpPr>
            <p:nvPr/>
          </p:nvSpPr>
          <p:spPr bwMode="auto">
            <a:xfrm>
              <a:off x="5042901" y="1517122"/>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grpSp>
        <p:nvGrpSpPr>
          <p:cNvPr id="15" name="组合 14"/>
          <p:cNvGrpSpPr/>
          <p:nvPr/>
        </p:nvGrpSpPr>
        <p:grpSpPr bwMode="auto">
          <a:xfrm>
            <a:off x="4476750" y="2078038"/>
            <a:ext cx="3173413" cy="541337"/>
            <a:chOff x="4477131" y="2078339"/>
            <a:chExt cx="3172606" cy="541189"/>
          </a:xfrm>
        </p:grpSpPr>
        <p:sp>
          <p:nvSpPr>
            <p:cNvPr id="16" name="矩形 15"/>
            <p:cNvSpPr/>
            <p:nvPr/>
          </p:nvSpPr>
          <p:spPr>
            <a:xfrm>
              <a:off x="4485067" y="2087861"/>
              <a:ext cx="3164670" cy="522144"/>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840" name="TextBox 8"/>
            <p:cNvSpPr txBox="1">
              <a:spLocks noChangeArrowheads="1"/>
            </p:cNvSpPr>
            <p:nvPr/>
          </p:nvSpPr>
          <p:spPr bwMode="auto">
            <a:xfrm>
              <a:off x="4477131" y="2078339"/>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02</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18" name="半闭框 17"/>
            <p:cNvSpPr/>
            <p:nvPr/>
          </p:nvSpPr>
          <p:spPr>
            <a:xfrm rot="8100000">
              <a:off x="7318033" y="2283070"/>
              <a:ext cx="131729" cy="131727"/>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4842" name="TextBox 29"/>
            <p:cNvSpPr txBox="1">
              <a:spLocks noChangeArrowheads="1"/>
            </p:cNvSpPr>
            <p:nvPr/>
          </p:nvSpPr>
          <p:spPr bwMode="auto">
            <a:xfrm>
              <a:off x="5042901" y="2140490"/>
              <a:ext cx="110799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a:latin typeface="微软雅黑" panose="020B0503020204020204" pitchFamily="34" charset="-122"/>
                  <a:ea typeface="微软雅黑" panose="020B0503020204020204" pitchFamily="34" charset="-122"/>
                </a:rPr>
                <a:t>点击添加文字</a:t>
              </a:r>
              <a:endParaRPr lang="zh-CN" altLang="en-US" sz="1200" b="1">
                <a:latin typeface="Kozuka Gothic Pr6N EL" panose="020B0200000000000000" pitchFamily="34" charset="-128"/>
                <a:ea typeface="Kozuka Gothic Pr6N EL" panose="020B0200000000000000" pitchFamily="34" charset="-128"/>
              </a:endParaRPr>
            </a:p>
          </p:txBody>
        </p:sp>
        <p:sp>
          <p:nvSpPr>
            <p:cNvPr id="34843" name="TextBox 30"/>
            <p:cNvSpPr txBox="1">
              <a:spLocks noChangeArrowheads="1"/>
            </p:cNvSpPr>
            <p:nvPr/>
          </p:nvSpPr>
          <p:spPr bwMode="auto">
            <a:xfrm>
              <a:off x="5042901" y="2305292"/>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grpSp>
        <p:nvGrpSpPr>
          <p:cNvPr id="21" name="组合 20"/>
          <p:cNvGrpSpPr/>
          <p:nvPr/>
        </p:nvGrpSpPr>
        <p:grpSpPr bwMode="auto">
          <a:xfrm>
            <a:off x="4476750" y="2811463"/>
            <a:ext cx="3173413" cy="541337"/>
            <a:chOff x="4477131" y="2811885"/>
            <a:chExt cx="3172606" cy="541189"/>
          </a:xfrm>
        </p:grpSpPr>
        <p:sp>
          <p:nvSpPr>
            <p:cNvPr id="22" name="矩形 21"/>
            <p:cNvSpPr/>
            <p:nvPr/>
          </p:nvSpPr>
          <p:spPr>
            <a:xfrm>
              <a:off x="4485067" y="2821407"/>
              <a:ext cx="3164670" cy="522144"/>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835" name="TextBox 9"/>
            <p:cNvSpPr txBox="1">
              <a:spLocks noChangeArrowheads="1"/>
            </p:cNvSpPr>
            <p:nvPr/>
          </p:nvSpPr>
          <p:spPr bwMode="auto">
            <a:xfrm>
              <a:off x="4477131" y="2811885"/>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03</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24" name="半闭框 23"/>
            <p:cNvSpPr/>
            <p:nvPr/>
          </p:nvSpPr>
          <p:spPr>
            <a:xfrm rot="8100000">
              <a:off x="7318033" y="3016616"/>
              <a:ext cx="131729" cy="131727"/>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4837" name="TextBox 31"/>
            <p:cNvSpPr txBox="1">
              <a:spLocks noChangeArrowheads="1"/>
            </p:cNvSpPr>
            <p:nvPr/>
          </p:nvSpPr>
          <p:spPr bwMode="auto">
            <a:xfrm>
              <a:off x="5042901" y="2865606"/>
              <a:ext cx="110799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a:latin typeface="微软雅黑" panose="020B0503020204020204" pitchFamily="34" charset="-122"/>
                  <a:ea typeface="微软雅黑" panose="020B0503020204020204" pitchFamily="34" charset="-122"/>
                </a:rPr>
                <a:t>点击添加文字</a:t>
              </a:r>
              <a:endParaRPr lang="zh-CN" altLang="en-US" sz="1200" b="1">
                <a:latin typeface="Kozuka Gothic Pr6N EL" panose="020B0200000000000000" pitchFamily="34" charset="-128"/>
                <a:ea typeface="Kozuka Gothic Pr6N EL" panose="020B0200000000000000" pitchFamily="34" charset="-128"/>
              </a:endParaRPr>
            </a:p>
          </p:txBody>
        </p:sp>
        <p:sp>
          <p:nvSpPr>
            <p:cNvPr id="34838" name="TextBox 32"/>
            <p:cNvSpPr txBox="1">
              <a:spLocks noChangeArrowheads="1"/>
            </p:cNvSpPr>
            <p:nvPr/>
          </p:nvSpPr>
          <p:spPr bwMode="auto">
            <a:xfrm>
              <a:off x="5042901" y="3030409"/>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grpSp>
        <p:nvGrpSpPr>
          <p:cNvPr id="27" name="组合 26"/>
          <p:cNvGrpSpPr/>
          <p:nvPr/>
        </p:nvGrpSpPr>
        <p:grpSpPr bwMode="auto">
          <a:xfrm>
            <a:off x="4476750" y="3540125"/>
            <a:ext cx="3173413" cy="541338"/>
            <a:chOff x="4477131" y="3540912"/>
            <a:chExt cx="3172606" cy="541189"/>
          </a:xfrm>
        </p:grpSpPr>
        <p:sp>
          <p:nvSpPr>
            <p:cNvPr id="28" name="矩形 27"/>
            <p:cNvSpPr/>
            <p:nvPr/>
          </p:nvSpPr>
          <p:spPr>
            <a:xfrm>
              <a:off x="4485067" y="3550434"/>
              <a:ext cx="3164670" cy="522144"/>
            </a:xfrm>
            <a:prstGeom prst="rect">
              <a:avLst/>
            </a:prstGeom>
            <a:gradFill flip="none" rotWithShape="1">
              <a:gsLst>
                <a:gs pos="417">
                  <a:schemeClr val="bg1">
                    <a:lumMod val="85000"/>
                  </a:schemeClr>
                </a:gs>
                <a:gs pos="48000">
                  <a:schemeClr val="bg1">
                    <a:lumMod val="95000"/>
                  </a:schemeClr>
                </a:gs>
                <a:gs pos="100000">
                  <a:schemeClr val="bg1">
                    <a:lumMod val="85000"/>
                  </a:schemeClr>
                </a:gs>
              </a:gsLst>
              <a:lin ang="54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4830" name="TextBox 10"/>
            <p:cNvSpPr txBox="1">
              <a:spLocks noChangeArrowheads="1"/>
            </p:cNvSpPr>
            <p:nvPr/>
          </p:nvSpPr>
          <p:spPr bwMode="auto">
            <a:xfrm>
              <a:off x="4477131" y="3540912"/>
              <a:ext cx="588942" cy="5411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张海山锐线体简" panose="02000000000000000000" pitchFamily="2" charset="-122"/>
                  <a:ea typeface="张海山锐线体简" panose="02000000000000000000" pitchFamily="2" charset="-122"/>
                </a:rPr>
                <a:t>04</a:t>
              </a:r>
              <a:endParaRPr lang="zh-CN" altLang="en-US" sz="2800" b="1">
                <a:solidFill>
                  <a:srgbClr val="C00000"/>
                </a:solidFill>
                <a:latin typeface="张海山锐线体简" panose="02000000000000000000" pitchFamily="2" charset="-122"/>
                <a:ea typeface="张海山锐线体简" panose="02000000000000000000" pitchFamily="2" charset="-122"/>
              </a:endParaRPr>
            </a:p>
          </p:txBody>
        </p:sp>
        <p:sp>
          <p:nvSpPr>
            <p:cNvPr id="30" name="半闭框 29"/>
            <p:cNvSpPr/>
            <p:nvPr/>
          </p:nvSpPr>
          <p:spPr>
            <a:xfrm rot="8100000">
              <a:off x="7318033" y="3745644"/>
              <a:ext cx="131729" cy="131726"/>
            </a:xfrm>
            <a:prstGeom prst="halfFram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sp>
          <p:nvSpPr>
            <p:cNvPr id="34832" name="TextBox 33"/>
            <p:cNvSpPr txBox="1">
              <a:spLocks noChangeArrowheads="1"/>
            </p:cNvSpPr>
            <p:nvPr/>
          </p:nvSpPr>
          <p:spPr bwMode="auto">
            <a:xfrm>
              <a:off x="5042901" y="3590722"/>
              <a:ext cx="1107996"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a:latin typeface="微软雅黑" panose="020B0503020204020204" pitchFamily="34" charset="-122"/>
                  <a:ea typeface="微软雅黑" panose="020B0503020204020204" pitchFamily="34" charset="-122"/>
                </a:rPr>
                <a:t>点击添加文字</a:t>
              </a:r>
              <a:endParaRPr lang="zh-CN" altLang="en-US" sz="1200" b="1">
                <a:latin typeface="Kozuka Gothic Pr6N EL" panose="020B0200000000000000" pitchFamily="34" charset="-128"/>
                <a:ea typeface="Kozuka Gothic Pr6N EL" panose="020B0200000000000000" pitchFamily="34" charset="-128"/>
              </a:endParaRPr>
            </a:p>
          </p:txBody>
        </p:sp>
        <p:sp>
          <p:nvSpPr>
            <p:cNvPr id="34833" name="TextBox 34"/>
            <p:cNvSpPr txBox="1">
              <a:spLocks noChangeArrowheads="1"/>
            </p:cNvSpPr>
            <p:nvPr/>
          </p:nvSpPr>
          <p:spPr bwMode="auto">
            <a:xfrm>
              <a:off x="5042901" y="3755525"/>
              <a:ext cx="1267086" cy="270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rgbClr val="717171"/>
                  </a:solidFill>
                  <a:latin typeface="Arial" panose="020B0604020202020204" pitchFamily="34" charset="0"/>
                  <a:cs typeface="Arial" panose="020B0604020202020204" pitchFamily="34" charset="0"/>
                </a:rPr>
                <a:t>Click to add text</a:t>
              </a:r>
              <a:endParaRPr lang="zh-CN" altLang="en-US" sz="1100" b="1">
                <a:latin typeface="Kozuka Gothic Pr6N EL" panose="020B0200000000000000" pitchFamily="34" charset="-128"/>
                <a:ea typeface="Kozuka Gothic Pr6N EL" panose="020B0200000000000000" pitchFamily="34" charset="-128"/>
              </a:endParaRPr>
            </a:p>
          </p:txBody>
        </p:sp>
      </p:grpSp>
      <p:pic>
        <p:nvPicPr>
          <p:cNvPr id="33"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89306" y="1275606"/>
            <a:ext cx="3254501" cy="2869762"/>
          </a:xfrm>
          <a:prstGeom prst="rect">
            <a:avLst/>
          </a:prstGeom>
          <a:noFill/>
          <a:ln w="19050">
            <a:gradFill flip="none" rotWithShape="1">
              <a:gsLst>
                <a:gs pos="0">
                  <a:schemeClr val="bg1">
                    <a:lumMod val="75000"/>
                  </a:schemeClr>
                </a:gs>
                <a:gs pos="50000">
                  <a:schemeClr val="bg1">
                    <a:lumMod val="95000"/>
                  </a:schemeClr>
                </a:gs>
                <a:gs pos="100000">
                  <a:schemeClr val="bg1">
                    <a:lumMod val="85000"/>
                  </a:schemeClr>
                </a:gs>
              </a:gsLst>
              <a:lin ang="13500000" scaled="1"/>
              <a:tileRect/>
            </a:gra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4826" name="组合 36"/>
          <p:cNvGrpSpPr/>
          <p:nvPr/>
        </p:nvGrpSpPr>
        <p:grpSpPr bwMode="auto">
          <a:xfrm>
            <a:off x="835025" y="-14288"/>
            <a:ext cx="2513013" cy="307976"/>
            <a:chOff x="835117" y="-14845"/>
            <a:chExt cx="2512747" cy="307777"/>
          </a:xfrm>
        </p:grpSpPr>
        <p:sp>
          <p:nvSpPr>
            <p:cNvPr id="34827" name="TextBox 38"/>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36" name="TextBox 42"/>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ppt_x</p:attrName>
                                        </p:attrNameLst>
                                      </p:cBhvr>
                                      <p:tavLst>
                                        <p:tav tm="0">
                                          <p:val>
                                            <p:strVal val="#ppt_x-#ppt_w*1.125000"/>
                                          </p:val>
                                        </p:tav>
                                        <p:tav tm="100000">
                                          <p:val>
                                            <p:strVal val="#ppt_x"/>
                                          </p:val>
                                        </p:tav>
                                      </p:tavLst>
                                    </p:anim>
                                    <p:animEffect transition="in" filter="wipe(right)">
                                      <p:cBhvr>
                                        <p:cTn id="8" dur="500"/>
                                        <p:tgtEl>
                                          <p:spTgt spid="6"/>
                                        </p:tgtEl>
                                      </p:cBhvr>
                                    </p:animEffect>
                                  </p:childTnLst>
                                </p:cTn>
                              </p:par>
                              <p:par>
                                <p:cTn id="9" presetID="12" presetClass="entr" presetSubtype="8" fill="hold" grpId="0" nodeType="withEffect">
                                  <p:stCondLst>
                                    <p:cond delay="25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p:tgtEl>
                                          <p:spTgt spid="2"/>
                                        </p:tgtEl>
                                        <p:attrNameLst>
                                          <p:attrName>ppt_x</p:attrName>
                                        </p:attrNameLst>
                                      </p:cBhvr>
                                      <p:tavLst>
                                        <p:tav tm="0">
                                          <p:val>
                                            <p:strVal val="#ppt_x-#ppt_w*1.125000"/>
                                          </p:val>
                                        </p:tav>
                                        <p:tav tm="100000">
                                          <p:val>
                                            <p:strVal val="#ppt_x"/>
                                          </p:val>
                                        </p:tav>
                                      </p:tavLst>
                                    </p:anim>
                                    <p:animEffect transition="in" filter="wipe(right)">
                                      <p:cBhvr>
                                        <p:cTn id="12" dur="500"/>
                                        <p:tgtEl>
                                          <p:spTgt spid="2"/>
                                        </p:tgtEl>
                                      </p:cBhvr>
                                    </p:animEffect>
                                  </p:childTnLst>
                                </p:cTn>
                              </p:par>
                              <p:par>
                                <p:cTn id="13" presetID="12" presetClass="entr" presetSubtype="8" fill="hold" nodeType="withEffect">
                                  <p:stCondLst>
                                    <p:cond delay="75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p:tgtEl>
                                          <p:spTgt spid="3"/>
                                        </p:tgtEl>
                                        <p:attrNameLst>
                                          <p:attrName>ppt_x</p:attrName>
                                        </p:attrNameLst>
                                      </p:cBhvr>
                                      <p:tavLst>
                                        <p:tav tm="0">
                                          <p:val>
                                            <p:strVal val="#ppt_x-#ppt_w*1.125000"/>
                                          </p:val>
                                        </p:tav>
                                        <p:tav tm="100000">
                                          <p:val>
                                            <p:strVal val="#ppt_x"/>
                                          </p:val>
                                        </p:tav>
                                      </p:tavLst>
                                    </p:anim>
                                    <p:animEffect transition="in" filter="wipe(right)">
                                      <p:cBhvr>
                                        <p:cTn id="16" dur="500"/>
                                        <p:tgtEl>
                                          <p:spTgt spid="3"/>
                                        </p:tgtEl>
                                      </p:cBhvr>
                                    </p:animEffect>
                                  </p:childTnLst>
                                </p:cTn>
                              </p:par>
                              <p:par>
                                <p:cTn id="17" presetID="12" presetClass="entr" presetSubtype="8" fill="hold" nodeType="withEffect">
                                  <p:stCondLst>
                                    <p:cond delay="100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p:tgtEl>
                                          <p:spTgt spid="33"/>
                                        </p:tgtEl>
                                        <p:attrNameLst>
                                          <p:attrName>ppt_x</p:attrName>
                                        </p:attrNameLst>
                                      </p:cBhvr>
                                      <p:tavLst>
                                        <p:tav tm="0">
                                          <p:val>
                                            <p:strVal val="#ppt_x-#ppt_w*1.125000"/>
                                          </p:val>
                                        </p:tav>
                                        <p:tav tm="100000">
                                          <p:val>
                                            <p:strVal val="#ppt_x"/>
                                          </p:val>
                                        </p:tav>
                                      </p:tavLst>
                                    </p:anim>
                                    <p:animEffect transition="in" filter="wipe(right)">
                                      <p:cBhvr>
                                        <p:cTn id="20" dur="500"/>
                                        <p:tgtEl>
                                          <p:spTgt spid="33"/>
                                        </p:tgtEl>
                                      </p:cBhvr>
                                    </p:animEffect>
                                  </p:childTnLst>
                                </p:cTn>
                              </p:par>
                              <p:par>
                                <p:cTn id="21" presetID="12" presetClass="entr" presetSubtype="8" fill="hold" nodeType="withEffect">
                                  <p:stCondLst>
                                    <p:cond delay="150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p:tgtEl>
                                          <p:spTgt spid="9"/>
                                        </p:tgtEl>
                                        <p:attrNameLst>
                                          <p:attrName>ppt_x</p:attrName>
                                        </p:attrNameLst>
                                      </p:cBhvr>
                                      <p:tavLst>
                                        <p:tav tm="0">
                                          <p:val>
                                            <p:strVal val="#ppt_x-#ppt_w*1.125000"/>
                                          </p:val>
                                        </p:tav>
                                        <p:tav tm="100000">
                                          <p:val>
                                            <p:strVal val="#ppt_x"/>
                                          </p:val>
                                        </p:tav>
                                      </p:tavLst>
                                    </p:anim>
                                    <p:animEffect transition="in" filter="wipe(right)">
                                      <p:cBhvr>
                                        <p:cTn id="24" dur="500"/>
                                        <p:tgtEl>
                                          <p:spTgt spid="9"/>
                                        </p:tgtEl>
                                      </p:cBhvr>
                                    </p:animEffect>
                                  </p:childTnLst>
                                </p:cTn>
                              </p:par>
                              <p:par>
                                <p:cTn id="25" presetID="12" presetClass="entr" presetSubtype="8" fill="hold" nodeType="withEffect">
                                  <p:stCondLst>
                                    <p:cond delay="160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500"/>
                                        <p:tgtEl>
                                          <p:spTgt spid="15"/>
                                        </p:tgtEl>
                                        <p:attrNameLst>
                                          <p:attrName>ppt_x</p:attrName>
                                        </p:attrNameLst>
                                      </p:cBhvr>
                                      <p:tavLst>
                                        <p:tav tm="0">
                                          <p:val>
                                            <p:strVal val="#ppt_x-#ppt_w*1.125000"/>
                                          </p:val>
                                        </p:tav>
                                        <p:tav tm="100000">
                                          <p:val>
                                            <p:strVal val="#ppt_x"/>
                                          </p:val>
                                        </p:tav>
                                      </p:tavLst>
                                    </p:anim>
                                    <p:animEffect transition="in" filter="wipe(right)">
                                      <p:cBhvr>
                                        <p:cTn id="28" dur="500"/>
                                        <p:tgtEl>
                                          <p:spTgt spid="15"/>
                                        </p:tgtEl>
                                      </p:cBhvr>
                                    </p:animEffect>
                                  </p:childTnLst>
                                </p:cTn>
                              </p:par>
                              <p:par>
                                <p:cTn id="29" presetID="12" presetClass="entr" presetSubtype="8" fill="hold" nodeType="withEffect">
                                  <p:stCondLst>
                                    <p:cond delay="170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p:tgtEl>
                                          <p:spTgt spid="21"/>
                                        </p:tgtEl>
                                        <p:attrNameLst>
                                          <p:attrName>ppt_x</p:attrName>
                                        </p:attrNameLst>
                                      </p:cBhvr>
                                      <p:tavLst>
                                        <p:tav tm="0">
                                          <p:val>
                                            <p:strVal val="#ppt_x-#ppt_w*1.125000"/>
                                          </p:val>
                                        </p:tav>
                                        <p:tav tm="100000">
                                          <p:val>
                                            <p:strVal val="#ppt_x"/>
                                          </p:val>
                                        </p:tav>
                                      </p:tavLst>
                                    </p:anim>
                                    <p:animEffect transition="in" filter="wipe(right)">
                                      <p:cBhvr>
                                        <p:cTn id="32" dur="500"/>
                                        <p:tgtEl>
                                          <p:spTgt spid="21"/>
                                        </p:tgtEl>
                                      </p:cBhvr>
                                    </p:animEffect>
                                  </p:childTnLst>
                                </p:cTn>
                              </p:par>
                              <p:par>
                                <p:cTn id="33" presetID="12" presetClass="entr" presetSubtype="8" fill="hold" nodeType="withEffect">
                                  <p:stCondLst>
                                    <p:cond delay="1800"/>
                                  </p:stCondLst>
                                  <p:childTnLst>
                                    <p:set>
                                      <p:cBhvr>
                                        <p:cTn id="34" dur="1" fill="hold">
                                          <p:stCondLst>
                                            <p:cond delay="0"/>
                                          </p:stCondLst>
                                        </p:cTn>
                                        <p:tgtEl>
                                          <p:spTgt spid="27"/>
                                        </p:tgtEl>
                                        <p:attrNameLst>
                                          <p:attrName>style.visibility</p:attrName>
                                        </p:attrNameLst>
                                      </p:cBhvr>
                                      <p:to>
                                        <p:strVal val="visible"/>
                                      </p:to>
                                    </p:set>
                                    <p:anim calcmode="lin" valueType="num">
                                      <p:cBhvr additive="base">
                                        <p:cTn id="35" dur="500"/>
                                        <p:tgtEl>
                                          <p:spTgt spid="27"/>
                                        </p:tgtEl>
                                        <p:attrNameLst>
                                          <p:attrName>ppt_x</p:attrName>
                                        </p:attrNameLst>
                                      </p:cBhvr>
                                      <p:tavLst>
                                        <p:tav tm="0">
                                          <p:val>
                                            <p:strVal val="#ppt_x-#ppt_w*1.125000"/>
                                          </p:val>
                                        </p:tav>
                                        <p:tav tm="100000">
                                          <p:val>
                                            <p:strVal val="#ppt_x"/>
                                          </p:val>
                                        </p:tav>
                                      </p:tavLst>
                                    </p:anim>
                                    <p:animEffect transition="in" filter="wipe(right)">
                                      <p:cBhvr>
                                        <p:cTn id="3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8096250" y="1930400"/>
            <a:ext cx="249238" cy="352425"/>
            <a:chOff x="938882" y="2395233"/>
            <a:chExt cx="248742" cy="353034"/>
          </a:xfrm>
        </p:grpSpPr>
        <p:sp>
          <p:nvSpPr>
            <p:cNvPr id="3" name="矩形 2"/>
            <p:cNvSpPr/>
            <p:nvPr/>
          </p:nvSpPr>
          <p:spPr>
            <a:xfrm>
              <a:off x="938882" y="2395233"/>
              <a:ext cx="248742" cy="3530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 name="半闭框 3"/>
            <p:cNvSpPr/>
            <p:nvPr/>
          </p:nvSpPr>
          <p:spPr>
            <a:xfrm rot="8100000">
              <a:off x="965816" y="2508141"/>
              <a:ext cx="126747" cy="127219"/>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grpSp>
      <p:grpSp>
        <p:nvGrpSpPr>
          <p:cNvPr id="5" name="组合 4"/>
          <p:cNvGrpSpPr/>
          <p:nvPr/>
        </p:nvGrpSpPr>
        <p:grpSpPr bwMode="auto">
          <a:xfrm flipH="1">
            <a:off x="823913" y="1930400"/>
            <a:ext cx="247650" cy="352425"/>
            <a:chOff x="938882" y="2395233"/>
            <a:chExt cx="248742" cy="353034"/>
          </a:xfrm>
        </p:grpSpPr>
        <p:sp>
          <p:nvSpPr>
            <p:cNvPr id="6" name="矩形 5"/>
            <p:cNvSpPr/>
            <p:nvPr/>
          </p:nvSpPr>
          <p:spPr>
            <a:xfrm>
              <a:off x="938882" y="2395233"/>
              <a:ext cx="248742" cy="3530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半闭框 6"/>
            <p:cNvSpPr/>
            <p:nvPr/>
          </p:nvSpPr>
          <p:spPr>
            <a:xfrm rot="8100000">
              <a:off x="965989" y="2508141"/>
              <a:ext cx="127560" cy="127219"/>
            </a:xfrm>
            <a:prstGeom prst="halfFram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3200">
                <a:solidFill>
                  <a:schemeClr val="tx1"/>
                </a:solidFill>
              </a:endParaRPr>
            </a:p>
          </p:txBody>
        </p:sp>
      </p:grpSp>
      <p:sp>
        <p:nvSpPr>
          <p:cNvPr id="8" name="TextBox 38"/>
          <p:cNvSpPr txBox="1"/>
          <p:nvPr/>
        </p:nvSpPr>
        <p:spPr>
          <a:xfrm>
            <a:off x="1293813" y="3255963"/>
            <a:ext cx="2489200" cy="307975"/>
          </a:xfrm>
          <a:prstGeom prst="rect">
            <a:avLst/>
          </a:prstGeom>
          <a:noFill/>
        </p:spPr>
        <p:txBody>
          <a:bodyPr wrap="none">
            <a:spAutoFit/>
          </a:bodyPr>
          <a:lstStyle/>
          <a:p>
            <a:pPr algn="ctr" eaLnBrk="1" fontAlgn="auto" hangingPunct="1">
              <a:spcBef>
                <a:spcPts val="0"/>
              </a:spcBef>
              <a:spcAft>
                <a:spcPts val="0"/>
              </a:spcAft>
              <a:defRPr/>
            </a:pPr>
            <a:r>
              <a:rPr lang="zh-CN" altLang="en-US" sz="1400" dirty="0">
                <a:latin typeface="微软雅黑" panose="020B0503020204020204" pitchFamily="34" charset="-122"/>
                <a:ea typeface="微软雅黑" panose="020B0503020204020204" pitchFamily="34" charset="-122"/>
              </a:rPr>
              <a:t>点击插入标题 </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click to add title</a:t>
            </a:r>
            <a:endPar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bwMode="auto">
          <a:xfrm>
            <a:off x="1423988" y="1058863"/>
            <a:ext cx="6296025" cy="2081212"/>
            <a:chOff x="1487374" y="1121896"/>
            <a:chExt cx="6193586" cy="2080434"/>
          </a:xfrm>
        </p:grpSpPr>
        <p:pic>
          <p:nvPicPr>
            <p:cNvPr id="10" name="Picture 5"/>
            <p:cNvPicPr>
              <a:picLocks noChangeAspect="1" noChangeArrowheads="1"/>
            </p:cNvPicPr>
            <p:nvPr/>
          </p:nvPicPr>
          <p:blipFill rotWithShape="1">
            <a:blip r:embed="rId1"/>
            <a:srcRect l="19800"/>
            <a:stretch>
              <a:fillRect/>
            </a:stretch>
          </p:blipFill>
          <p:spPr bwMode="auto">
            <a:xfrm flipH="1">
              <a:off x="1487374" y="1121896"/>
              <a:ext cx="6193586" cy="2080434"/>
            </a:xfrm>
            <a:prstGeom prst="rect">
              <a:avLst/>
            </a:prstGeom>
            <a:noFill/>
            <a:ln w="38100">
              <a:solidFill>
                <a:schemeClr val="bg1">
                  <a:lumMod val="8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矩形 1"/>
            <p:cNvSpPr>
              <a:spLocks noChangeArrowheads="1"/>
            </p:cNvSpPr>
            <p:nvPr/>
          </p:nvSpPr>
          <p:spPr bwMode="auto">
            <a:xfrm>
              <a:off x="6053699" y="1888371"/>
              <a:ext cx="1314927" cy="645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fontAlgn="auto" hangingPunct="1">
                <a:spcBef>
                  <a:spcPts val="0"/>
                </a:spcBef>
                <a:spcAft>
                  <a:spcPts val="0"/>
                </a:spcAft>
                <a:defRPr/>
              </a:pPr>
              <a:r>
                <a:rPr lang="zh-CN" altLang="en-US" sz="1350">
                  <a:solidFill>
                    <a:schemeClr val="bg1"/>
                  </a:solidFill>
                  <a:latin typeface="微软雅黑" panose="020B0503020204020204" pitchFamily="34" charset="-122"/>
                  <a:ea typeface="微软雅黑" panose="020B0503020204020204" pitchFamily="34" charset="-122"/>
                </a:rPr>
                <a:t>插入标题</a:t>
              </a:r>
              <a:endParaRPr lang="en-US" altLang="zh-CN" sz="1350">
                <a:solidFill>
                  <a:schemeClr val="bg1"/>
                </a:solidFill>
                <a:latin typeface="微软雅黑" panose="020B0503020204020204" pitchFamily="34" charset="-122"/>
                <a:ea typeface="微软雅黑" panose="020B0503020204020204" pitchFamily="34" charset="-122"/>
              </a:endParaRPr>
            </a:p>
            <a:p>
              <a:pPr algn="ctr" eaLnBrk="1" fontAlgn="auto" hangingPunct="1">
                <a:spcBef>
                  <a:spcPts val="0"/>
                </a:spcBef>
                <a:spcAft>
                  <a:spcPts val="0"/>
                </a:spcAft>
                <a:defRPr/>
              </a:pPr>
              <a:r>
                <a:rPr lang="en-US" altLang="zh-CN" sz="1350">
                  <a:solidFill>
                    <a:schemeClr val="bg1"/>
                  </a:solidFill>
                  <a:latin typeface="微软雅黑" panose="020B0503020204020204" pitchFamily="34" charset="-122"/>
                  <a:ea typeface="微软雅黑" panose="020B0503020204020204" pitchFamily="34" charset="-122"/>
                </a:rPr>
                <a:t>ADD TEXT</a:t>
              </a:r>
              <a:endParaRPr lang="zh-CN" altLang="en-US" sz="1350">
                <a:solidFill>
                  <a:schemeClr val="bg1"/>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bwMode="auto">
          <a:xfrm>
            <a:off x="1282700" y="3582988"/>
            <a:ext cx="6537325" cy="923925"/>
            <a:chOff x="1345870" y="3582266"/>
            <a:chExt cx="6538498" cy="924048"/>
          </a:xfrm>
        </p:grpSpPr>
        <p:sp>
          <p:nvSpPr>
            <p:cNvPr id="13" name="矩形 12"/>
            <p:cNvSpPr/>
            <p:nvPr/>
          </p:nvSpPr>
          <p:spPr>
            <a:xfrm>
              <a:off x="1350634" y="3582266"/>
              <a:ext cx="6533734" cy="646198"/>
            </a:xfrm>
            <a:prstGeom prst="rect">
              <a:avLst/>
            </a:prstGeom>
          </p:spPr>
          <p:txBody>
            <a:bodyPr>
              <a:spAutoFit/>
            </a:bodyPr>
            <a:lstStyle/>
            <a:p>
              <a:pPr algn="just"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设计机构。拥有国内顶尖的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制作技术、顶级的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设计团队，坚持精益求精、拒绝平庸的做事精神，帮助您实现美观、精致、严谨、动感的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展示效果，让您的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创造卓越价值</a:t>
              </a:r>
              <a:endPar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4" name="矩形 13"/>
            <p:cNvSpPr/>
            <p:nvPr/>
          </p:nvSpPr>
          <p:spPr>
            <a:xfrm>
              <a:off x="1345870" y="4168131"/>
              <a:ext cx="6538498" cy="33818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RAPIDPPT, the leader of professional PPT designer in China. 5years of making professional PPT, 500 case studies for the classical PPT, make sure you will be satisfied. ……RAPIDPPT differs from the traditional production model, and create a new PPT experience.</a:t>
              </a:r>
              <a:endPar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10247" name="组合 14"/>
          <p:cNvGrpSpPr/>
          <p:nvPr/>
        </p:nvGrpSpPr>
        <p:grpSpPr bwMode="auto">
          <a:xfrm>
            <a:off x="835025" y="-14288"/>
            <a:ext cx="2513013" cy="307976"/>
            <a:chOff x="835117" y="-14845"/>
            <a:chExt cx="2512747" cy="307777"/>
          </a:xfrm>
        </p:grpSpPr>
        <p:sp>
          <p:nvSpPr>
            <p:cNvPr id="10248" name="TextBox 15"/>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17" name="TextBox 16"/>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12" presetClass="entr" presetSubtype="8" fill="hold" nodeType="withEffect">
                                  <p:stCondLst>
                                    <p:cond delay="100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p:tgtEl>
                                          <p:spTgt spid="2"/>
                                        </p:tgtEl>
                                        <p:attrNameLst>
                                          <p:attrName>ppt_x</p:attrName>
                                        </p:attrNameLst>
                                      </p:cBhvr>
                                      <p:tavLst>
                                        <p:tav tm="0">
                                          <p:val>
                                            <p:strVal val="#ppt_x-#ppt_w*1.125000"/>
                                          </p:val>
                                        </p:tav>
                                        <p:tav tm="100000">
                                          <p:val>
                                            <p:strVal val="#ppt_x"/>
                                          </p:val>
                                        </p:tav>
                                      </p:tavLst>
                                    </p:anim>
                                    <p:animEffect transition="in" filter="wipe(right)">
                                      <p:cBhvr>
                                        <p:cTn id="13" dur="500"/>
                                        <p:tgtEl>
                                          <p:spTgt spid="2"/>
                                        </p:tgtEl>
                                      </p:cBhvr>
                                    </p:animEffect>
                                  </p:childTnLst>
                                </p:cTn>
                              </p:par>
                              <p:par>
                                <p:cTn id="14" presetID="12" presetClass="entr" presetSubtype="2" fill="hold" nodeType="withEffect">
                                  <p:stCondLst>
                                    <p:cond delay="100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p:tgtEl>
                                          <p:spTgt spid="5"/>
                                        </p:tgtEl>
                                        <p:attrNameLst>
                                          <p:attrName>ppt_x</p:attrName>
                                        </p:attrNameLst>
                                      </p:cBhvr>
                                      <p:tavLst>
                                        <p:tav tm="0">
                                          <p:val>
                                            <p:strVal val="#ppt_x+#ppt_w*1.125000"/>
                                          </p:val>
                                        </p:tav>
                                        <p:tav tm="100000">
                                          <p:val>
                                            <p:strVal val="#ppt_x"/>
                                          </p:val>
                                        </p:tav>
                                      </p:tavLst>
                                    </p:anim>
                                    <p:animEffect transition="in" filter="wipe(left)">
                                      <p:cBhvr>
                                        <p:cTn id="17" dur="500"/>
                                        <p:tgtEl>
                                          <p:spTgt spid="5"/>
                                        </p:tgtEl>
                                      </p:cBhvr>
                                    </p:animEffect>
                                  </p:childTnLst>
                                </p:cTn>
                              </p:par>
                              <p:par>
                                <p:cTn id="18" presetID="12" presetClass="entr" presetSubtype="8" fill="hold" grpId="0" nodeType="withEffect">
                                  <p:stCondLst>
                                    <p:cond delay="150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750"/>
                                        <p:tgtEl>
                                          <p:spTgt spid="8"/>
                                        </p:tgtEl>
                                        <p:attrNameLst>
                                          <p:attrName>ppt_x</p:attrName>
                                        </p:attrNameLst>
                                      </p:cBhvr>
                                      <p:tavLst>
                                        <p:tav tm="0">
                                          <p:val>
                                            <p:strVal val="#ppt_x-#ppt_w*1.125000"/>
                                          </p:val>
                                        </p:tav>
                                        <p:tav tm="100000">
                                          <p:val>
                                            <p:strVal val="#ppt_x"/>
                                          </p:val>
                                        </p:tav>
                                      </p:tavLst>
                                    </p:anim>
                                    <p:animEffect transition="in" filter="wipe(right)">
                                      <p:cBhvr>
                                        <p:cTn id="21" dur="750"/>
                                        <p:tgtEl>
                                          <p:spTgt spid="8"/>
                                        </p:tgtEl>
                                      </p:cBhvr>
                                    </p:animEffect>
                                  </p:childTnLst>
                                </p:cTn>
                              </p:par>
                              <p:par>
                                <p:cTn id="22" presetID="12" presetClass="entr" presetSubtype="1" fill="hold" nodeType="withEffect">
                                  <p:stCondLst>
                                    <p:cond delay="2100"/>
                                  </p:stCondLst>
                                  <p:childTnLst>
                                    <p:set>
                                      <p:cBhvr>
                                        <p:cTn id="23" dur="1" fill="hold">
                                          <p:stCondLst>
                                            <p:cond delay="0"/>
                                          </p:stCondLst>
                                        </p:cTn>
                                        <p:tgtEl>
                                          <p:spTgt spid="12"/>
                                        </p:tgtEl>
                                        <p:attrNameLst>
                                          <p:attrName>style.visibility</p:attrName>
                                        </p:attrNameLst>
                                      </p:cBhvr>
                                      <p:to>
                                        <p:strVal val="visible"/>
                                      </p:to>
                                    </p:set>
                                    <p:anim calcmode="lin" valueType="num">
                                      <p:cBhvr additive="base">
                                        <p:cTn id="24" dur="750"/>
                                        <p:tgtEl>
                                          <p:spTgt spid="12"/>
                                        </p:tgtEl>
                                        <p:attrNameLst>
                                          <p:attrName>ppt_y</p:attrName>
                                        </p:attrNameLst>
                                      </p:cBhvr>
                                      <p:tavLst>
                                        <p:tav tm="0">
                                          <p:val>
                                            <p:strVal val="#ppt_y-#ppt_h*1.125000"/>
                                          </p:val>
                                        </p:tav>
                                        <p:tav tm="100000">
                                          <p:val>
                                            <p:strVal val="#ppt_y"/>
                                          </p:val>
                                        </p:tav>
                                      </p:tavLst>
                                    </p:anim>
                                    <p:animEffect transition="in" filter="wipe(down)">
                                      <p:cBhvr>
                                        <p:cTn id="25"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2"/>
          <p:cNvSpPr txBox="1">
            <a:spLocks noChangeArrowheads="1"/>
          </p:cNvSpPr>
          <p:nvPr/>
        </p:nvSpPr>
        <p:spPr bwMode="auto">
          <a:xfrm>
            <a:off x="501650" y="2168525"/>
            <a:ext cx="25590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a:solidFill>
                  <a:srgbClr val="C00000"/>
                </a:solidFill>
                <a:latin typeface="微软雅黑" panose="020B0503020204020204" pitchFamily="34" charset="-122"/>
                <a:ea typeface="微软雅黑" panose="020B0503020204020204" pitchFamily="34" charset="-122"/>
              </a:rPr>
              <a:t>点击插入标题 </a:t>
            </a:r>
            <a:r>
              <a:rPr lang="en-US" altLang="zh-CN" sz="1200">
                <a:solidFill>
                  <a:srgbClr val="C00000"/>
                </a:solidFill>
                <a:latin typeface="Arial" panose="020B0604020202020204" pitchFamily="34" charset="0"/>
                <a:cs typeface="Arial" panose="020B0604020202020204" pitchFamily="34" charset="0"/>
              </a:rPr>
              <a:t>Click to add title</a:t>
            </a:r>
            <a:endParaRPr lang="zh-CN" altLang="en-US" sz="1200">
              <a:solidFill>
                <a:srgbClr val="C00000"/>
              </a:solidFill>
              <a:latin typeface="Arial" panose="020B0604020202020204" pitchFamily="34" charset="0"/>
              <a:cs typeface="Arial" panose="020B0604020202020204" pitchFamily="34" charset="0"/>
            </a:endParaRPr>
          </a:p>
        </p:txBody>
      </p:sp>
      <p:sp>
        <p:nvSpPr>
          <p:cNvPr id="3" name="椭圆 40"/>
          <p:cNvSpPr/>
          <p:nvPr/>
        </p:nvSpPr>
        <p:spPr>
          <a:xfrm rot="5383600">
            <a:off x="5418931" y="1043782"/>
            <a:ext cx="3044825" cy="3046412"/>
          </a:xfrm>
          <a:custGeom>
            <a:avLst/>
            <a:gdLst>
              <a:gd name="connsiteX0" fmla="*/ 0 w 3351160"/>
              <a:gd name="connsiteY0" fmla="*/ 1675580 h 3351160"/>
              <a:gd name="connsiteX1" fmla="*/ 1675580 w 3351160"/>
              <a:gd name="connsiteY1" fmla="*/ 0 h 3351160"/>
              <a:gd name="connsiteX2" fmla="*/ 3351160 w 3351160"/>
              <a:gd name="connsiteY2" fmla="*/ 1675580 h 3351160"/>
              <a:gd name="connsiteX3" fmla="*/ 1675580 w 3351160"/>
              <a:gd name="connsiteY3" fmla="*/ 3351160 h 3351160"/>
              <a:gd name="connsiteX4" fmla="*/ 0 w 3351160"/>
              <a:gd name="connsiteY4" fmla="*/ 1675580 h 3351160"/>
              <a:gd name="connsiteX0-1" fmla="*/ 1675580 w 3351160"/>
              <a:gd name="connsiteY0-2" fmla="*/ 0 h 3351160"/>
              <a:gd name="connsiteX1-3" fmla="*/ 3351160 w 3351160"/>
              <a:gd name="connsiteY1-4" fmla="*/ 1675580 h 3351160"/>
              <a:gd name="connsiteX2-5" fmla="*/ 1675580 w 3351160"/>
              <a:gd name="connsiteY2-6" fmla="*/ 3351160 h 3351160"/>
              <a:gd name="connsiteX3-7" fmla="*/ 0 w 3351160"/>
              <a:gd name="connsiteY3-8" fmla="*/ 1675580 h 3351160"/>
              <a:gd name="connsiteX4-9" fmla="*/ 1767020 w 3351160"/>
              <a:gd name="connsiteY4-10" fmla="*/ 91440 h 3351160"/>
              <a:gd name="connsiteX0-11" fmla="*/ 1675580 w 3351160"/>
              <a:gd name="connsiteY0-12" fmla="*/ 0 h 3351160"/>
              <a:gd name="connsiteX1-13" fmla="*/ 3351160 w 3351160"/>
              <a:gd name="connsiteY1-14" fmla="*/ 1675580 h 3351160"/>
              <a:gd name="connsiteX2-15" fmla="*/ 1675580 w 3351160"/>
              <a:gd name="connsiteY2-16" fmla="*/ 3351160 h 3351160"/>
              <a:gd name="connsiteX3-17" fmla="*/ 0 w 3351160"/>
              <a:gd name="connsiteY3-18" fmla="*/ 1675580 h 3351160"/>
            </a:gdLst>
            <a:ahLst/>
            <a:cxnLst>
              <a:cxn ang="0">
                <a:pos x="connsiteX0-1" y="connsiteY0-2"/>
              </a:cxn>
              <a:cxn ang="0">
                <a:pos x="connsiteX1-3" y="connsiteY1-4"/>
              </a:cxn>
              <a:cxn ang="0">
                <a:pos x="connsiteX2-5" y="connsiteY2-6"/>
              </a:cxn>
              <a:cxn ang="0">
                <a:pos x="connsiteX3-7" y="connsiteY3-8"/>
              </a:cxn>
            </a:cxnLst>
            <a:rect l="l" t="t" r="r" b="b"/>
            <a:pathLst>
              <a:path w="3351160" h="3351160">
                <a:moveTo>
                  <a:pt x="1675580" y="0"/>
                </a:moveTo>
                <a:cubicBezTo>
                  <a:pt x="2600977" y="0"/>
                  <a:pt x="3351160" y="750183"/>
                  <a:pt x="3351160" y="1675580"/>
                </a:cubicBezTo>
                <a:cubicBezTo>
                  <a:pt x="3351160" y="2600977"/>
                  <a:pt x="2600977" y="3351160"/>
                  <a:pt x="1675580" y="3351160"/>
                </a:cubicBezTo>
                <a:cubicBezTo>
                  <a:pt x="750183" y="3351160"/>
                  <a:pt x="0" y="2600977"/>
                  <a:pt x="0" y="1675580"/>
                </a:cubicBezTo>
              </a:path>
            </a:pathLst>
          </a:custGeom>
          <a:noFill/>
          <a:ln>
            <a:solidFill>
              <a:schemeClr val="bg1">
                <a:lumMod val="75000"/>
              </a:schemeClr>
            </a:solidFill>
            <a:prstDash val="sysDash"/>
            <a:headEnd type="stealth" w="lg" len="lg"/>
            <a:tailEnd type="oval" w="lg" len="lg"/>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 name="矩形 3"/>
          <p:cNvSpPr>
            <a:spLocks noChangeArrowheads="1"/>
          </p:cNvSpPr>
          <p:nvPr/>
        </p:nvSpPr>
        <p:spPr bwMode="auto">
          <a:xfrm>
            <a:off x="6424613" y="2343150"/>
            <a:ext cx="100965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添加标题</a:t>
            </a:r>
            <a:endParaRPr lang="en-US" altLang="zh-CN" sz="1600" b="1">
              <a:solidFill>
                <a:srgbClr val="000000"/>
              </a:solidFill>
              <a:latin typeface="微软雅黑" panose="020B0503020204020204" pitchFamily="34" charset="-122"/>
              <a:ea typeface="微软雅黑" panose="020B0503020204020204" pitchFamily="34" charset="-122"/>
            </a:endParaRPr>
          </a:p>
          <a:p>
            <a:pPr algn="ctr" eaLnBrk="1" hangingPunct="1"/>
            <a:r>
              <a:rPr lang="en-US" altLang="ko-KR" sz="1200">
                <a:solidFill>
                  <a:srgbClr val="7F7F7F"/>
                </a:solidFill>
                <a:latin typeface="微软雅黑" panose="020B0503020204020204" pitchFamily="34" charset="-122"/>
                <a:ea typeface="微软雅黑" panose="020B0503020204020204" pitchFamily="34" charset="-122"/>
              </a:rPr>
              <a:t>ADD TITLE</a:t>
            </a:r>
            <a:endParaRPr lang="en-US" altLang="ko-KR" sz="1200">
              <a:solidFill>
                <a:srgbClr val="7F7F7F"/>
              </a:solidFill>
              <a:latin typeface="微软雅黑" panose="020B0503020204020204" pitchFamily="34" charset="-122"/>
              <a:ea typeface="微软雅黑" panose="020B0503020204020204" pitchFamily="34" charset="-122"/>
            </a:endParaRPr>
          </a:p>
          <a:p>
            <a:pPr algn="ctr" eaLnBrk="1" hangingPunct="1"/>
            <a:endParaRPr lang="en-US" altLang="ko-KR" sz="1200">
              <a:solidFill>
                <a:srgbClr val="7F7F7F"/>
              </a:solidFill>
              <a:latin typeface="微软雅黑" panose="020B0503020204020204" pitchFamily="34" charset="-122"/>
              <a:ea typeface="微软雅黑" panose="020B0503020204020204" pitchFamily="34" charset="-122"/>
            </a:endParaRPr>
          </a:p>
        </p:txBody>
      </p:sp>
      <p:grpSp>
        <p:nvGrpSpPr>
          <p:cNvPr id="5" name="组合 4"/>
          <p:cNvGrpSpPr/>
          <p:nvPr/>
        </p:nvGrpSpPr>
        <p:grpSpPr bwMode="auto">
          <a:xfrm>
            <a:off x="5589588" y="1209675"/>
            <a:ext cx="2681287" cy="2681288"/>
            <a:chOff x="5588884" y="1209239"/>
            <a:chExt cx="2681584" cy="2681584"/>
          </a:xfrm>
        </p:grpSpPr>
        <p:sp>
          <p:nvSpPr>
            <p:cNvPr id="6" name="空心弧 5"/>
            <p:cNvSpPr/>
            <p:nvPr/>
          </p:nvSpPr>
          <p:spPr>
            <a:xfrm rot="9579120">
              <a:off x="5588884" y="1209239"/>
              <a:ext cx="2681584" cy="2681584"/>
            </a:xfrm>
            <a:prstGeom prst="blockArc">
              <a:avLst>
                <a:gd name="adj1" fmla="val 3101488"/>
                <a:gd name="adj2" fmla="val 6568087"/>
                <a:gd name="adj3" fmla="val 31622"/>
              </a:avLst>
            </a:prstGeom>
            <a:gradFill flip="none" rotWithShape="1">
              <a:gsLst>
                <a:gs pos="100000">
                  <a:schemeClr val="bg1">
                    <a:lumMod val="85000"/>
                  </a:schemeClr>
                </a:gs>
                <a:gs pos="0">
                  <a:schemeClr val="bg1">
                    <a:lumMod val="9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11286" name="矩形 13"/>
            <p:cNvSpPr>
              <a:spLocks noChangeArrowheads="1"/>
            </p:cNvSpPr>
            <p:nvPr/>
          </p:nvSpPr>
          <p:spPr bwMode="auto">
            <a:xfrm rot="8490227">
              <a:off x="6141239" y="1513584"/>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8" name="组合 7"/>
          <p:cNvGrpSpPr/>
          <p:nvPr/>
        </p:nvGrpSpPr>
        <p:grpSpPr bwMode="auto">
          <a:xfrm>
            <a:off x="5576888" y="1223963"/>
            <a:ext cx="2681287" cy="2681287"/>
            <a:chOff x="5576123" y="1224021"/>
            <a:chExt cx="2681584" cy="2681584"/>
          </a:xfrm>
        </p:grpSpPr>
        <p:sp>
          <p:nvSpPr>
            <p:cNvPr id="9" name="空心弧 8"/>
            <p:cNvSpPr/>
            <p:nvPr/>
          </p:nvSpPr>
          <p:spPr>
            <a:xfrm rot="6015969">
              <a:off x="5576123" y="1224021"/>
              <a:ext cx="2681584" cy="2681584"/>
            </a:xfrm>
            <a:prstGeom prst="blockArc">
              <a:avLst>
                <a:gd name="adj1" fmla="val 3101488"/>
                <a:gd name="adj2" fmla="val 6568087"/>
                <a:gd name="adj3" fmla="val 31622"/>
              </a:avLst>
            </a:prstGeom>
            <a:gradFill>
              <a:gsLst>
                <a:gs pos="0">
                  <a:schemeClr val="bg1">
                    <a:lumMod val="95000"/>
                  </a:schemeClr>
                </a:gs>
                <a:gs pos="100000">
                  <a:schemeClr val="bg1">
                    <a:lumMod val="75000"/>
                  </a:scheme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11284" name="矩形 14"/>
            <p:cNvSpPr>
              <a:spLocks noChangeArrowheads="1"/>
            </p:cNvSpPr>
            <p:nvPr/>
          </p:nvSpPr>
          <p:spPr bwMode="auto">
            <a:xfrm rot="5174863">
              <a:off x="5645319" y="2352227"/>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11" name="组合 10"/>
          <p:cNvGrpSpPr/>
          <p:nvPr/>
        </p:nvGrpSpPr>
        <p:grpSpPr bwMode="auto">
          <a:xfrm>
            <a:off x="5597525" y="1257300"/>
            <a:ext cx="2681288" cy="2682875"/>
            <a:chOff x="5597424" y="1257946"/>
            <a:chExt cx="2681584" cy="2681584"/>
          </a:xfrm>
        </p:grpSpPr>
        <p:sp>
          <p:nvSpPr>
            <p:cNvPr id="12" name="空心弧 11"/>
            <p:cNvSpPr/>
            <p:nvPr/>
          </p:nvSpPr>
          <p:spPr>
            <a:xfrm rot="2494765">
              <a:off x="5597424" y="1257946"/>
              <a:ext cx="2681584" cy="2681584"/>
            </a:xfrm>
            <a:prstGeom prst="blockArc">
              <a:avLst>
                <a:gd name="adj1" fmla="val 2256744"/>
                <a:gd name="adj2" fmla="val 6568087"/>
                <a:gd name="adj3" fmla="val 31622"/>
              </a:avLst>
            </a:prstGeom>
            <a:gradFill flip="none" rotWithShape="1">
              <a:gsLst>
                <a:gs pos="21000">
                  <a:schemeClr val="bg1">
                    <a:lumMod val="85000"/>
                  </a:schemeClr>
                </a:gs>
                <a:gs pos="100000">
                  <a:schemeClr val="bg1">
                    <a:lumMod val="6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endParaRPr>
            </a:p>
          </p:txBody>
        </p:sp>
        <p:sp>
          <p:nvSpPr>
            <p:cNvPr id="11282" name="矩形 15"/>
            <p:cNvSpPr>
              <a:spLocks noChangeArrowheads="1"/>
            </p:cNvSpPr>
            <p:nvPr/>
          </p:nvSpPr>
          <p:spPr bwMode="auto">
            <a:xfrm rot="1707587">
              <a:off x="6205363" y="320448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solidFill>
                    <a:srgbClr val="000000"/>
                  </a:solidFill>
                  <a:latin typeface="微软雅黑" panose="020B0503020204020204" pitchFamily="34" charset="-122"/>
                  <a:ea typeface="微软雅黑" panose="020B0503020204020204" pitchFamily="34" charset="-122"/>
                </a:rPr>
                <a:t>添加</a:t>
              </a:r>
              <a:endParaRPr lang="en-US" altLang="zh-CN" sz="1200">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a:solidFill>
                    <a:srgbClr val="000000"/>
                  </a:solidFill>
                  <a:latin typeface="微软雅黑" panose="020B0503020204020204" pitchFamily="34" charset="-122"/>
                  <a:ea typeface="微软雅黑" panose="020B0503020204020204" pitchFamily="34" charset="-122"/>
                </a:rPr>
                <a:t>文字</a:t>
              </a:r>
              <a:endParaRPr lang="en-US" altLang="ko-KR" sz="1200">
                <a:solidFill>
                  <a:srgbClr val="000000"/>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bwMode="auto">
          <a:xfrm>
            <a:off x="6878638" y="2500313"/>
            <a:ext cx="1639887" cy="1106487"/>
            <a:chOff x="6878211" y="2499553"/>
            <a:chExt cx="1640520" cy="1107752"/>
          </a:xfrm>
        </p:grpSpPr>
        <p:sp>
          <p:nvSpPr>
            <p:cNvPr id="15" name="空心弧 37"/>
            <p:cNvSpPr/>
            <p:nvPr/>
          </p:nvSpPr>
          <p:spPr>
            <a:xfrm rot="19651622">
              <a:off x="6878211" y="2499553"/>
              <a:ext cx="1640520" cy="1107752"/>
            </a:xfrm>
            <a:custGeom>
              <a:avLst/>
              <a:gdLst/>
              <a:ahLst/>
              <a:cxnLst/>
              <a:rect l="l" t="t" r="r" b="b"/>
              <a:pathLst>
                <a:path w="1640520" h="1107752">
                  <a:moveTo>
                    <a:pt x="1325577" y="118234"/>
                  </a:moveTo>
                  <a:lnTo>
                    <a:pt x="1640520" y="564967"/>
                  </a:lnTo>
                  <a:lnTo>
                    <a:pt x="1560392" y="513334"/>
                  </a:lnTo>
                  <a:cubicBezTo>
                    <a:pt x="1219721" y="1021899"/>
                    <a:pt x="577511" y="1235120"/>
                    <a:pt x="0" y="1030975"/>
                  </a:cubicBezTo>
                  <a:lnTo>
                    <a:pt x="282614" y="231485"/>
                  </a:lnTo>
                  <a:cubicBezTo>
                    <a:pt x="490006" y="304796"/>
                    <a:pt x="720099" y="231670"/>
                    <a:pt x="846464" y="53299"/>
                  </a:cubicBezTo>
                  <a:lnTo>
                    <a:pt x="763749" y="0"/>
                  </a:lnTo>
                  <a:close/>
                </a:path>
              </a:pathLst>
            </a:custGeom>
            <a:gradFill flip="none" rotWithShape="1">
              <a:gsLst>
                <a:gs pos="61000">
                  <a:srgbClr val="C00000"/>
                </a:gs>
                <a:gs pos="7083">
                  <a:srgbClr val="FF0000"/>
                </a:gs>
                <a:gs pos="100000">
                  <a:srgbClr val="A20000"/>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280" name="矩形 16"/>
            <p:cNvSpPr>
              <a:spLocks noChangeArrowheads="1"/>
            </p:cNvSpPr>
            <p:nvPr/>
          </p:nvSpPr>
          <p:spPr bwMode="auto">
            <a:xfrm rot="-2627451">
              <a:off x="7343946" y="2832605"/>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solidFill>
                    <a:srgbClr val="000000"/>
                  </a:solidFill>
                  <a:latin typeface="微软雅黑" panose="020B0503020204020204" pitchFamily="34" charset="-122"/>
                  <a:ea typeface="微软雅黑" panose="020B0503020204020204" pitchFamily="34" charset="-122"/>
                </a:rPr>
                <a:t>添加</a:t>
              </a:r>
              <a:endParaRPr lang="en-US" altLang="zh-CN" sz="1200">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a:solidFill>
                    <a:srgbClr val="000000"/>
                  </a:solidFill>
                  <a:latin typeface="微软雅黑" panose="020B0503020204020204" pitchFamily="34" charset="-122"/>
                  <a:ea typeface="微软雅黑" panose="020B0503020204020204" pitchFamily="34" charset="-122"/>
                </a:rPr>
                <a:t>文字</a:t>
              </a:r>
              <a:endParaRPr lang="en-US" altLang="ko-KR" sz="1200">
                <a:solidFill>
                  <a:srgbClr val="000000"/>
                </a:solidFill>
                <a:latin typeface="微软雅黑" panose="020B0503020204020204" pitchFamily="34" charset="-122"/>
                <a:ea typeface="微软雅黑" panose="020B0503020204020204" pitchFamily="34" charset="-122"/>
              </a:endParaRPr>
            </a:p>
          </p:txBody>
        </p:sp>
      </p:grpSp>
      <p:grpSp>
        <p:nvGrpSpPr>
          <p:cNvPr id="17" name="组合 16"/>
          <p:cNvGrpSpPr/>
          <p:nvPr/>
        </p:nvGrpSpPr>
        <p:grpSpPr bwMode="auto">
          <a:xfrm>
            <a:off x="508000" y="2508250"/>
            <a:ext cx="4430713" cy="1147763"/>
            <a:chOff x="500996" y="2508453"/>
            <a:chExt cx="4431043" cy="1147249"/>
          </a:xfrm>
        </p:grpSpPr>
        <p:sp>
          <p:nvSpPr>
            <p:cNvPr id="18" name="矩形 17"/>
            <p:cNvSpPr/>
            <p:nvPr/>
          </p:nvSpPr>
          <p:spPr>
            <a:xfrm>
              <a:off x="500996" y="2508453"/>
              <a:ext cx="4431043" cy="831477"/>
            </a:xfrm>
            <a:prstGeom prst="rect">
              <a:avLst/>
            </a:prstGeom>
          </p:spPr>
          <p:txBody>
            <a:bodyPr>
              <a:spAutoFit/>
            </a:bodyPr>
            <a:lstStyle/>
            <a:p>
              <a:pPr algn="just"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设计机构。拥有国内顶尖的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制作技术、顶级的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设计团队，坚持精益求精、拒绝平庸的做事精神，帮助您实现美观、精致、严谨、动感的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展示效果，让您的</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创造卓越价值</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矩形 18"/>
            <p:cNvSpPr/>
            <p:nvPr/>
          </p:nvSpPr>
          <p:spPr>
            <a:xfrm>
              <a:off x="500996" y="3317715"/>
              <a:ext cx="4431043" cy="337987"/>
            </a:xfrm>
            <a:prstGeom prst="rect">
              <a:avLst/>
            </a:prstGeom>
          </p:spPr>
          <p:txBody>
            <a:bodyPr>
              <a:spAutoFit/>
            </a:bodyPr>
            <a:lstStyle/>
            <a:p>
              <a:pPr algn="just" eaLnBrk="1" fontAlgn="auto" hangingPunct="1">
                <a:spcBef>
                  <a:spcPts val="0"/>
                </a:spcBef>
                <a:spcAft>
                  <a:spcPts val="0"/>
                </a:spcAft>
                <a:defRPr/>
              </a:pPr>
              <a:r>
                <a:rPr lang="en-US" altLang="zh-CN" sz="800" dirty="0">
                  <a:solidFill>
                    <a:schemeClr val="bg1">
                      <a:lumMod val="50000"/>
                    </a:schemeClr>
                  </a:solidFill>
                  <a:latin typeface="Arial" panose="020B0604020202020204" pitchFamily="34" charset="0"/>
                  <a:ea typeface="+mn-ea"/>
                  <a:cs typeface="Arial" panose="020B0604020202020204" pitchFamily="34" charset="0"/>
                </a:rPr>
                <a:t>RAPIDPPT, the leader of professional PPT designer in China. 6 years of making professional PPT, 500 case studies for the classical PPT, make sure you will be satisfied. </a:t>
              </a:r>
              <a:endParaRPr lang="en-US" altLang="zh-CN" sz="800" dirty="0">
                <a:solidFill>
                  <a:schemeClr val="bg1">
                    <a:lumMod val="50000"/>
                  </a:schemeClr>
                </a:solidFill>
                <a:latin typeface="Arial" panose="020B0604020202020204" pitchFamily="34" charset="0"/>
                <a:ea typeface="+mn-ea"/>
                <a:cs typeface="Arial" panose="020B0604020202020204" pitchFamily="34" charset="0"/>
              </a:endParaRPr>
            </a:p>
          </p:txBody>
        </p:sp>
      </p:grpSp>
      <p:grpSp>
        <p:nvGrpSpPr>
          <p:cNvPr id="11274" name="组合 19"/>
          <p:cNvGrpSpPr/>
          <p:nvPr/>
        </p:nvGrpSpPr>
        <p:grpSpPr bwMode="auto">
          <a:xfrm>
            <a:off x="835025" y="-14288"/>
            <a:ext cx="2513013" cy="307976"/>
            <a:chOff x="835117" y="-14845"/>
            <a:chExt cx="2512747" cy="307777"/>
          </a:xfrm>
        </p:grpSpPr>
        <p:sp>
          <p:nvSpPr>
            <p:cNvPr id="11275" name="TextBox 20"/>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22" name="TextBox 21"/>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70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nodeType="withEffect">
                                  <p:stCondLst>
                                    <p:cond delay="110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nodeType="withEffect">
                                  <p:stCondLst>
                                    <p:cond delay="140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par>
                                <p:cTn id="20" presetID="53" presetClass="entr" presetSubtype="16" fill="hold" nodeType="withEffect">
                                  <p:stCondLst>
                                    <p:cond delay="1700"/>
                                  </p:stCondLst>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animEffect transition="in" filter="fade">
                                      <p:cBhvr>
                                        <p:cTn id="24" dur="500"/>
                                        <p:tgtEl>
                                          <p:spTgt spid="11"/>
                                        </p:tgtEl>
                                      </p:cBhvr>
                                    </p:animEffect>
                                  </p:childTnLst>
                                </p:cTn>
                              </p:par>
                              <p:par>
                                <p:cTn id="25" presetID="53" presetClass="entr" presetSubtype="16" fill="hold" nodeType="withEffect">
                                  <p:stCondLst>
                                    <p:cond delay="1900"/>
                                  </p:stCondLst>
                                  <p:childTnLst>
                                    <p:set>
                                      <p:cBhvr>
                                        <p:cTn id="26" dur="1" fill="hold">
                                          <p:stCondLst>
                                            <p:cond delay="0"/>
                                          </p:stCondLst>
                                        </p:cTn>
                                        <p:tgtEl>
                                          <p:spTgt spid="14"/>
                                        </p:tgtEl>
                                        <p:attrNameLst>
                                          <p:attrName>style.visibility</p:attrName>
                                        </p:attrNameLst>
                                      </p:cBhvr>
                                      <p:to>
                                        <p:strVal val="visible"/>
                                      </p:to>
                                    </p:set>
                                    <p:anim calcmode="lin" valueType="num">
                                      <p:cBhvr>
                                        <p:cTn id="27" dur="500" fill="hold"/>
                                        <p:tgtEl>
                                          <p:spTgt spid="14"/>
                                        </p:tgtEl>
                                        <p:attrNameLst>
                                          <p:attrName>ppt_w</p:attrName>
                                        </p:attrNameLst>
                                      </p:cBhvr>
                                      <p:tavLst>
                                        <p:tav tm="0">
                                          <p:val>
                                            <p:fltVal val="0"/>
                                          </p:val>
                                        </p:tav>
                                        <p:tav tm="100000">
                                          <p:val>
                                            <p:strVal val="#ppt_w"/>
                                          </p:val>
                                        </p:tav>
                                      </p:tavLst>
                                    </p:anim>
                                    <p:anim calcmode="lin" valueType="num">
                                      <p:cBhvr>
                                        <p:cTn id="28" dur="500" fill="hold"/>
                                        <p:tgtEl>
                                          <p:spTgt spid="14"/>
                                        </p:tgtEl>
                                        <p:attrNameLst>
                                          <p:attrName>ppt_h</p:attrName>
                                        </p:attrNameLst>
                                      </p:cBhvr>
                                      <p:tavLst>
                                        <p:tav tm="0">
                                          <p:val>
                                            <p:fltVal val="0"/>
                                          </p:val>
                                        </p:tav>
                                        <p:tav tm="100000">
                                          <p:val>
                                            <p:strVal val="#ppt_h"/>
                                          </p:val>
                                        </p:tav>
                                      </p:tavLst>
                                    </p:anim>
                                    <p:animEffect transition="in" filter="fade">
                                      <p:cBhvr>
                                        <p:cTn id="29" dur="500"/>
                                        <p:tgtEl>
                                          <p:spTgt spid="14"/>
                                        </p:tgtEl>
                                      </p:cBhvr>
                                    </p:animEffect>
                                  </p:childTnLst>
                                </p:cTn>
                              </p:par>
                              <p:par>
                                <p:cTn id="30" presetID="23" presetClass="entr" presetSubtype="288" fill="hold" nodeType="withEffect">
                                  <p:stCondLst>
                                    <p:cond delay="2200"/>
                                  </p:stCondLst>
                                  <p:childTnLst>
                                    <p:set>
                                      <p:cBhvr>
                                        <p:cTn id="31" dur="1" fill="hold">
                                          <p:stCondLst>
                                            <p:cond delay="0"/>
                                          </p:stCondLst>
                                        </p:cTn>
                                        <p:tgtEl>
                                          <p:spTgt spid="3"/>
                                        </p:tgtEl>
                                        <p:attrNameLst>
                                          <p:attrName>style.visibility</p:attrName>
                                        </p:attrNameLst>
                                      </p:cBhvr>
                                      <p:to>
                                        <p:strVal val="visible"/>
                                      </p:to>
                                    </p:set>
                                    <p:anim calcmode="lin" valueType="num">
                                      <p:cBhvr>
                                        <p:cTn id="32" dur="500" fill="hold"/>
                                        <p:tgtEl>
                                          <p:spTgt spid="3"/>
                                        </p:tgtEl>
                                        <p:attrNameLst>
                                          <p:attrName>ppt_w</p:attrName>
                                        </p:attrNameLst>
                                      </p:cBhvr>
                                      <p:tavLst>
                                        <p:tav tm="0">
                                          <p:val>
                                            <p:strVal val="4/3*#ppt_w"/>
                                          </p:val>
                                        </p:tav>
                                        <p:tav tm="100000">
                                          <p:val>
                                            <p:strVal val="#ppt_w"/>
                                          </p:val>
                                        </p:tav>
                                      </p:tavLst>
                                    </p:anim>
                                    <p:anim calcmode="lin" valueType="num">
                                      <p:cBhvr>
                                        <p:cTn id="33" dur="500" fill="hold"/>
                                        <p:tgtEl>
                                          <p:spTgt spid="3"/>
                                        </p:tgtEl>
                                        <p:attrNameLst>
                                          <p:attrName>ppt_h</p:attrName>
                                        </p:attrNameLst>
                                      </p:cBhvr>
                                      <p:tavLst>
                                        <p:tav tm="0">
                                          <p:val>
                                            <p:strVal val="4/3*#ppt_h"/>
                                          </p:val>
                                        </p:tav>
                                        <p:tav tm="100000">
                                          <p:val>
                                            <p:strVal val="#ppt_h"/>
                                          </p:val>
                                        </p:tav>
                                      </p:tavLst>
                                    </p:anim>
                                  </p:childTnLst>
                                </p:cTn>
                              </p:par>
                              <p:par>
                                <p:cTn id="34" presetID="6" presetClass="emph" presetSubtype="0" autoRev="1" fill="hold" nodeType="withEffect">
                                  <p:stCondLst>
                                    <p:cond delay="2700"/>
                                  </p:stCondLst>
                                  <p:childTnLst>
                                    <p:animScale>
                                      <p:cBhvr>
                                        <p:cTn id="35" dur="250" fill="hold"/>
                                        <p:tgtEl>
                                          <p:spTgt spid="3"/>
                                        </p:tgtEl>
                                      </p:cBhvr>
                                      <p:by x="95000" y="95000"/>
                                    </p:animScale>
                                  </p:childTnLst>
                                </p:cTn>
                              </p:par>
                              <p:par>
                                <p:cTn id="36" presetID="2" presetClass="entr" presetSubtype="8" decel="100000" fill="hold" grpId="0" nodeType="withEffect">
                                  <p:stCondLst>
                                    <p:cond delay="0"/>
                                  </p:stCondLst>
                                  <p:childTnLst>
                                    <p:set>
                                      <p:cBhvr>
                                        <p:cTn id="37" dur="1" fill="hold">
                                          <p:stCondLst>
                                            <p:cond delay="0"/>
                                          </p:stCondLst>
                                        </p:cTn>
                                        <p:tgtEl>
                                          <p:spTgt spid="2"/>
                                        </p:tgtEl>
                                        <p:attrNameLst>
                                          <p:attrName>style.visibility</p:attrName>
                                        </p:attrNameLst>
                                      </p:cBhvr>
                                      <p:to>
                                        <p:strVal val="visible"/>
                                      </p:to>
                                    </p:set>
                                    <p:anim calcmode="lin" valueType="num">
                                      <p:cBhvr additive="base">
                                        <p:cTn id="38" dur="750" fill="hold"/>
                                        <p:tgtEl>
                                          <p:spTgt spid="2"/>
                                        </p:tgtEl>
                                        <p:attrNameLst>
                                          <p:attrName>ppt_x</p:attrName>
                                        </p:attrNameLst>
                                      </p:cBhvr>
                                      <p:tavLst>
                                        <p:tav tm="0">
                                          <p:val>
                                            <p:strVal val="0-#ppt_w/2"/>
                                          </p:val>
                                        </p:tav>
                                        <p:tav tm="100000">
                                          <p:val>
                                            <p:strVal val="#ppt_x"/>
                                          </p:val>
                                        </p:tav>
                                      </p:tavLst>
                                    </p:anim>
                                    <p:anim calcmode="lin" valueType="num">
                                      <p:cBhvr additive="base">
                                        <p:cTn id="39" dur="750" fill="hold"/>
                                        <p:tgtEl>
                                          <p:spTgt spid="2"/>
                                        </p:tgtEl>
                                        <p:attrNameLst>
                                          <p:attrName>ppt_y</p:attrName>
                                        </p:attrNameLst>
                                      </p:cBhvr>
                                      <p:tavLst>
                                        <p:tav tm="0">
                                          <p:val>
                                            <p:strVal val="#ppt_y"/>
                                          </p:val>
                                        </p:tav>
                                        <p:tav tm="100000">
                                          <p:val>
                                            <p:strVal val="#ppt_y"/>
                                          </p:val>
                                        </p:tav>
                                      </p:tavLst>
                                    </p:anim>
                                  </p:childTnLst>
                                </p:cTn>
                              </p:par>
                              <p:par>
                                <p:cTn id="40" presetID="12" presetClass="entr" presetSubtype="1" fill="hold" nodeType="withEffect">
                                  <p:stCondLst>
                                    <p:cond delay="800"/>
                                  </p:stCondLst>
                                  <p:childTnLst>
                                    <p:set>
                                      <p:cBhvr>
                                        <p:cTn id="41" dur="1" fill="hold">
                                          <p:stCondLst>
                                            <p:cond delay="0"/>
                                          </p:stCondLst>
                                        </p:cTn>
                                        <p:tgtEl>
                                          <p:spTgt spid="17"/>
                                        </p:tgtEl>
                                        <p:attrNameLst>
                                          <p:attrName>style.visibility</p:attrName>
                                        </p:attrNameLst>
                                      </p:cBhvr>
                                      <p:to>
                                        <p:strVal val="visible"/>
                                      </p:to>
                                    </p:set>
                                    <p:anim calcmode="lin" valueType="num">
                                      <p:cBhvr additive="base">
                                        <p:cTn id="42" dur="500"/>
                                        <p:tgtEl>
                                          <p:spTgt spid="17"/>
                                        </p:tgtEl>
                                        <p:attrNameLst>
                                          <p:attrName>ppt_y</p:attrName>
                                        </p:attrNameLst>
                                      </p:cBhvr>
                                      <p:tavLst>
                                        <p:tav tm="0">
                                          <p:val>
                                            <p:strVal val="#ppt_y-#ppt_h*1.125000"/>
                                          </p:val>
                                        </p:tav>
                                        <p:tav tm="100000">
                                          <p:val>
                                            <p:strVal val="#ppt_y"/>
                                          </p:val>
                                        </p:tav>
                                      </p:tavLst>
                                    </p:anim>
                                    <p:animEffect transition="in" filter="wipe(down)">
                                      <p:cBhvr>
                                        <p:cTn id="4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ChangeArrowheads="1"/>
          </p:cNvSpPr>
          <p:nvPr/>
        </p:nvSpPr>
        <p:spPr bwMode="auto">
          <a:xfrm>
            <a:off x="315913" y="1995488"/>
            <a:ext cx="1471612"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600">
                <a:solidFill>
                  <a:srgbClr val="C00000"/>
                </a:solidFill>
                <a:latin typeface="微软雅黑" panose="020B0503020204020204" pitchFamily="34" charset="-122"/>
                <a:ea typeface="微软雅黑" panose="020B0503020204020204" pitchFamily="34" charset="-122"/>
              </a:rPr>
              <a:t>插入标题</a:t>
            </a:r>
            <a:endParaRPr lang="en-US" altLang="zh-CN" sz="1600">
              <a:solidFill>
                <a:srgbClr val="C00000"/>
              </a:solidFill>
              <a:latin typeface="微软雅黑" panose="020B0503020204020204" pitchFamily="34" charset="-122"/>
              <a:ea typeface="微软雅黑" panose="020B0503020204020204" pitchFamily="34" charset="-122"/>
            </a:endParaRPr>
          </a:p>
          <a:p>
            <a:pPr eaLnBrk="1" hangingPunct="1"/>
            <a:r>
              <a:rPr lang="en-US" altLang="zh-CN" sz="1000">
                <a:solidFill>
                  <a:srgbClr val="C00000"/>
                </a:solidFill>
                <a:latin typeface="微软雅黑" panose="020B0503020204020204" pitchFamily="34" charset="-122"/>
                <a:ea typeface="微软雅黑" panose="020B0503020204020204" pitchFamily="34" charset="-122"/>
              </a:rPr>
              <a:t>Click to add title</a:t>
            </a:r>
            <a:r>
              <a:rPr lang="zh-CN" altLang="en-US" sz="1000">
                <a:solidFill>
                  <a:srgbClr val="C00000"/>
                </a:solidFill>
                <a:latin typeface="微软雅黑" panose="020B0503020204020204" pitchFamily="34" charset="-122"/>
                <a:ea typeface="微软雅黑" panose="020B0503020204020204" pitchFamily="34" charset="-122"/>
              </a:rPr>
              <a:t> </a:t>
            </a:r>
            <a:endParaRPr lang="en-US" altLang="ko-KR" sz="1000">
              <a:solidFill>
                <a:srgbClr val="C00000"/>
              </a:solidFill>
              <a:latin typeface="Arial" panose="020B0604020202020204" pitchFamily="34" charset="0"/>
              <a:ea typeface="Malgun Gothic" panose="020B0503020000020004" pitchFamily="34" charset="-127"/>
            </a:endParaRPr>
          </a:p>
        </p:txBody>
      </p:sp>
      <p:sp>
        <p:nvSpPr>
          <p:cNvPr id="3" name="椭圆 2"/>
          <p:cNvSpPr/>
          <p:nvPr/>
        </p:nvSpPr>
        <p:spPr>
          <a:xfrm>
            <a:off x="381000" y="2503488"/>
            <a:ext cx="250825" cy="250825"/>
          </a:xfrm>
          <a:prstGeom prst="ellipse">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 name="组合 3"/>
          <p:cNvGrpSpPr/>
          <p:nvPr/>
        </p:nvGrpSpPr>
        <p:grpSpPr bwMode="auto">
          <a:xfrm>
            <a:off x="631825" y="2570163"/>
            <a:ext cx="8545513" cy="117475"/>
            <a:chOff x="631699" y="2570470"/>
            <a:chExt cx="8545714" cy="117346"/>
          </a:xfrm>
        </p:grpSpPr>
        <p:cxnSp>
          <p:nvCxnSpPr>
            <p:cNvPr id="5" name="直接连接符 4"/>
            <p:cNvCxnSpPr/>
            <p:nvPr/>
          </p:nvCxnSpPr>
          <p:spPr>
            <a:xfrm>
              <a:off x="631699" y="2629143"/>
              <a:ext cx="8545714" cy="0"/>
            </a:xfrm>
            <a:prstGeom prst="line">
              <a:avLst/>
            </a:prstGeom>
            <a:solidFill>
              <a:srgbClr val="C00000"/>
            </a:solidFill>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1841402"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7" name="椭圆 6"/>
            <p:cNvSpPr/>
            <p:nvPr/>
          </p:nvSpPr>
          <p:spPr>
            <a:xfrm>
              <a:off x="3166997"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8" name="椭圆 7"/>
            <p:cNvSpPr/>
            <p:nvPr/>
          </p:nvSpPr>
          <p:spPr>
            <a:xfrm>
              <a:off x="4494178"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9" name="椭圆 8"/>
            <p:cNvSpPr/>
            <p:nvPr/>
          </p:nvSpPr>
          <p:spPr>
            <a:xfrm>
              <a:off x="5819771"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0" name="椭圆 9"/>
            <p:cNvSpPr/>
            <p:nvPr/>
          </p:nvSpPr>
          <p:spPr>
            <a:xfrm>
              <a:off x="7146952"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 name="椭圆 10"/>
            <p:cNvSpPr/>
            <p:nvPr/>
          </p:nvSpPr>
          <p:spPr>
            <a:xfrm>
              <a:off x="8388406" y="2570470"/>
              <a:ext cx="117478" cy="117346"/>
            </a:xfrm>
            <a:prstGeom prst="ellipse">
              <a:avLst/>
            </a:prstGeom>
            <a:solidFill>
              <a:srgbClr val="C0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2" name="组合 11"/>
          <p:cNvGrpSpPr/>
          <p:nvPr/>
        </p:nvGrpSpPr>
        <p:grpSpPr bwMode="auto">
          <a:xfrm>
            <a:off x="1785938" y="860425"/>
            <a:ext cx="1712912" cy="1538288"/>
            <a:chOff x="1785268" y="859776"/>
            <a:chExt cx="1713256" cy="1539613"/>
          </a:xfrm>
        </p:grpSpPr>
        <p:grpSp>
          <p:nvGrpSpPr>
            <p:cNvPr id="12348" name="组合 22"/>
            <p:cNvGrpSpPr/>
            <p:nvPr/>
          </p:nvGrpSpPr>
          <p:grpSpPr bwMode="auto">
            <a:xfrm>
              <a:off x="1785268" y="859776"/>
              <a:ext cx="1713256" cy="1539613"/>
              <a:chOff x="378057" y="1079501"/>
              <a:chExt cx="1713256" cy="1539613"/>
            </a:xfrm>
          </p:grpSpPr>
          <p:sp>
            <p:nvSpPr>
              <p:cNvPr id="15" name="圆角矩形 14"/>
              <p:cNvSpPr/>
              <p:nvPr/>
            </p:nvSpPr>
            <p:spPr>
              <a:xfrm>
                <a:off x="381003" y="1079501"/>
                <a:ext cx="1710310" cy="1325692"/>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6" name="矩形标注 15"/>
              <p:cNvSpPr/>
              <p:nvPr/>
            </p:nvSpPr>
            <p:spPr>
              <a:xfrm rot="10800000" flipV="1">
                <a:off x="381233" y="2315640"/>
                <a:ext cx="1710080" cy="268519"/>
              </a:xfrm>
              <a:prstGeom prst="wedgeRectCallout">
                <a:avLst>
                  <a:gd name="adj1" fmla="val 36625"/>
                  <a:gd name="adj2" fmla="val 78941"/>
                </a:avLst>
              </a:prstGeom>
              <a:gradFill flip="none" rotWithShape="1">
                <a:gsLst>
                  <a:gs pos="61000">
                    <a:srgbClr val="C00000"/>
                  </a:gs>
                  <a:gs pos="7083">
                    <a:srgbClr val="FF0000"/>
                  </a:gs>
                  <a:gs pos="100000">
                    <a:srgbClr val="A2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354" name="TextBox 7"/>
              <p:cNvSpPr txBox="1">
                <a:spLocks noChangeArrowheads="1"/>
              </p:cNvSpPr>
              <p:nvPr/>
            </p:nvSpPr>
            <p:spPr bwMode="auto">
              <a:xfrm>
                <a:off x="378057" y="2280560"/>
                <a:ext cx="58817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2010</a:t>
                </a:r>
                <a:endParaRPr lang="zh-CN" altLang="en-US" sz="1600">
                  <a:solidFill>
                    <a:schemeClr val="bg1"/>
                  </a:solidFill>
                  <a:latin typeface="Bebas" pitchFamily="2" charset="0"/>
                </a:endParaRPr>
              </a:p>
            </p:txBody>
          </p:sp>
          <p:sp>
            <p:nvSpPr>
              <p:cNvPr id="12355" name="矩形 38"/>
              <p:cNvSpPr>
                <a:spLocks noChangeArrowheads="1"/>
              </p:cNvSpPr>
              <p:nvPr/>
            </p:nvSpPr>
            <p:spPr bwMode="auto">
              <a:xfrm>
                <a:off x="919274" y="2296542"/>
                <a:ext cx="115585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14" name="矩形 13"/>
            <p:cNvSpPr/>
            <p:nvPr/>
          </p:nvSpPr>
          <p:spPr>
            <a:xfrm>
              <a:off x="1871010" y="966231"/>
              <a:ext cx="1564001" cy="999397"/>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19" name="组合 18"/>
          <p:cNvGrpSpPr/>
          <p:nvPr/>
        </p:nvGrpSpPr>
        <p:grpSpPr bwMode="auto">
          <a:xfrm>
            <a:off x="4371975" y="842963"/>
            <a:ext cx="1722438" cy="1555750"/>
            <a:chOff x="4372229" y="843558"/>
            <a:chExt cx="1722010" cy="1555831"/>
          </a:xfrm>
        </p:grpSpPr>
        <p:grpSp>
          <p:nvGrpSpPr>
            <p:cNvPr id="12338" name="组合 55"/>
            <p:cNvGrpSpPr/>
            <p:nvPr/>
          </p:nvGrpSpPr>
          <p:grpSpPr bwMode="auto">
            <a:xfrm>
              <a:off x="4372229" y="843558"/>
              <a:ext cx="1722010" cy="1555831"/>
              <a:chOff x="378057" y="1063283"/>
              <a:chExt cx="1722010" cy="1555831"/>
            </a:xfrm>
          </p:grpSpPr>
          <p:sp>
            <p:nvSpPr>
              <p:cNvPr id="22" name="圆角矩形 21"/>
              <p:cNvSpPr/>
              <p:nvPr/>
            </p:nvSpPr>
            <p:spPr>
              <a:xfrm>
                <a:off x="381003" y="1063283"/>
                <a:ext cx="1710310" cy="1341910"/>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3" name="矩形标注 22"/>
              <p:cNvSpPr/>
              <p:nvPr/>
            </p:nvSpPr>
            <p:spPr>
              <a:xfrm rot="10800000" flipV="1">
                <a:off x="381003" y="2315047"/>
                <a:ext cx="1710310" cy="269580"/>
              </a:xfrm>
              <a:prstGeom prst="wedgeRectCallout">
                <a:avLst>
                  <a:gd name="adj1" fmla="val 36625"/>
                  <a:gd name="adj2" fmla="val 78941"/>
                </a:avLst>
              </a:prstGeom>
              <a:gradFill flip="none" rotWithShape="1">
                <a:gsLst>
                  <a:gs pos="61000">
                    <a:schemeClr val="bg1">
                      <a:lumMod val="50000"/>
                    </a:schemeClr>
                  </a:gs>
                  <a:gs pos="7083">
                    <a:schemeClr val="bg1">
                      <a:lumMod val="75000"/>
                    </a:schemeClr>
                  </a:gs>
                  <a:gs pos="100000">
                    <a:schemeClr val="tx1">
                      <a:lumMod val="65000"/>
                      <a:lumOff val="35000"/>
                    </a:schemeClr>
                  </a:gs>
                </a:gsLst>
                <a:lin ang="2700000" scaled="1"/>
                <a:tileRect/>
              </a:gradFill>
              <a:ln>
                <a:noFill/>
              </a:ln>
              <a:effectLst>
                <a:innerShdw blurRad="635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346" name="TextBox 70"/>
              <p:cNvSpPr txBox="1">
                <a:spLocks noChangeArrowheads="1"/>
              </p:cNvSpPr>
              <p:nvPr/>
            </p:nvSpPr>
            <p:spPr bwMode="auto">
              <a:xfrm>
                <a:off x="378057" y="2280560"/>
                <a:ext cx="58977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2012</a:t>
                </a:r>
                <a:endParaRPr lang="zh-CN" altLang="en-US" sz="1600">
                  <a:solidFill>
                    <a:schemeClr val="bg1"/>
                  </a:solidFill>
                  <a:latin typeface="Bebas" pitchFamily="2" charset="0"/>
                </a:endParaRPr>
              </a:p>
            </p:txBody>
          </p:sp>
          <p:sp>
            <p:nvSpPr>
              <p:cNvPr id="12347" name="矩形 72"/>
              <p:cNvSpPr>
                <a:spLocks noChangeArrowheads="1"/>
              </p:cNvSpPr>
              <p:nvPr/>
            </p:nvSpPr>
            <p:spPr bwMode="auto">
              <a:xfrm>
                <a:off x="919274" y="2296542"/>
                <a:ext cx="118079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21" name="矩形 20"/>
            <p:cNvSpPr/>
            <p:nvPr/>
          </p:nvSpPr>
          <p:spPr>
            <a:xfrm>
              <a:off x="4448410" y="972152"/>
              <a:ext cx="1563299" cy="1000177"/>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26" name="组合 25"/>
          <p:cNvGrpSpPr/>
          <p:nvPr/>
        </p:nvGrpSpPr>
        <p:grpSpPr bwMode="auto">
          <a:xfrm>
            <a:off x="6937375" y="860425"/>
            <a:ext cx="1709738" cy="1538288"/>
            <a:chOff x="6937113" y="859776"/>
            <a:chExt cx="1710310" cy="1539613"/>
          </a:xfrm>
        </p:grpSpPr>
        <p:sp>
          <p:nvSpPr>
            <p:cNvPr id="27" name="圆角矩形 26"/>
            <p:cNvSpPr/>
            <p:nvPr/>
          </p:nvSpPr>
          <p:spPr>
            <a:xfrm>
              <a:off x="6937113" y="859776"/>
              <a:ext cx="1710310" cy="1325691"/>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p>
          </p:txBody>
        </p:sp>
        <p:sp>
          <p:nvSpPr>
            <p:cNvPr id="28" name="矩形标注 27"/>
            <p:cNvSpPr/>
            <p:nvPr/>
          </p:nvSpPr>
          <p:spPr>
            <a:xfrm rot="10800000" flipV="1">
              <a:off x="6937113" y="2095915"/>
              <a:ext cx="1710310" cy="268519"/>
            </a:xfrm>
            <a:prstGeom prst="wedgeRectCallout">
              <a:avLst>
                <a:gd name="adj1" fmla="val 36625"/>
                <a:gd name="adj2" fmla="val 78941"/>
              </a:avLst>
            </a:prstGeom>
            <a:gradFill flip="none" rotWithShape="1">
              <a:gsLst>
                <a:gs pos="61000">
                  <a:srgbClr val="C00000"/>
                </a:gs>
                <a:gs pos="7083">
                  <a:srgbClr val="FF0000"/>
                </a:gs>
                <a:gs pos="100000">
                  <a:srgbClr val="A2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2334" name="组合 1"/>
            <p:cNvGrpSpPr/>
            <p:nvPr/>
          </p:nvGrpSpPr>
          <p:grpSpPr bwMode="auto">
            <a:xfrm>
              <a:off x="6944364" y="2060835"/>
              <a:ext cx="1695809" cy="338554"/>
              <a:chOff x="7371991" y="2204851"/>
              <a:chExt cx="1695809" cy="338554"/>
            </a:xfrm>
          </p:grpSpPr>
          <p:sp>
            <p:nvSpPr>
              <p:cNvPr id="12336" name="TextBox 88"/>
              <p:cNvSpPr txBox="1">
                <a:spLocks noChangeArrowheads="1"/>
              </p:cNvSpPr>
              <p:nvPr/>
            </p:nvSpPr>
            <p:spPr bwMode="auto">
              <a:xfrm>
                <a:off x="7371991" y="2204851"/>
                <a:ext cx="59240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2014</a:t>
                </a:r>
                <a:endParaRPr lang="zh-CN" altLang="en-US" sz="1600">
                  <a:solidFill>
                    <a:schemeClr val="bg1"/>
                  </a:solidFill>
                  <a:latin typeface="Bebas" pitchFamily="2" charset="0"/>
                </a:endParaRPr>
              </a:p>
            </p:txBody>
          </p:sp>
          <p:sp>
            <p:nvSpPr>
              <p:cNvPr id="12337" name="矩形 90"/>
              <p:cNvSpPr>
                <a:spLocks noChangeArrowheads="1"/>
              </p:cNvSpPr>
              <p:nvPr/>
            </p:nvSpPr>
            <p:spPr bwMode="auto">
              <a:xfrm>
                <a:off x="7913208" y="2220833"/>
                <a:ext cx="115459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30" name="矩形 29"/>
            <p:cNvSpPr/>
            <p:nvPr/>
          </p:nvSpPr>
          <p:spPr>
            <a:xfrm>
              <a:off x="7010162" y="966231"/>
              <a:ext cx="1564211" cy="999397"/>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0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33" name="组合 32"/>
          <p:cNvGrpSpPr/>
          <p:nvPr/>
        </p:nvGrpSpPr>
        <p:grpSpPr bwMode="auto">
          <a:xfrm>
            <a:off x="5662613" y="2903538"/>
            <a:ext cx="1714500" cy="1504950"/>
            <a:chOff x="5663271" y="2902872"/>
            <a:chExt cx="1713256" cy="1505126"/>
          </a:xfrm>
        </p:grpSpPr>
        <p:sp>
          <p:nvSpPr>
            <p:cNvPr id="34" name="圆角矩形 33"/>
            <p:cNvSpPr/>
            <p:nvPr/>
          </p:nvSpPr>
          <p:spPr>
            <a:xfrm>
              <a:off x="5666217" y="3104994"/>
              <a:ext cx="1710310" cy="1303004"/>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2323" name="组合 81"/>
            <p:cNvGrpSpPr/>
            <p:nvPr/>
          </p:nvGrpSpPr>
          <p:grpSpPr bwMode="auto">
            <a:xfrm>
              <a:off x="5663271" y="2902872"/>
              <a:ext cx="1713256" cy="338554"/>
              <a:chOff x="1964201" y="4782851"/>
              <a:chExt cx="1713256" cy="338554"/>
            </a:xfrm>
          </p:grpSpPr>
          <p:sp>
            <p:nvSpPr>
              <p:cNvPr id="37" name="矩形标注 36"/>
              <p:cNvSpPr/>
              <p:nvPr/>
            </p:nvSpPr>
            <p:spPr>
              <a:xfrm rot="10800000" flipV="1">
                <a:off x="1967147" y="4817338"/>
                <a:ext cx="1710310" cy="269580"/>
              </a:xfrm>
              <a:prstGeom prst="wedgeRectCallout">
                <a:avLst>
                  <a:gd name="adj1" fmla="val 36347"/>
                  <a:gd name="adj2" fmla="val -92423"/>
                </a:avLst>
              </a:prstGeom>
              <a:gradFill flip="none" rotWithShape="1">
                <a:gsLst>
                  <a:gs pos="61000">
                    <a:schemeClr val="bg1">
                      <a:lumMod val="50000"/>
                    </a:schemeClr>
                  </a:gs>
                  <a:gs pos="7083">
                    <a:schemeClr val="bg1">
                      <a:lumMod val="75000"/>
                    </a:schemeClr>
                  </a:gs>
                  <a:gs pos="100000">
                    <a:schemeClr val="tx1">
                      <a:lumMod val="65000"/>
                      <a:lumOff val="35000"/>
                    </a:schemeClr>
                  </a:gs>
                </a:gsLst>
                <a:lin ang="2700000" scaled="1"/>
                <a:tileRect/>
              </a:gradFill>
              <a:ln>
                <a:noFill/>
              </a:ln>
              <a:effectLst>
                <a:innerShdw blurRad="635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328" name="TextBox 83"/>
              <p:cNvSpPr txBox="1">
                <a:spLocks noChangeArrowheads="1"/>
              </p:cNvSpPr>
              <p:nvPr/>
            </p:nvSpPr>
            <p:spPr bwMode="auto">
              <a:xfrm>
                <a:off x="1964201" y="4782851"/>
                <a:ext cx="589007"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2013</a:t>
                </a:r>
                <a:endParaRPr lang="zh-CN" altLang="en-US" sz="1600">
                  <a:solidFill>
                    <a:schemeClr val="bg1"/>
                  </a:solidFill>
                  <a:latin typeface="Bebas" pitchFamily="2" charset="0"/>
                </a:endParaRPr>
              </a:p>
            </p:txBody>
          </p:sp>
          <p:sp>
            <p:nvSpPr>
              <p:cNvPr id="12329" name="矩形 84"/>
              <p:cNvSpPr>
                <a:spLocks noChangeArrowheads="1"/>
              </p:cNvSpPr>
              <p:nvPr/>
            </p:nvSpPr>
            <p:spPr bwMode="auto">
              <a:xfrm>
                <a:off x="2505418" y="4798833"/>
                <a:ext cx="11218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36" name="矩形 35"/>
            <p:cNvSpPr/>
            <p:nvPr/>
          </p:nvSpPr>
          <p:spPr>
            <a:xfrm>
              <a:off x="5739416" y="3349011"/>
              <a:ext cx="1562552" cy="998655"/>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40" name="组合 39"/>
          <p:cNvGrpSpPr/>
          <p:nvPr/>
        </p:nvGrpSpPr>
        <p:grpSpPr bwMode="auto">
          <a:xfrm>
            <a:off x="3059113" y="2903538"/>
            <a:ext cx="1714500" cy="1584325"/>
            <a:chOff x="3059832" y="2902872"/>
            <a:chExt cx="1713256" cy="1585690"/>
          </a:xfrm>
        </p:grpSpPr>
        <p:sp>
          <p:nvSpPr>
            <p:cNvPr id="41" name="圆角矩形 40"/>
            <p:cNvSpPr/>
            <p:nvPr/>
          </p:nvSpPr>
          <p:spPr>
            <a:xfrm>
              <a:off x="3062778" y="3185558"/>
              <a:ext cx="1710310" cy="1303004"/>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2315" name="组合 75"/>
            <p:cNvGrpSpPr/>
            <p:nvPr/>
          </p:nvGrpSpPr>
          <p:grpSpPr bwMode="auto">
            <a:xfrm>
              <a:off x="3059832" y="2902872"/>
              <a:ext cx="1713256" cy="338554"/>
              <a:chOff x="1964201" y="4782851"/>
              <a:chExt cx="1713256" cy="338554"/>
            </a:xfrm>
          </p:grpSpPr>
          <p:sp>
            <p:nvSpPr>
              <p:cNvPr id="44" name="矩形标注 43"/>
              <p:cNvSpPr/>
              <p:nvPr/>
            </p:nvSpPr>
            <p:spPr>
              <a:xfrm rot="10800000" flipV="1">
                <a:off x="1967374" y="4817806"/>
                <a:ext cx="1710083" cy="268518"/>
              </a:xfrm>
              <a:prstGeom prst="wedgeRectCallout">
                <a:avLst>
                  <a:gd name="adj1" fmla="val 36347"/>
                  <a:gd name="adj2" fmla="val -92423"/>
                </a:avLst>
              </a:prstGeom>
              <a:gradFill flip="none" rotWithShape="1">
                <a:gsLst>
                  <a:gs pos="61000">
                    <a:srgbClr val="C00000"/>
                  </a:gs>
                  <a:gs pos="7083">
                    <a:srgbClr val="FF0000"/>
                  </a:gs>
                  <a:gs pos="100000">
                    <a:srgbClr val="A2000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318" name="TextBox 77"/>
              <p:cNvSpPr txBox="1">
                <a:spLocks noChangeArrowheads="1"/>
              </p:cNvSpPr>
              <p:nvPr/>
            </p:nvSpPr>
            <p:spPr bwMode="auto">
              <a:xfrm>
                <a:off x="1964201" y="4782851"/>
                <a:ext cx="55130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2011</a:t>
                </a:r>
                <a:endParaRPr lang="zh-CN" altLang="en-US" sz="1600">
                  <a:solidFill>
                    <a:schemeClr val="bg1"/>
                  </a:solidFill>
                  <a:latin typeface="Bebas" pitchFamily="2" charset="0"/>
                </a:endParaRPr>
              </a:p>
            </p:txBody>
          </p:sp>
          <p:sp>
            <p:nvSpPr>
              <p:cNvPr id="12319" name="矩形 78"/>
              <p:cNvSpPr>
                <a:spLocks noChangeArrowheads="1"/>
              </p:cNvSpPr>
              <p:nvPr/>
            </p:nvSpPr>
            <p:spPr bwMode="auto">
              <a:xfrm>
                <a:off x="2505418" y="4798833"/>
                <a:ext cx="113821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43" name="矩形 42"/>
            <p:cNvSpPr/>
            <p:nvPr/>
          </p:nvSpPr>
          <p:spPr>
            <a:xfrm>
              <a:off x="3135977" y="3330277"/>
              <a:ext cx="1562552" cy="999398"/>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47" name="组合 46"/>
          <p:cNvGrpSpPr/>
          <p:nvPr/>
        </p:nvGrpSpPr>
        <p:grpSpPr bwMode="auto">
          <a:xfrm>
            <a:off x="396875" y="2903538"/>
            <a:ext cx="1712913" cy="1504950"/>
            <a:chOff x="396679" y="2902872"/>
            <a:chExt cx="1713256" cy="1505126"/>
          </a:xfrm>
        </p:grpSpPr>
        <p:sp>
          <p:nvSpPr>
            <p:cNvPr id="48" name="圆角矩形 47"/>
            <p:cNvSpPr/>
            <p:nvPr/>
          </p:nvSpPr>
          <p:spPr>
            <a:xfrm>
              <a:off x="399625" y="3104994"/>
              <a:ext cx="1710310" cy="1303004"/>
            </a:xfrm>
            <a:prstGeom prst="roundRect">
              <a:avLst>
                <a:gd name="adj" fmla="val 5182"/>
              </a:avLst>
            </a:prstGeom>
            <a:gradFill flip="none" rotWithShape="1">
              <a:gsLst>
                <a:gs pos="100000">
                  <a:srgbClr val="CFCFCF"/>
                </a:gs>
                <a:gs pos="2083">
                  <a:schemeClr val="bg1">
                    <a:lumMod val="95000"/>
                  </a:schemeClr>
                </a:gs>
                <a:gs pos="64000">
                  <a:srgbClr val="E6E6E6"/>
                </a:gs>
              </a:gsLst>
              <a:lin ang="5400000" scaled="1"/>
              <a:tileRect/>
            </a:gradFill>
            <a:ln>
              <a:noFill/>
            </a:ln>
            <a:effectLst>
              <a:outerShdw blurRad="50800" sx="99000" sy="99000" algn="ctr" rotWithShape="0">
                <a:prstClr val="black">
                  <a:alpha val="20000"/>
                </a:prstClr>
              </a:outerShdw>
            </a:effectLst>
            <a:scene3d>
              <a:camera prst="orthographicFront"/>
              <a:lightRig rig="threePt" dir="t"/>
            </a:scene3d>
            <a:sp3d extrusionH="76200">
              <a:extrusionClr>
                <a:schemeClr val="bg1">
                  <a:lumMod val="95000"/>
                </a:schemeClr>
              </a:extrusionClr>
              <a:contourClr>
                <a:schemeClr val="bg1"/>
              </a:contour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2305" name="组合 19"/>
            <p:cNvGrpSpPr/>
            <p:nvPr/>
          </p:nvGrpSpPr>
          <p:grpSpPr bwMode="auto">
            <a:xfrm>
              <a:off x="396679" y="2902872"/>
              <a:ext cx="1713256" cy="338554"/>
              <a:chOff x="1964201" y="4782851"/>
              <a:chExt cx="1713256" cy="338554"/>
            </a:xfrm>
          </p:grpSpPr>
          <p:sp>
            <p:nvSpPr>
              <p:cNvPr id="51" name="矩形标注 50"/>
              <p:cNvSpPr/>
              <p:nvPr/>
            </p:nvSpPr>
            <p:spPr>
              <a:xfrm rot="10800000" flipV="1">
                <a:off x="1967147" y="4817338"/>
                <a:ext cx="1710310" cy="269580"/>
              </a:xfrm>
              <a:prstGeom prst="wedgeRectCallout">
                <a:avLst>
                  <a:gd name="adj1" fmla="val 36347"/>
                  <a:gd name="adj2" fmla="val -92423"/>
                </a:avLst>
              </a:prstGeom>
              <a:gradFill flip="none" rotWithShape="1">
                <a:gsLst>
                  <a:gs pos="61000">
                    <a:schemeClr val="bg1">
                      <a:lumMod val="50000"/>
                    </a:schemeClr>
                  </a:gs>
                  <a:gs pos="7083">
                    <a:schemeClr val="bg1">
                      <a:lumMod val="75000"/>
                    </a:schemeClr>
                  </a:gs>
                  <a:gs pos="100000">
                    <a:schemeClr val="tx1">
                      <a:lumMod val="65000"/>
                      <a:lumOff val="35000"/>
                    </a:schemeClr>
                  </a:gs>
                </a:gsLst>
                <a:lin ang="2700000" scaled="1"/>
                <a:tileRect/>
              </a:gradFill>
              <a:ln>
                <a:noFill/>
              </a:ln>
              <a:effectLst>
                <a:innerShdw blurRad="63500">
                  <a:prstClr val="black">
                    <a:alpha val="1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310" name="TextBox 51"/>
              <p:cNvSpPr txBox="1">
                <a:spLocks noChangeArrowheads="1"/>
              </p:cNvSpPr>
              <p:nvPr/>
            </p:nvSpPr>
            <p:spPr bwMode="auto">
              <a:xfrm>
                <a:off x="1964201" y="4782851"/>
                <a:ext cx="62068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600">
                    <a:solidFill>
                      <a:schemeClr val="bg1"/>
                    </a:solidFill>
                    <a:latin typeface="Bebas" pitchFamily="2" charset="0"/>
                  </a:rPr>
                  <a:t>2009</a:t>
                </a:r>
                <a:endParaRPr lang="zh-CN" altLang="en-US" sz="1600">
                  <a:solidFill>
                    <a:schemeClr val="bg1"/>
                  </a:solidFill>
                  <a:latin typeface="Bebas" pitchFamily="2" charset="0"/>
                </a:endParaRPr>
              </a:p>
            </p:txBody>
          </p:sp>
          <p:sp>
            <p:nvSpPr>
              <p:cNvPr id="12311" name="矩形 53"/>
              <p:cNvSpPr>
                <a:spLocks noChangeArrowheads="1"/>
              </p:cNvSpPr>
              <p:nvPr/>
            </p:nvSpPr>
            <p:spPr bwMode="auto">
              <a:xfrm>
                <a:off x="2505418" y="4798833"/>
                <a:ext cx="115853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b="1">
                    <a:solidFill>
                      <a:schemeClr val="bg1"/>
                    </a:solidFill>
                    <a:latin typeface="微软雅黑" panose="020B0503020204020204" pitchFamily="34" charset="-122"/>
                    <a:ea typeface="微软雅黑" panose="020B0503020204020204" pitchFamily="34" charset="-122"/>
                  </a:rPr>
                  <a:t>添加文字</a:t>
                </a:r>
                <a:endParaRPr lang="en-US" altLang="ko-KR" sz="1400" b="1">
                  <a:solidFill>
                    <a:schemeClr val="bg1"/>
                  </a:solidFill>
                  <a:latin typeface="微软雅黑" panose="020B0503020204020204" pitchFamily="34" charset="-122"/>
                  <a:ea typeface="微软雅黑" panose="020B0503020204020204" pitchFamily="34" charset="-122"/>
                </a:endParaRPr>
              </a:p>
            </p:txBody>
          </p:sp>
        </p:grpSp>
        <p:sp>
          <p:nvSpPr>
            <p:cNvPr id="50" name="矩形 49"/>
            <p:cNvSpPr/>
            <p:nvPr/>
          </p:nvSpPr>
          <p:spPr>
            <a:xfrm>
              <a:off x="472894" y="3333134"/>
              <a:ext cx="1564001" cy="998655"/>
            </a:xfrm>
            <a:prstGeom prst="rect">
              <a:avLst/>
            </a:prstGeom>
          </p:spPr>
          <p:txBody>
            <a:bodyPr>
              <a:spAutoFit/>
            </a:bodyPr>
            <a:lstStyle/>
            <a:p>
              <a:pPr algn="just" eaLnBrk="1" fontAlgn="auto" hangingPunct="1">
                <a:lnSpc>
                  <a:spcPct val="120000"/>
                </a:lnSpc>
                <a:spcBef>
                  <a:spcPts val="0"/>
                </a:spcBef>
                <a:spcAft>
                  <a:spcPts val="0"/>
                </a:spcAft>
                <a:defRPr/>
              </a:pP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0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100" dirty="0">
                <a:solidFill>
                  <a:schemeClr val="tx1">
                    <a:lumMod val="50000"/>
                    <a:lumOff val="50000"/>
                  </a:schemeClr>
                </a:solidFill>
                <a:latin typeface="Arial" panose="020B0604020202020204" pitchFamily="34" charset="0"/>
                <a:ea typeface="+mn-ea"/>
                <a:cs typeface="Arial" panose="020B0604020202020204" pitchFamily="34" charset="0"/>
              </a:endParaRPr>
            </a:p>
          </p:txBody>
        </p:sp>
      </p:grpSp>
      <p:grpSp>
        <p:nvGrpSpPr>
          <p:cNvPr id="12299" name="组合 54"/>
          <p:cNvGrpSpPr/>
          <p:nvPr/>
        </p:nvGrpSpPr>
        <p:grpSpPr bwMode="auto">
          <a:xfrm>
            <a:off x="835025" y="-14288"/>
            <a:ext cx="2513013" cy="307976"/>
            <a:chOff x="835117" y="-14845"/>
            <a:chExt cx="2512747" cy="307777"/>
          </a:xfrm>
        </p:grpSpPr>
        <p:sp>
          <p:nvSpPr>
            <p:cNvPr id="12300" name="TextBox 56"/>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56" name="TextBox 57"/>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23" presetClass="entr" presetSubtype="32"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strVal val="4*#ppt_w"/>
                                          </p:val>
                                        </p:tav>
                                        <p:tav tm="100000">
                                          <p:val>
                                            <p:strVal val="#ppt_w"/>
                                          </p:val>
                                        </p:tav>
                                      </p:tavLst>
                                    </p:anim>
                                    <p:anim calcmode="lin" valueType="num">
                                      <p:cBhvr>
                                        <p:cTn id="11" dur="500" fill="hold"/>
                                        <p:tgtEl>
                                          <p:spTgt spid="3"/>
                                        </p:tgtEl>
                                        <p:attrNameLst>
                                          <p:attrName>ppt_h</p:attrName>
                                        </p:attrNameLst>
                                      </p:cBhvr>
                                      <p:tavLst>
                                        <p:tav tm="0">
                                          <p:val>
                                            <p:strVal val="4*#ppt_h"/>
                                          </p:val>
                                        </p:tav>
                                        <p:tav tm="100000">
                                          <p:val>
                                            <p:strVal val="#ppt_h"/>
                                          </p:val>
                                        </p:tav>
                                      </p:tavLst>
                                    </p:anim>
                                  </p:childTnLst>
                                </p:cTn>
                              </p:par>
                              <p:par>
                                <p:cTn id="12" presetID="2" presetClass="entr" presetSubtype="8" decel="100000" fill="hold" grpId="0" nodeType="withEffect">
                                  <p:stCondLst>
                                    <p:cond delay="50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0-#ppt_w/2"/>
                                          </p:val>
                                        </p:tav>
                                        <p:tav tm="100000">
                                          <p:val>
                                            <p:strVal val="#ppt_x"/>
                                          </p:val>
                                        </p:tav>
                                      </p:tavLst>
                                    </p:anim>
                                    <p:anim calcmode="lin" valueType="num">
                                      <p:cBhvr additive="base">
                                        <p:cTn id="15" dur="500" fill="hold"/>
                                        <p:tgtEl>
                                          <p:spTgt spid="2"/>
                                        </p:tgtEl>
                                        <p:attrNameLst>
                                          <p:attrName>ppt_y</p:attrName>
                                        </p:attrNameLst>
                                      </p:cBhvr>
                                      <p:tavLst>
                                        <p:tav tm="0">
                                          <p:val>
                                            <p:strVal val="#ppt_y"/>
                                          </p:val>
                                        </p:tav>
                                        <p:tav tm="100000">
                                          <p:val>
                                            <p:strVal val="#ppt_y"/>
                                          </p:val>
                                        </p:tav>
                                      </p:tavLst>
                                    </p:anim>
                                  </p:childTnLst>
                                </p:cTn>
                              </p:par>
                              <p:par>
                                <p:cTn id="16" presetID="22" presetClass="entr" presetSubtype="8" fill="hold" nodeType="withEffect">
                                  <p:stCondLst>
                                    <p:cond delay="1000"/>
                                  </p:stCondLst>
                                  <p:childTnLst>
                                    <p:set>
                                      <p:cBhvr>
                                        <p:cTn id="17" dur="1" fill="hold">
                                          <p:stCondLst>
                                            <p:cond delay="0"/>
                                          </p:stCondLst>
                                        </p:cTn>
                                        <p:tgtEl>
                                          <p:spTgt spid="4"/>
                                        </p:tgtEl>
                                        <p:attrNameLst>
                                          <p:attrName>style.visibility</p:attrName>
                                        </p:attrNameLst>
                                      </p:cBhvr>
                                      <p:to>
                                        <p:strVal val="visible"/>
                                      </p:to>
                                    </p:set>
                                    <p:animEffect transition="in" filter="wipe(left)">
                                      <p:cBhvr>
                                        <p:cTn id="18" dur="500"/>
                                        <p:tgtEl>
                                          <p:spTgt spid="4"/>
                                        </p:tgtEl>
                                      </p:cBhvr>
                                    </p:animEffect>
                                  </p:childTnLst>
                                </p:cTn>
                              </p:par>
                              <p:par>
                                <p:cTn id="19" presetID="12" presetClass="entr" presetSubtype="1" fill="hold" nodeType="withEffect">
                                  <p:stCondLst>
                                    <p:cond delay="1500"/>
                                  </p:stCondLst>
                                  <p:childTnLst>
                                    <p:set>
                                      <p:cBhvr>
                                        <p:cTn id="20" dur="1" fill="hold">
                                          <p:stCondLst>
                                            <p:cond delay="0"/>
                                          </p:stCondLst>
                                        </p:cTn>
                                        <p:tgtEl>
                                          <p:spTgt spid="47"/>
                                        </p:tgtEl>
                                        <p:attrNameLst>
                                          <p:attrName>style.visibility</p:attrName>
                                        </p:attrNameLst>
                                      </p:cBhvr>
                                      <p:to>
                                        <p:strVal val="visible"/>
                                      </p:to>
                                    </p:set>
                                    <p:anim calcmode="lin" valueType="num">
                                      <p:cBhvr additive="base">
                                        <p:cTn id="21" dur="750"/>
                                        <p:tgtEl>
                                          <p:spTgt spid="47"/>
                                        </p:tgtEl>
                                        <p:attrNameLst>
                                          <p:attrName>ppt_y</p:attrName>
                                        </p:attrNameLst>
                                      </p:cBhvr>
                                      <p:tavLst>
                                        <p:tav tm="0">
                                          <p:val>
                                            <p:strVal val="#ppt_y-#ppt_h*1.125000"/>
                                          </p:val>
                                        </p:tav>
                                        <p:tav tm="100000">
                                          <p:val>
                                            <p:strVal val="#ppt_y"/>
                                          </p:val>
                                        </p:tav>
                                      </p:tavLst>
                                    </p:anim>
                                    <p:animEffect transition="in" filter="wipe(down)">
                                      <p:cBhvr>
                                        <p:cTn id="22" dur="750"/>
                                        <p:tgtEl>
                                          <p:spTgt spid="47"/>
                                        </p:tgtEl>
                                      </p:cBhvr>
                                    </p:animEffect>
                                  </p:childTnLst>
                                </p:cTn>
                              </p:par>
                              <p:par>
                                <p:cTn id="23" presetID="12" presetClass="entr" presetSubtype="4" fill="hold" nodeType="withEffect">
                                  <p:stCondLst>
                                    <p:cond delay="210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750"/>
                                        <p:tgtEl>
                                          <p:spTgt spid="12"/>
                                        </p:tgtEl>
                                        <p:attrNameLst>
                                          <p:attrName>ppt_y</p:attrName>
                                        </p:attrNameLst>
                                      </p:cBhvr>
                                      <p:tavLst>
                                        <p:tav tm="0">
                                          <p:val>
                                            <p:strVal val="#ppt_y+#ppt_h*1.125000"/>
                                          </p:val>
                                        </p:tav>
                                        <p:tav tm="100000">
                                          <p:val>
                                            <p:strVal val="#ppt_y"/>
                                          </p:val>
                                        </p:tav>
                                      </p:tavLst>
                                    </p:anim>
                                    <p:animEffect transition="in" filter="wipe(up)">
                                      <p:cBhvr>
                                        <p:cTn id="26" dur="750"/>
                                        <p:tgtEl>
                                          <p:spTgt spid="12"/>
                                        </p:tgtEl>
                                      </p:cBhvr>
                                    </p:animEffect>
                                  </p:childTnLst>
                                </p:cTn>
                              </p:par>
                              <p:par>
                                <p:cTn id="27" presetID="12" presetClass="entr" presetSubtype="1" fill="hold" nodeType="withEffect">
                                  <p:stCondLst>
                                    <p:cond delay="2700"/>
                                  </p:stCondLst>
                                  <p:childTnLst>
                                    <p:set>
                                      <p:cBhvr>
                                        <p:cTn id="28" dur="1" fill="hold">
                                          <p:stCondLst>
                                            <p:cond delay="0"/>
                                          </p:stCondLst>
                                        </p:cTn>
                                        <p:tgtEl>
                                          <p:spTgt spid="40"/>
                                        </p:tgtEl>
                                        <p:attrNameLst>
                                          <p:attrName>style.visibility</p:attrName>
                                        </p:attrNameLst>
                                      </p:cBhvr>
                                      <p:to>
                                        <p:strVal val="visible"/>
                                      </p:to>
                                    </p:set>
                                    <p:anim calcmode="lin" valueType="num">
                                      <p:cBhvr additive="base">
                                        <p:cTn id="29" dur="750"/>
                                        <p:tgtEl>
                                          <p:spTgt spid="40"/>
                                        </p:tgtEl>
                                        <p:attrNameLst>
                                          <p:attrName>ppt_y</p:attrName>
                                        </p:attrNameLst>
                                      </p:cBhvr>
                                      <p:tavLst>
                                        <p:tav tm="0">
                                          <p:val>
                                            <p:strVal val="#ppt_y-#ppt_h*1.125000"/>
                                          </p:val>
                                        </p:tav>
                                        <p:tav tm="100000">
                                          <p:val>
                                            <p:strVal val="#ppt_y"/>
                                          </p:val>
                                        </p:tav>
                                      </p:tavLst>
                                    </p:anim>
                                    <p:animEffect transition="in" filter="wipe(down)">
                                      <p:cBhvr>
                                        <p:cTn id="30" dur="750"/>
                                        <p:tgtEl>
                                          <p:spTgt spid="40"/>
                                        </p:tgtEl>
                                      </p:cBhvr>
                                    </p:animEffect>
                                  </p:childTnLst>
                                </p:cTn>
                              </p:par>
                              <p:par>
                                <p:cTn id="31" presetID="12" presetClass="entr" presetSubtype="4" fill="hold" nodeType="withEffect">
                                  <p:stCondLst>
                                    <p:cond delay="3300"/>
                                  </p:stCondLst>
                                  <p:childTnLst>
                                    <p:set>
                                      <p:cBhvr>
                                        <p:cTn id="32" dur="1" fill="hold">
                                          <p:stCondLst>
                                            <p:cond delay="0"/>
                                          </p:stCondLst>
                                        </p:cTn>
                                        <p:tgtEl>
                                          <p:spTgt spid="19"/>
                                        </p:tgtEl>
                                        <p:attrNameLst>
                                          <p:attrName>style.visibility</p:attrName>
                                        </p:attrNameLst>
                                      </p:cBhvr>
                                      <p:to>
                                        <p:strVal val="visible"/>
                                      </p:to>
                                    </p:set>
                                    <p:anim calcmode="lin" valueType="num">
                                      <p:cBhvr additive="base">
                                        <p:cTn id="33" dur="750"/>
                                        <p:tgtEl>
                                          <p:spTgt spid="19"/>
                                        </p:tgtEl>
                                        <p:attrNameLst>
                                          <p:attrName>ppt_y</p:attrName>
                                        </p:attrNameLst>
                                      </p:cBhvr>
                                      <p:tavLst>
                                        <p:tav tm="0">
                                          <p:val>
                                            <p:strVal val="#ppt_y+#ppt_h*1.125000"/>
                                          </p:val>
                                        </p:tav>
                                        <p:tav tm="100000">
                                          <p:val>
                                            <p:strVal val="#ppt_y"/>
                                          </p:val>
                                        </p:tav>
                                      </p:tavLst>
                                    </p:anim>
                                    <p:animEffect transition="in" filter="wipe(up)">
                                      <p:cBhvr>
                                        <p:cTn id="34" dur="750"/>
                                        <p:tgtEl>
                                          <p:spTgt spid="19"/>
                                        </p:tgtEl>
                                      </p:cBhvr>
                                    </p:animEffect>
                                  </p:childTnLst>
                                </p:cTn>
                              </p:par>
                              <p:par>
                                <p:cTn id="35" presetID="12" presetClass="entr" presetSubtype="1" fill="hold" nodeType="withEffect">
                                  <p:stCondLst>
                                    <p:cond delay="3900"/>
                                  </p:stCondLst>
                                  <p:childTnLst>
                                    <p:set>
                                      <p:cBhvr>
                                        <p:cTn id="36" dur="1" fill="hold">
                                          <p:stCondLst>
                                            <p:cond delay="0"/>
                                          </p:stCondLst>
                                        </p:cTn>
                                        <p:tgtEl>
                                          <p:spTgt spid="33"/>
                                        </p:tgtEl>
                                        <p:attrNameLst>
                                          <p:attrName>style.visibility</p:attrName>
                                        </p:attrNameLst>
                                      </p:cBhvr>
                                      <p:to>
                                        <p:strVal val="visible"/>
                                      </p:to>
                                    </p:set>
                                    <p:anim calcmode="lin" valueType="num">
                                      <p:cBhvr additive="base">
                                        <p:cTn id="37" dur="750"/>
                                        <p:tgtEl>
                                          <p:spTgt spid="33"/>
                                        </p:tgtEl>
                                        <p:attrNameLst>
                                          <p:attrName>ppt_y</p:attrName>
                                        </p:attrNameLst>
                                      </p:cBhvr>
                                      <p:tavLst>
                                        <p:tav tm="0">
                                          <p:val>
                                            <p:strVal val="#ppt_y-#ppt_h*1.125000"/>
                                          </p:val>
                                        </p:tav>
                                        <p:tav tm="100000">
                                          <p:val>
                                            <p:strVal val="#ppt_y"/>
                                          </p:val>
                                        </p:tav>
                                      </p:tavLst>
                                    </p:anim>
                                    <p:animEffect transition="in" filter="wipe(down)">
                                      <p:cBhvr>
                                        <p:cTn id="38" dur="750"/>
                                        <p:tgtEl>
                                          <p:spTgt spid="33"/>
                                        </p:tgtEl>
                                      </p:cBhvr>
                                    </p:animEffect>
                                  </p:childTnLst>
                                </p:cTn>
                              </p:par>
                              <p:par>
                                <p:cTn id="39" presetID="12" presetClass="entr" presetSubtype="4" fill="hold" nodeType="withEffect">
                                  <p:stCondLst>
                                    <p:cond delay="4500"/>
                                  </p:stCondLst>
                                  <p:childTnLst>
                                    <p:set>
                                      <p:cBhvr>
                                        <p:cTn id="40" dur="1" fill="hold">
                                          <p:stCondLst>
                                            <p:cond delay="0"/>
                                          </p:stCondLst>
                                        </p:cTn>
                                        <p:tgtEl>
                                          <p:spTgt spid="26"/>
                                        </p:tgtEl>
                                        <p:attrNameLst>
                                          <p:attrName>style.visibility</p:attrName>
                                        </p:attrNameLst>
                                      </p:cBhvr>
                                      <p:to>
                                        <p:strVal val="visible"/>
                                      </p:to>
                                    </p:set>
                                    <p:anim calcmode="lin" valueType="num">
                                      <p:cBhvr additive="base">
                                        <p:cTn id="41" dur="750"/>
                                        <p:tgtEl>
                                          <p:spTgt spid="26"/>
                                        </p:tgtEl>
                                        <p:attrNameLst>
                                          <p:attrName>ppt_y</p:attrName>
                                        </p:attrNameLst>
                                      </p:cBhvr>
                                      <p:tavLst>
                                        <p:tav tm="0">
                                          <p:val>
                                            <p:strVal val="#ppt_y+#ppt_h*1.125000"/>
                                          </p:val>
                                        </p:tav>
                                        <p:tav tm="100000">
                                          <p:val>
                                            <p:strVal val="#ppt_y"/>
                                          </p:val>
                                        </p:tav>
                                      </p:tavLst>
                                    </p:anim>
                                    <p:animEffect transition="in" filter="wipe(up)">
                                      <p:cBhvr>
                                        <p:cTn id="42"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3"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5435600" y="771525"/>
            <a:ext cx="3136900" cy="646113"/>
            <a:chOff x="5436096" y="915566"/>
            <a:chExt cx="3136403" cy="646331"/>
          </a:xfrm>
        </p:grpSpPr>
        <p:sp>
          <p:nvSpPr>
            <p:cNvPr id="3" name="矩形 2"/>
            <p:cNvSpPr/>
            <p:nvPr/>
          </p:nvSpPr>
          <p:spPr>
            <a:xfrm>
              <a:off x="5590060" y="915566"/>
              <a:ext cx="2982439" cy="646331"/>
            </a:xfrm>
            <a:prstGeom prst="rect">
              <a:avLst/>
            </a:prstGeom>
          </p:spPr>
          <p:txBody>
            <a:bodyPr>
              <a:spAutoFit/>
            </a:bodyPr>
            <a:lstStyle/>
            <a:p>
              <a:pPr algn="just" eaLnBrk="1" fontAlgn="auto" hangingPunct="1">
                <a:spcBef>
                  <a:spcPts val="0"/>
                </a:spcBef>
                <a:spcAft>
                  <a:spcPts val="0"/>
                </a:spcAft>
                <a:defRPr/>
              </a:pP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13360" name="组合 8204"/>
            <p:cNvGrpSpPr/>
            <p:nvPr/>
          </p:nvGrpSpPr>
          <p:grpSpPr bwMode="auto">
            <a:xfrm>
              <a:off x="5436096" y="1007436"/>
              <a:ext cx="156756" cy="156756"/>
              <a:chOff x="5308985" y="532629"/>
              <a:chExt cx="156756" cy="156756"/>
            </a:xfrm>
          </p:grpSpPr>
          <p:sp>
            <p:nvSpPr>
              <p:cNvPr id="5" name="圆角矩形 4"/>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latin typeface="微软雅黑" panose="020B0503020204020204" pitchFamily="34" charset="-122"/>
                  <a:ea typeface="微软雅黑" panose="020B0503020204020204" pitchFamily="34" charset="-122"/>
                </a:endParaRPr>
              </a:p>
            </p:txBody>
          </p:sp>
          <p:sp>
            <p:nvSpPr>
              <p:cNvPr id="6" name="等腰三角形 5"/>
              <p:cNvSpPr/>
              <p:nvPr/>
            </p:nvSpPr>
            <p:spPr>
              <a:xfrm rot="5400000">
                <a:off x="5361352" y="588458"/>
                <a:ext cx="52405" cy="46030"/>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latin typeface="微软雅黑" panose="020B0503020204020204" pitchFamily="34" charset="-122"/>
                  <a:ea typeface="微软雅黑" panose="020B0503020204020204" pitchFamily="34" charset="-122"/>
                </a:endParaRPr>
              </a:p>
            </p:txBody>
          </p:sp>
        </p:grpSp>
      </p:grpSp>
      <p:grpSp>
        <p:nvGrpSpPr>
          <p:cNvPr id="7" name="组合 6"/>
          <p:cNvGrpSpPr/>
          <p:nvPr/>
        </p:nvGrpSpPr>
        <p:grpSpPr bwMode="auto">
          <a:xfrm>
            <a:off x="323850" y="3929063"/>
            <a:ext cx="3108325" cy="646112"/>
            <a:chOff x="323529" y="3929324"/>
            <a:chExt cx="3109083" cy="646331"/>
          </a:xfrm>
        </p:grpSpPr>
        <p:sp>
          <p:nvSpPr>
            <p:cNvPr id="8" name="矩形 7"/>
            <p:cNvSpPr/>
            <p:nvPr/>
          </p:nvSpPr>
          <p:spPr>
            <a:xfrm>
              <a:off x="323529" y="3929324"/>
              <a:ext cx="2928064" cy="646331"/>
            </a:xfrm>
            <a:prstGeom prst="rect">
              <a:avLst/>
            </a:prstGeom>
          </p:spPr>
          <p:txBody>
            <a:bodyPr>
              <a:spAutoFit/>
            </a:bodyPr>
            <a:lstStyle/>
            <a:p>
              <a:pPr algn="r" eaLnBrk="1" fontAlgn="auto" hangingPunct="1">
                <a:spcBef>
                  <a:spcPts val="0"/>
                </a:spcBef>
                <a:spcAft>
                  <a:spcPts val="0"/>
                </a:spcAft>
                <a:defRPr/>
              </a:pP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设计机构。拥有国内顶尖的</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endPar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endParaRPr>
            </a:p>
            <a:p>
              <a:pPr algn="r" eaLnBrk="1" fontAlgn="auto" hangingPunct="1">
                <a:spcBef>
                  <a:spcPts val="0"/>
                </a:spcBef>
                <a:spcAft>
                  <a:spcPts val="0"/>
                </a:spcAft>
                <a:defRPr/>
              </a:pP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制作技术、顶级的</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设计团队</a:t>
              </a: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13354" name="组合 51"/>
            <p:cNvGrpSpPr/>
            <p:nvPr/>
          </p:nvGrpSpPr>
          <p:grpSpPr bwMode="auto">
            <a:xfrm flipH="1">
              <a:off x="3275856" y="3998974"/>
              <a:ext cx="156756" cy="156756"/>
              <a:chOff x="5308985" y="532629"/>
              <a:chExt cx="156756" cy="156756"/>
            </a:xfrm>
          </p:grpSpPr>
          <p:sp>
            <p:nvSpPr>
              <p:cNvPr id="10" name="圆角矩形 9"/>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latin typeface="微软雅黑" panose="020B0503020204020204" pitchFamily="34" charset="-122"/>
                  <a:ea typeface="微软雅黑" panose="020B0503020204020204" pitchFamily="34" charset="-122"/>
                </a:endParaRPr>
              </a:p>
            </p:txBody>
          </p:sp>
          <p:sp>
            <p:nvSpPr>
              <p:cNvPr id="11" name="等腰三角形 10"/>
              <p:cNvSpPr/>
              <p:nvPr/>
            </p:nvSpPr>
            <p:spPr>
              <a:xfrm rot="5400000">
                <a:off x="5361382" y="588436"/>
                <a:ext cx="52406" cy="4604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latin typeface="微软雅黑" panose="020B0503020204020204" pitchFamily="34" charset="-122"/>
                  <a:ea typeface="微软雅黑" panose="020B0503020204020204" pitchFamily="34" charset="-122"/>
                </a:endParaRPr>
              </a:p>
            </p:txBody>
          </p:sp>
        </p:grpSp>
      </p:grpSp>
      <p:grpSp>
        <p:nvGrpSpPr>
          <p:cNvPr id="12" name="组合 11"/>
          <p:cNvGrpSpPr/>
          <p:nvPr/>
        </p:nvGrpSpPr>
        <p:grpSpPr bwMode="auto">
          <a:xfrm>
            <a:off x="4413250" y="771525"/>
            <a:ext cx="642938" cy="647700"/>
            <a:chOff x="4413699" y="771550"/>
            <a:chExt cx="642483" cy="647816"/>
          </a:xfrm>
        </p:grpSpPr>
        <p:cxnSp>
          <p:nvCxnSpPr>
            <p:cNvPr id="13" name="直接连接符 12"/>
            <p:cNvCxnSpPr>
              <a:endCxn id="14" idx="5"/>
            </p:cNvCxnSpPr>
            <p:nvPr/>
          </p:nvCxnSpPr>
          <p:spPr>
            <a:xfrm flipH="1" flipV="1">
              <a:off x="4613582" y="971611"/>
              <a:ext cx="442600" cy="447755"/>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4413699" y="771550"/>
              <a:ext cx="233198" cy="233405"/>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5" name="组合 14"/>
          <p:cNvGrpSpPr/>
          <p:nvPr/>
        </p:nvGrpSpPr>
        <p:grpSpPr bwMode="auto">
          <a:xfrm>
            <a:off x="6092825" y="2249488"/>
            <a:ext cx="388938" cy="928687"/>
            <a:chOff x="6092958" y="2250005"/>
            <a:chExt cx="389201" cy="928264"/>
          </a:xfrm>
        </p:grpSpPr>
        <p:cxnSp>
          <p:nvCxnSpPr>
            <p:cNvPr id="16" name="直接连接符 15"/>
            <p:cNvCxnSpPr/>
            <p:nvPr/>
          </p:nvCxnSpPr>
          <p:spPr>
            <a:xfrm flipV="1">
              <a:off x="6092958" y="2459460"/>
              <a:ext cx="231932" cy="718809"/>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椭圆 16"/>
            <p:cNvSpPr/>
            <p:nvPr/>
          </p:nvSpPr>
          <p:spPr>
            <a:xfrm>
              <a:off x="6248638" y="2250005"/>
              <a:ext cx="233521" cy="233256"/>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18" name="组合 17"/>
          <p:cNvGrpSpPr/>
          <p:nvPr/>
        </p:nvGrpSpPr>
        <p:grpSpPr bwMode="auto">
          <a:xfrm>
            <a:off x="6245225" y="3386138"/>
            <a:ext cx="614363" cy="233362"/>
            <a:chOff x="6244457" y="3385456"/>
            <a:chExt cx="615589" cy="233761"/>
          </a:xfrm>
        </p:grpSpPr>
        <p:cxnSp>
          <p:nvCxnSpPr>
            <p:cNvPr id="19" name="直接连接符 18"/>
            <p:cNvCxnSpPr/>
            <p:nvPr/>
          </p:nvCxnSpPr>
          <p:spPr>
            <a:xfrm>
              <a:off x="6244457" y="3469737"/>
              <a:ext cx="396077" cy="33395"/>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6626217" y="3385456"/>
              <a:ext cx="233829" cy="233761"/>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1" name="组合 20"/>
          <p:cNvGrpSpPr/>
          <p:nvPr/>
        </p:nvGrpSpPr>
        <p:grpSpPr bwMode="auto">
          <a:xfrm>
            <a:off x="4211638" y="3681413"/>
            <a:ext cx="671512" cy="488950"/>
            <a:chOff x="4218441" y="3691709"/>
            <a:chExt cx="671485" cy="488706"/>
          </a:xfrm>
        </p:grpSpPr>
        <p:cxnSp>
          <p:nvCxnSpPr>
            <p:cNvPr id="22" name="直接连接符 21"/>
            <p:cNvCxnSpPr/>
            <p:nvPr/>
          </p:nvCxnSpPr>
          <p:spPr>
            <a:xfrm flipH="1">
              <a:off x="4429570" y="3691709"/>
              <a:ext cx="460356" cy="307821"/>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椭圆 22"/>
            <p:cNvSpPr/>
            <p:nvPr/>
          </p:nvSpPr>
          <p:spPr>
            <a:xfrm>
              <a:off x="4218441" y="3947168"/>
              <a:ext cx="233353" cy="233247"/>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4" name="组合 23"/>
          <p:cNvGrpSpPr/>
          <p:nvPr/>
        </p:nvGrpSpPr>
        <p:grpSpPr bwMode="auto">
          <a:xfrm>
            <a:off x="2535238" y="2973388"/>
            <a:ext cx="484187" cy="419100"/>
            <a:chOff x="2535981" y="2974163"/>
            <a:chExt cx="482912" cy="419097"/>
          </a:xfrm>
        </p:grpSpPr>
        <p:cxnSp>
          <p:nvCxnSpPr>
            <p:cNvPr id="25" name="直接连接符 24"/>
            <p:cNvCxnSpPr>
              <a:stCxn id="44" idx="2"/>
              <a:endCxn id="26" idx="7"/>
            </p:cNvCxnSpPr>
            <p:nvPr/>
          </p:nvCxnSpPr>
          <p:spPr>
            <a:xfrm flipH="1">
              <a:off x="2735479" y="2974163"/>
              <a:ext cx="283414" cy="219073"/>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椭圆 25"/>
            <p:cNvSpPr/>
            <p:nvPr/>
          </p:nvSpPr>
          <p:spPr>
            <a:xfrm>
              <a:off x="2535981" y="3159899"/>
              <a:ext cx="234331" cy="233361"/>
            </a:xfrm>
            <a:prstGeom prst="ellipse">
              <a:avLst/>
            </a:prstGeom>
            <a:solidFill>
              <a:schemeClr val="bg1"/>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27" name="组合 26"/>
          <p:cNvGrpSpPr/>
          <p:nvPr/>
        </p:nvGrpSpPr>
        <p:grpSpPr bwMode="auto">
          <a:xfrm>
            <a:off x="2124075" y="1571625"/>
            <a:ext cx="735013" cy="739775"/>
            <a:chOff x="2123728" y="1571136"/>
            <a:chExt cx="735387" cy="739817"/>
          </a:xfrm>
        </p:grpSpPr>
        <p:cxnSp>
          <p:nvCxnSpPr>
            <p:cNvPr id="28" name="直接连接符 27"/>
            <p:cNvCxnSpPr>
              <a:endCxn id="29" idx="5"/>
            </p:cNvCxnSpPr>
            <p:nvPr/>
          </p:nvCxnSpPr>
          <p:spPr>
            <a:xfrm flipH="1" flipV="1">
              <a:off x="2323855" y="1771172"/>
              <a:ext cx="535260" cy="539781"/>
            </a:xfrm>
            <a:prstGeom prst="line">
              <a:avLst/>
            </a:prstGeom>
            <a:noFill/>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椭圆 28"/>
            <p:cNvSpPr/>
            <p:nvPr/>
          </p:nvSpPr>
          <p:spPr>
            <a:xfrm>
              <a:off x="2123728" y="1571136"/>
              <a:ext cx="233482" cy="233376"/>
            </a:xfrm>
            <a:prstGeom prst="ellipse">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30" name="组合 29"/>
          <p:cNvGrpSpPr/>
          <p:nvPr/>
        </p:nvGrpSpPr>
        <p:grpSpPr bwMode="auto">
          <a:xfrm>
            <a:off x="4052888" y="1992313"/>
            <a:ext cx="1395412" cy="1211262"/>
            <a:chOff x="4053648" y="1992367"/>
            <a:chExt cx="1394652" cy="1210762"/>
          </a:xfrm>
        </p:grpSpPr>
        <p:sp>
          <p:nvSpPr>
            <p:cNvPr id="31" name="六边形 30"/>
            <p:cNvSpPr/>
            <p:nvPr/>
          </p:nvSpPr>
          <p:spPr>
            <a:xfrm rot="16200000">
              <a:off x="4135281" y="2075744"/>
              <a:ext cx="1210762" cy="1044006"/>
            </a:xfrm>
            <a:prstGeom prst="hexagon">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40" name="矩形 33"/>
            <p:cNvSpPr>
              <a:spLocks noChangeArrowheads="1"/>
            </p:cNvSpPr>
            <p:nvPr/>
          </p:nvSpPr>
          <p:spPr bwMode="auto">
            <a:xfrm>
              <a:off x="4053648" y="2306562"/>
              <a:ext cx="1394652" cy="707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600" b="1">
                  <a:solidFill>
                    <a:srgbClr val="000000"/>
                  </a:solidFill>
                  <a:latin typeface="微软雅黑" panose="020B0503020204020204" pitchFamily="34" charset="-122"/>
                  <a:ea typeface="微软雅黑" panose="020B0503020204020204" pitchFamily="34" charset="-122"/>
                </a:rPr>
                <a:t>添加标题</a:t>
              </a:r>
              <a:endParaRPr lang="en-US" altLang="zh-CN" sz="1600" b="1">
                <a:solidFill>
                  <a:srgbClr val="000000"/>
                </a:solidFill>
                <a:latin typeface="微软雅黑" panose="020B0503020204020204" pitchFamily="34" charset="-122"/>
                <a:ea typeface="微软雅黑" panose="020B0503020204020204" pitchFamily="34" charset="-122"/>
              </a:endParaRPr>
            </a:p>
            <a:p>
              <a:pPr algn="ctr" eaLnBrk="1" hangingPunct="1"/>
              <a:r>
                <a:rPr lang="en-US" altLang="ko-KR" sz="1200">
                  <a:solidFill>
                    <a:srgbClr val="7F7F7F"/>
                  </a:solidFill>
                  <a:latin typeface="微软雅黑" panose="020B0503020204020204" pitchFamily="34" charset="-122"/>
                  <a:ea typeface="微软雅黑" panose="020B0503020204020204" pitchFamily="34" charset="-122"/>
                </a:rPr>
                <a:t>ADD TITLE</a:t>
              </a:r>
              <a:endParaRPr lang="en-US" altLang="ko-KR" sz="1200">
                <a:solidFill>
                  <a:srgbClr val="7F7F7F"/>
                </a:solidFill>
                <a:latin typeface="微软雅黑" panose="020B0503020204020204" pitchFamily="34" charset="-122"/>
                <a:ea typeface="微软雅黑" panose="020B0503020204020204" pitchFamily="34" charset="-122"/>
              </a:endParaRPr>
            </a:p>
            <a:p>
              <a:pPr algn="ctr" eaLnBrk="1" hangingPunct="1"/>
              <a:endParaRPr lang="en-US" altLang="ko-KR" sz="1200">
                <a:solidFill>
                  <a:srgbClr val="7F7F7F"/>
                </a:solidFill>
                <a:latin typeface="微软雅黑" panose="020B0503020204020204" pitchFamily="34" charset="-122"/>
                <a:ea typeface="微软雅黑" panose="020B0503020204020204" pitchFamily="34" charset="-122"/>
              </a:endParaRPr>
            </a:p>
          </p:txBody>
        </p:sp>
      </p:grpSp>
      <p:grpSp>
        <p:nvGrpSpPr>
          <p:cNvPr id="33" name="组合 32"/>
          <p:cNvGrpSpPr/>
          <p:nvPr/>
        </p:nvGrpSpPr>
        <p:grpSpPr bwMode="auto">
          <a:xfrm>
            <a:off x="2454275" y="1346200"/>
            <a:ext cx="3794125" cy="2495550"/>
            <a:chOff x="2453859" y="1345734"/>
            <a:chExt cx="3794538" cy="2495744"/>
          </a:xfrm>
        </p:grpSpPr>
        <p:sp>
          <p:nvSpPr>
            <p:cNvPr id="34" name="六边形 33"/>
            <p:cNvSpPr/>
            <p:nvPr/>
          </p:nvSpPr>
          <p:spPr>
            <a:xfrm rot="16200000">
              <a:off x="3027814" y="1610063"/>
              <a:ext cx="752533" cy="649359"/>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 name="六边形 34"/>
            <p:cNvSpPr/>
            <p:nvPr/>
          </p:nvSpPr>
          <p:spPr>
            <a:xfrm rot="16200000">
              <a:off x="3405680" y="2273690"/>
              <a:ext cx="752533" cy="649359"/>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6" name="六边形 35"/>
            <p:cNvSpPr/>
            <p:nvPr/>
          </p:nvSpPr>
          <p:spPr>
            <a:xfrm rot="16200000">
              <a:off x="5547451" y="3140532"/>
              <a:ext cx="752533" cy="649358"/>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3330" name="组合 21"/>
            <p:cNvGrpSpPr/>
            <p:nvPr/>
          </p:nvGrpSpPr>
          <p:grpSpPr bwMode="auto">
            <a:xfrm>
              <a:off x="2453859" y="2221333"/>
              <a:ext cx="1125248" cy="752830"/>
              <a:chOff x="2453859" y="2221333"/>
              <a:chExt cx="1125248" cy="752830"/>
            </a:xfrm>
          </p:grpSpPr>
          <p:sp>
            <p:nvSpPr>
              <p:cNvPr id="44" name="六边形 43"/>
              <p:cNvSpPr/>
              <p:nvPr/>
            </p:nvSpPr>
            <p:spPr>
              <a:xfrm rot="16200000">
                <a:off x="2642803" y="2274484"/>
                <a:ext cx="752534" cy="647770"/>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38" name="矩形 34"/>
              <p:cNvSpPr>
                <a:spLocks noChangeArrowheads="1"/>
              </p:cNvSpPr>
              <p:nvPr/>
            </p:nvSpPr>
            <p:spPr bwMode="auto">
              <a:xfrm>
                <a:off x="2453859" y="2379615"/>
                <a:ext cx="11252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标题</a:t>
                </a:r>
                <a:endParaRPr lang="en-US" altLang="ko-KR" sz="1200">
                  <a:latin typeface="微软雅黑" panose="020B0503020204020204" pitchFamily="34" charset="-122"/>
                  <a:ea typeface="微软雅黑" panose="020B0503020204020204" pitchFamily="34" charset="-122"/>
                </a:endParaRPr>
              </a:p>
            </p:txBody>
          </p:sp>
        </p:grpSp>
        <p:grpSp>
          <p:nvGrpSpPr>
            <p:cNvPr id="13331" name="组合 19"/>
            <p:cNvGrpSpPr/>
            <p:nvPr/>
          </p:nvGrpSpPr>
          <p:grpSpPr bwMode="auto">
            <a:xfrm>
              <a:off x="4651798" y="3088648"/>
              <a:ext cx="1125248" cy="752830"/>
              <a:chOff x="4651798" y="3088648"/>
              <a:chExt cx="1125248" cy="752830"/>
            </a:xfrm>
          </p:grpSpPr>
          <p:sp>
            <p:nvSpPr>
              <p:cNvPr id="42" name="六边形 41"/>
              <p:cNvSpPr/>
              <p:nvPr/>
            </p:nvSpPr>
            <p:spPr>
              <a:xfrm rot="16200000">
                <a:off x="4837760" y="3140532"/>
                <a:ext cx="752534" cy="649358"/>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36" name="矩形 35"/>
              <p:cNvSpPr>
                <a:spLocks noChangeArrowheads="1"/>
              </p:cNvSpPr>
              <p:nvPr/>
            </p:nvSpPr>
            <p:spPr bwMode="auto">
              <a:xfrm>
                <a:off x="4651798" y="3250921"/>
                <a:ext cx="11252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标题</a:t>
                </a:r>
                <a:endParaRPr lang="en-US" altLang="ko-KR" sz="1200">
                  <a:latin typeface="微软雅黑" panose="020B0503020204020204" pitchFamily="34" charset="-122"/>
                  <a:ea typeface="微软雅黑" panose="020B0503020204020204" pitchFamily="34" charset="-122"/>
                </a:endParaRPr>
              </a:p>
            </p:txBody>
          </p:sp>
        </p:grpSp>
        <p:grpSp>
          <p:nvGrpSpPr>
            <p:cNvPr id="13332" name="组合 12"/>
            <p:cNvGrpSpPr/>
            <p:nvPr/>
          </p:nvGrpSpPr>
          <p:grpSpPr bwMode="auto">
            <a:xfrm>
              <a:off x="4657514" y="1345734"/>
              <a:ext cx="1125248" cy="752830"/>
              <a:chOff x="4657514" y="1345734"/>
              <a:chExt cx="1125248" cy="752830"/>
            </a:xfrm>
          </p:grpSpPr>
          <p:sp>
            <p:nvSpPr>
              <p:cNvPr id="40" name="六边形 39"/>
              <p:cNvSpPr/>
              <p:nvPr/>
            </p:nvSpPr>
            <p:spPr>
              <a:xfrm rot="16200000">
                <a:off x="4833791" y="1398116"/>
                <a:ext cx="752534" cy="647770"/>
              </a:xfrm>
              <a:prstGeom prst="hexagon">
                <a:avLst/>
              </a:prstGeom>
              <a:noFill/>
              <a:ln w="381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3334" name="矩形 36"/>
              <p:cNvSpPr>
                <a:spLocks noChangeArrowheads="1"/>
              </p:cNvSpPr>
              <p:nvPr/>
            </p:nvSpPr>
            <p:spPr bwMode="auto">
              <a:xfrm>
                <a:off x="4657514" y="1491315"/>
                <a:ext cx="11252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标题</a:t>
                </a:r>
                <a:endParaRPr lang="en-US" altLang="ko-KR" sz="1200">
                  <a:latin typeface="微软雅黑" panose="020B0503020204020204" pitchFamily="34" charset="-122"/>
                  <a:ea typeface="微软雅黑" panose="020B0503020204020204" pitchFamily="34" charset="-122"/>
                </a:endParaRPr>
              </a:p>
            </p:txBody>
          </p:sp>
        </p:grpSp>
      </p:grpSp>
      <p:grpSp>
        <p:nvGrpSpPr>
          <p:cNvPr id="13324" name="组合 45"/>
          <p:cNvGrpSpPr/>
          <p:nvPr/>
        </p:nvGrpSpPr>
        <p:grpSpPr bwMode="auto">
          <a:xfrm>
            <a:off x="835025" y="-14288"/>
            <a:ext cx="2513013" cy="307976"/>
            <a:chOff x="835117" y="-14845"/>
            <a:chExt cx="2512747" cy="307777"/>
          </a:xfrm>
        </p:grpSpPr>
        <p:sp>
          <p:nvSpPr>
            <p:cNvPr id="13325" name="TextBox 46"/>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48" name="TextBox 47"/>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23" presetClass="entr" presetSubtype="288"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p:cTn id="10" dur="500" fill="hold"/>
                                        <p:tgtEl>
                                          <p:spTgt spid="33"/>
                                        </p:tgtEl>
                                        <p:attrNameLst>
                                          <p:attrName>ppt_w</p:attrName>
                                        </p:attrNameLst>
                                      </p:cBhvr>
                                      <p:tavLst>
                                        <p:tav tm="0">
                                          <p:val>
                                            <p:strVal val="4/3*#ppt_w"/>
                                          </p:val>
                                        </p:tav>
                                        <p:tav tm="100000">
                                          <p:val>
                                            <p:strVal val="#ppt_w"/>
                                          </p:val>
                                        </p:tav>
                                      </p:tavLst>
                                    </p:anim>
                                    <p:anim calcmode="lin" valueType="num">
                                      <p:cBhvr>
                                        <p:cTn id="11" dur="500" fill="hold"/>
                                        <p:tgtEl>
                                          <p:spTgt spid="33"/>
                                        </p:tgtEl>
                                        <p:attrNameLst>
                                          <p:attrName>ppt_h</p:attrName>
                                        </p:attrNameLst>
                                      </p:cBhvr>
                                      <p:tavLst>
                                        <p:tav tm="0">
                                          <p:val>
                                            <p:strVal val="4/3*#ppt_h"/>
                                          </p:val>
                                        </p:tav>
                                        <p:tav tm="100000">
                                          <p:val>
                                            <p:strVal val="#ppt_h"/>
                                          </p:val>
                                        </p:tav>
                                      </p:tavLst>
                                    </p:anim>
                                  </p:childTnLst>
                                </p:cTn>
                              </p:par>
                              <p:par>
                                <p:cTn id="12" presetID="10" presetClass="entr" presetSubtype="0" fill="hold" nodeType="with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500"/>
                                        <p:tgtEl>
                                          <p:spTgt spid="30"/>
                                        </p:tgtEl>
                                      </p:cBhvr>
                                    </p:animEffect>
                                  </p:childTnLst>
                                </p:cTn>
                              </p:par>
                              <p:par>
                                <p:cTn id="15" presetID="23" presetClass="entr" presetSubtype="288" fill="hold" nodeType="with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p:cTn id="17" dur="500" fill="hold"/>
                                        <p:tgtEl>
                                          <p:spTgt spid="30"/>
                                        </p:tgtEl>
                                        <p:attrNameLst>
                                          <p:attrName>ppt_w</p:attrName>
                                        </p:attrNameLst>
                                      </p:cBhvr>
                                      <p:tavLst>
                                        <p:tav tm="0">
                                          <p:val>
                                            <p:strVal val="4/3*#ppt_w"/>
                                          </p:val>
                                        </p:tav>
                                        <p:tav tm="100000">
                                          <p:val>
                                            <p:strVal val="#ppt_w"/>
                                          </p:val>
                                        </p:tav>
                                      </p:tavLst>
                                    </p:anim>
                                    <p:anim calcmode="lin" valueType="num">
                                      <p:cBhvr>
                                        <p:cTn id="18" dur="500" fill="hold"/>
                                        <p:tgtEl>
                                          <p:spTgt spid="30"/>
                                        </p:tgtEl>
                                        <p:attrNameLst>
                                          <p:attrName>ppt_h</p:attrName>
                                        </p:attrNameLst>
                                      </p:cBhvr>
                                      <p:tavLst>
                                        <p:tav tm="0">
                                          <p:val>
                                            <p:strVal val="4/3*#ppt_h"/>
                                          </p:val>
                                        </p:tav>
                                        <p:tav tm="100000">
                                          <p:val>
                                            <p:strVal val="#ppt_h"/>
                                          </p:val>
                                        </p:tav>
                                      </p:tavLst>
                                    </p:anim>
                                  </p:childTnLst>
                                </p:cTn>
                              </p:par>
                              <p:par>
                                <p:cTn id="19" presetID="22" presetClass="entr" presetSubtype="4" fill="hold" nodeType="withEffect">
                                  <p:stCondLst>
                                    <p:cond delay="500"/>
                                  </p:stCondLst>
                                  <p:childTnLst>
                                    <p:set>
                                      <p:cBhvr>
                                        <p:cTn id="20" dur="1" fill="hold">
                                          <p:stCondLst>
                                            <p:cond delay="0"/>
                                          </p:stCondLst>
                                        </p:cTn>
                                        <p:tgtEl>
                                          <p:spTgt spid="27"/>
                                        </p:tgtEl>
                                        <p:attrNameLst>
                                          <p:attrName>style.visibility</p:attrName>
                                        </p:attrNameLst>
                                      </p:cBhvr>
                                      <p:to>
                                        <p:strVal val="visible"/>
                                      </p:to>
                                    </p:set>
                                    <p:animEffect transition="in" filter="wipe(down)">
                                      <p:cBhvr>
                                        <p:cTn id="21" dur="500"/>
                                        <p:tgtEl>
                                          <p:spTgt spid="27"/>
                                        </p:tgtEl>
                                      </p:cBhvr>
                                    </p:animEffect>
                                  </p:childTnLst>
                                </p:cTn>
                              </p:par>
                              <p:par>
                                <p:cTn id="22" presetID="22" presetClass="entr" presetSubtype="1" fill="hold" nodeType="withEffect">
                                  <p:stCondLst>
                                    <p:cond delay="500"/>
                                  </p:stCondLst>
                                  <p:childTnLst>
                                    <p:set>
                                      <p:cBhvr>
                                        <p:cTn id="23" dur="1" fill="hold">
                                          <p:stCondLst>
                                            <p:cond delay="0"/>
                                          </p:stCondLst>
                                        </p:cTn>
                                        <p:tgtEl>
                                          <p:spTgt spid="24"/>
                                        </p:tgtEl>
                                        <p:attrNameLst>
                                          <p:attrName>style.visibility</p:attrName>
                                        </p:attrNameLst>
                                      </p:cBhvr>
                                      <p:to>
                                        <p:strVal val="visible"/>
                                      </p:to>
                                    </p:set>
                                    <p:animEffect transition="in" filter="wipe(up)">
                                      <p:cBhvr>
                                        <p:cTn id="24" dur="500"/>
                                        <p:tgtEl>
                                          <p:spTgt spid="24"/>
                                        </p:tgtEl>
                                      </p:cBhvr>
                                    </p:animEffect>
                                  </p:childTnLst>
                                </p:cTn>
                              </p:par>
                              <p:par>
                                <p:cTn id="25" presetID="22" presetClass="entr" presetSubtype="2" fill="hold" nodeType="withEffect">
                                  <p:stCondLst>
                                    <p:cond delay="500"/>
                                  </p:stCondLst>
                                  <p:childTnLst>
                                    <p:set>
                                      <p:cBhvr>
                                        <p:cTn id="26" dur="1" fill="hold">
                                          <p:stCondLst>
                                            <p:cond delay="0"/>
                                          </p:stCondLst>
                                        </p:cTn>
                                        <p:tgtEl>
                                          <p:spTgt spid="21"/>
                                        </p:tgtEl>
                                        <p:attrNameLst>
                                          <p:attrName>style.visibility</p:attrName>
                                        </p:attrNameLst>
                                      </p:cBhvr>
                                      <p:to>
                                        <p:strVal val="visible"/>
                                      </p:to>
                                    </p:set>
                                    <p:animEffect transition="in" filter="wipe(right)">
                                      <p:cBhvr>
                                        <p:cTn id="27" dur="500"/>
                                        <p:tgtEl>
                                          <p:spTgt spid="21"/>
                                        </p:tgtEl>
                                      </p:cBhvr>
                                    </p:animEffect>
                                  </p:childTnLst>
                                </p:cTn>
                              </p:par>
                              <p:par>
                                <p:cTn id="28" presetID="22" presetClass="entr" presetSubtype="8" fill="hold" nodeType="withEffect">
                                  <p:stCondLst>
                                    <p:cond delay="500"/>
                                  </p:stCondLst>
                                  <p:childTnLst>
                                    <p:set>
                                      <p:cBhvr>
                                        <p:cTn id="29" dur="1" fill="hold">
                                          <p:stCondLst>
                                            <p:cond delay="0"/>
                                          </p:stCondLst>
                                        </p:cTn>
                                        <p:tgtEl>
                                          <p:spTgt spid="18"/>
                                        </p:tgtEl>
                                        <p:attrNameLst>
                                          <p:attrName>style.visibility</p:attrName>
                                        </p:attrNameLst>
                                      </p:cBhvr>
                                      <p:to>
                                        <p:strVal val="visible"/>
                                      </p:to>
                                    </p:set>
                                    <p:animEffect transition="in" filter="wipe(left)">
                                      <p:cBhvr>
                                        <p:cTn id="30" dur="500"/>
                                        <p:tgtEl>
                                          <p:spTgt spid="18"/>
                                        </p:tgtEl>
                                      </p:cBhvr>
                                    </p:animEffect>
                                  </p:childTnLst>
                                </p:cTn>
                              </p:par>
                              <p:par>
                                <p:cTn id="31" presetID="22" presetClass="entr" presetSubtype="4" fill="hold" nodeType="withEffect">
                                  <p:stCondLst>
                                    <p:cond delay="500"/>
                                  </p:stCondLst>
                                  <p:childTnLst>
                                    <p:set>
                                      <p:cBhvr>
                                        <p:cTn id="32" dur="1" fill="hold">
                                          <p:stCondLst>
                                            <p:cond delay="0"/>
                                          </p:stCondLst>
                                        </p:cTn>
                                        <p:tgtEl>
                                          <p:spTgt spid="15"/>
                                        </p:tgtEl>
                                        <p:attrNameLst>
                                          <p:attrName>style.visibility</p:attrName>
                                        </p:attrNameLst>
                                      </p:cBhvr>
                                      <p:to>
                                        <p:strVal val="visible"/>
                                      </p:to>
                                    </p:set>
                                    <p:animEffect transition="in" filter="wipe(down)">
                                      <p:cBhvr>
                                        <p:cTn id="33" dur="500"/>
                                        <p:tgtEl>
                                          <p:spTgt spid="15"/>
                                        </p:tgtEl>
                                      </p:cBhvr>
                                    </p:animEffect>
                                  </p:childTnLst>
                                </p:cTn>
                              </p:par>
                              <p:par>
                                <p:cTn id="34" presetID="22" presetClass="entr" presetSubtype="4" fill="hold" nodeType="withEffect">
                                  <p:stCondLst>
                                    <p:cond delay="500"/>
                                  </p:stCondLst>
                                  <p:childTnLst>
                                    <p:set>
                                      <p:cBhvr>
                                        <p:cTn id="35" dur="1" fill="hold">
                                          <p:stCondLst>
                                            <p:cond delay="0"/>
                                          </p:stCondLst>
                                        </p:cTn>
                                        <p:tgtEl>
                                          <p:spTgt spid="12"/>
                                        </p:tgtEl>
                                        <p:attrNameLst>
                                          <p:attrName>style.visibility</p:attrName>
                                        </p:attrNameLst>
                                      </p:cBhvr>
                                      <p:to>
                                        <p:strVal val="visible"/>
                                      </p:to>
                                    </p:set>
                                    <p:animEffect transition="in" filter="wipe(down)">
                                      <p:cBhvr>
                                        <p:cTn id="36" dur="500"/>
                                        <p:tgtEl>
                                          <p:spTgt spid="12"/>
                                        </p:tgtEl>
                                      </p:cBhvr>
                                    </p:animEffect>
                                  </p:childTnLst>
                                </p:cTn>
                              </p:par>
                              <p:par>
                                <p:cTn id="37" presetID="12" presetClass="entr" presetSubtype="8" fill="hold" nodeType="withEffect">
                                  <p:stCondLst>
                                    <p:cond delay="1000"/>
                                  </p:stCondLst>
                                  <p:childTnLst>
                                    <p:set>
                                      <p:cBhvr>
                                        <p:cTn id="38" dur="1" fill="hold">
                                          <p:stCondLst>
                                            <p:cond delay="0"/>
                                          </p:stCondLst>
                                        </p:cTn>
                                        <p:tgtEl>
                                          <p:spTgt spid="2"/>
                                        </p:tgtEl>
                                        <p:attrNameLst>
                                          <p:attrName>style.visibility</p:attrName>
                                        </p:attrNameLst>
                                      </p:cBhvr>
                                      <p:to>
                                        <p:strVal val="visible"/>
                                      </p:to>
                                    </p:set>
                                    <p:anim calcmode="lin" valueType="num">
                                      <p:cBhvr additive="base">
                                        <p:cTn id="39" dur="750"/>
                                        <p:tgtEl>
                                          <p:spTgt spid="2"/>
                                        </p:tgtEl>
                                        <p:attrNameLst>
                                          <p:attrName>ppt_x</p:attrName>
                                        </p:attrNameLst>
                                      </p:cBhvr>
                                      <p:tavLst>
                                        <p:tav tm="0">
                                          <p:val>
                                            <p:strVal val="#ppt_x-#ppt_w*1.125000"/>
                                          </p:val>
                                        </p:tav>
                                        <p:tav tm="100000">
                                          <p:val>
                                            <p:strVal val="#ppt_x"/>
                                          </p:val>
                                        </p:tav>
                                      </p:tavLst>
                                    </p:anim>
                                    <p:animEffect transition="in" filter="wipe(right)">
                                      <p:cBhvr>
                                        <p:cTn id="40" dur="750"/>
                                        <p:tgtEl>
                                          <p:spTgt spid="2"/>
                                        </p:tgtEl>
                                      </p:cBhvr>
                                    </p:animEffect>
                                  </p:childTnLst>
                                </p:cTn>
                              </p:par>
                              <p:par>
                                <p:cTn id="41" presetID="12" presetClass="entr" presetSubtype="2" fill="hold" nodeType="withEffect">
                                  <p:stCondLst>
                                    <p:cond delay="100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750"/>
                                        <p:tgtEl>
                                          <p:spTgt spid="7"/>
                                        </p:tgtEl>
                                        <p:attrNameLst>
                                          <p:attrName>ppt_x</p:attrName>
                                        </p:attrNameLst>
                                      </p:cBhvr>
                                      <p:tavLst>
                                        <p:tav tm="0">
                                          <p:val>
                                            <p:strVal val="#ppt_x+#ppt_w*1.125000"/>
                                          </p:val>
                                        </p:tav>
                                        <p:tav tm="100000">
                                          <p:val>
                                            <p:strVal val="#ppt_x"/>
                                          </p:val>
                                        </p:tav>
                                      </p:tavLst>
                                    </p:anim>
                                    <p:animEffect transition="in" filter="wipe(left)">
                                      <p:cBhvr>
                                        <p:cTn id="44"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908050" y="1176338"/>
            <a:ext cx="2743200" cy="2643187"/>
            <a:chOff x="2798068" y="923633"/>
            <a:chExt cx="3569196" cy="3439264"/>
          </a:xfrm>
        </p:grpSpPr>
        <p:sp>
          <p:nvSpPr>
            <p:cNvPr id="3" name="椭圆 2"/>
            <p:cNvSpPr/>
            <p:nvPr/>
          </p:nvSpPr>
          <p:spPr>
            <a:xfrm>
              <a:off x="2874492" y="1059964"/>
              <a:ext cx="3302745" cy="3302933"/>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 name="椭圆 3"/>
            <p:cNvSpPr/>
            <p:nvPr/>
          </p:nvSpPr>
          <p:spPr>
            <a:xfrm>
              <a:off x="3064519" y="1059964"/>
              <a:ext cx="3302745" cy="3302933"/>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椭圆 4"/>
            <p:cNvSpPr/>
            <p:nvPr/>
          </p:nvSpPr>
          <p:spPr>
            <a:xfrm>
              <a:off x="2798068" y="927764"/>
              <a:ext cx="3302746" cy="3300868"/>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 name="椭圆 5"/>
            <p:cNvSpPr/>
            <p:nvPr/>
          </p:nvSpPr>
          <p:spPr>
            <a:xfrm>
              <a:off x="3041798" y="923633"/>
              <a:ext cx="3302746" cy="3302933"/>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7" name="组合 6"/>
          <p:cNvGrpSpPr/>
          <p:nvPr/>
        </p:nvGrpSpPr>
        <p:grpSpPr bwMode="auto">
          <a:xfrm>
            <a:off x="4787900" y="1039813"/>
            <a:ext cx="4032250" cy="430212"/>
            <a:chOff x="4788024" y="1039111"/>
            <a:chExt cx="4032448" cy="430887"/>
          </a:xfrm>
        </p:grpSpPr>
        <p:sp>
          <p:nvSpPr>
            <p:cNvPr id="8" name="矩形 7"/>
            <p:cNvSpPr/>
            <p:nvPr/>
          </p:nvSpPr>
          <p:spPr>
            <a:xfrm>
              <a:off x="4942020" y="1039111"/>
              <a:ext cx="3878452" cy="430887"/>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1000" dirty="0">
                  <a:solidFill>
                    <a:schemeClr val="bg1">
                      <a:lumMod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1000" dirty="0">
                <a:solidFill>
                  <a:schemeClr val="bg1">
                    <a:lumMod val="50000"/>
                  </a:schemeClr>
                </a:solidFill>
                <a:latin typeface="+mn-lt"/>
                <a:ea typeface="+mn-ea"/>
              </a:endParaRPr>
            </a:p>
          </p:txBody>
        </p:sp>
        <p:grpSp>
          <p:nvGrpSpPr>
            <p:cNvPr id="14408" name="组合 16"/>
            <p:cNvGrpSpPr/>
            <p:nvPr/>
          </p:nvGrpSpPr>
          <p:grpSpPr bwMode="auto">
            <a:xfrm>
              <a:off x="4788024" y="1130981"/>
              <a:ext cx="156756" cy="156756"/>
              <a:chOff x="5308985" y="532629"/>
              <a:chExt cx="156756" cy="156756"/>
            </a:xfrm>
          </p:grpSpPr>
          <p:sp>
            <p:nvSpPr>
              <p:cNvPr id="10" name="圆角矩形 9"/>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 name="等腰三角形 10"/>
              <p:cNvSpPr/>
              <p:nvPr/>
            </p:nvSpPr>
            <p:spPr>
              <a:xfrm rot="5400000">
                <a:off x="5360541" y="587869"/>
                <a:ext cx="54060" cy="4603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sp>
        <p:nvSpPr>
          <p:cNvPr id="12" name="矩形 11"/>
          <p:cNvSpPr/>
          <p:nvPr/>
        </p:nvSpPr>
        <p:spPr>
          <a:xfrm>
            <a:off x="1555750" y="2189163"/>
            <a:ext cx="1447800" cy="523875"/>
          </a:xfrm>
          <a:prstGeom prst="rect">
            <a:avLst/>
          </a:prstGeom>
        </p:spPr>
        <p:txBody>
          <a:bodyPr>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spcBef>
                <a:spcPts val="0"/>
              </a:spcBef>
              <a:spcAft>
                <a:spcPts val="0"/>
              </a:spcAft>
              <a:defRPr/>
            </a:pPr>
            <a:r>
              <a:rPr lang="zh-CN" altLang="en-US"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添加标题</a:t>
            </a:r>
            <a:endParaRPr lang="en-US" altLang="zh-CN" sz="1600" b="1"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a:p>
            <a:pPr algn="ctr" fontAlgn="auto">
              <a:spcBef>
                <a:spcPts val="0"/>
              </a:spcBef>
              <a:spcAft>
                <a:spcPts val="0"/>
              </a:spcAft>
              <a:defRPr/>
            </a:pPr>
            <a:r>
              <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ADD TITLE</a:t>
            </a:r>
            <a:endParaRPr lang="en-US" altLang="ko-KR" sz="12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13" name="组合 12"/>
          <p:cNvGrpSpPr/>
          <p:nvPr/>
        </p:nvGrpSpPr>
        <p:grpSpPr bwMode="auto">
          <a:xfrm>
            <a:off x="4787900" y="1852613"/>
            <a:ext cx="4032250" cy="430212"/>
            <a:chOff x="4788024" y="915566"/>
            <a:chExt cx="4032448" cy="430887"/>
          </a:xfrm>
        </p:grpSpPr>
        <p:sp>
          <p:nvSpPr>
            <p:cNvPr id="14" name="矩形 13"/>
            <p:cNvSpPr/>
            <p:nvPr/>
          </p:nvSpPr>
          <p:spPr>
            <a:xfrm>
              <a:off x="4942020" y="915566"/>
              <a:ext cx="3878452" cy="430887"/>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1000" dirty="0">
                  <a:solidFill>
                    <a:schemeClr val="bg1">
                      <a:lumMod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1000" dirty="0">
                <a:solidFill>
                  <a:schemeClr val="bg1">
                    <a:lumMod val="50000"/>
                  </a:schemeClr>
                </a:solidFill>
                <a:latin typeface="+mn-lt"/>
                <a:ea typeface="+mn-ea"/>
              </a:endParaRPr>
            </a:p>
          </p:txBody>
        </p:sp>
        <p:grpSp>
          <p:nvGrpSpPr>
            <p:cNvPr id="14402" name="组合 49"/>
            <p:cNvGrpSpPr/>
            <p:nvPr/>
          </p:nvGrpSpPr>
          <p:grpSpPr bwMode="auto">
            <a:xfrm>
              <a:off x="4788024" y="1007436"/>
              <a:ext cx="156756" cy="156756"/>
              <a:chOff x="5308985" y="532629"/>
              <a:chExt cx="156756" cy="156756"/>
            </a:xfrm>
          </p:grpSpPr>
          <p:sp>
            <p:nvSpPr>
              <p:cNvPr id="16" name="圆角矩形 15"/>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7" name="等腰三角形 16"/>
              <p:cNvSpPr/>
              <p:nvPr/>
            </p:nvSpPr>
            <p:spPr>
              <a:xfrm rot="5400000">
                <a:off x="5360541" y="587869"/>
                <a:ext cx="54060" cy="4603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8" name="组合 17"/>
          <p:cNvGrpSpPr/>
          <p:nvPr/>
        </p:nvGrpSpPr>
        <p:grpSpPr bwMode="auto">
          <a:xfrm>
            <a:off x="4787900" y="2665413"/>
            <a:ext cx="4032250" cy="430212"/>
            <a:chOff x="4788024" y="915566"/>
            <a:chExt cx="4032448" cy="430887"/>
          </a:xfrm>
        </p:grpSpPr>
        <p:sp>
          <p:nvSpPr>
            <p:cNvPr id="19" name="矩形 18"/>
            <p:cNvSpPr/>
            <p:nvPr/>
          </p:nvSpPr>
          <p:spPr>
            <a:xfrm>
              <a:off x="4942020" y="915566"/>
              <a:ext cx="3878452" cy="430887"/>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1000" dirty="0">
                  <a:solidFill>
                    <a:schemeClr val="bg1">
                      <a:lumMod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1000" dirty="0">
                <a:solidFill>
                  <a:schemeClr val="bg1">
                    <a:lumMod val="50000"/>
                  </a:schemeClr>
                </a:solidFill>
                <a:latin typeface="+mn-lt"/>
                <a:ea typeface="+mn-ea"/>
              </a:endParaRPr>
            </a:p>
          </p:txBody>
        </p:sp>
        <p:grpSp>
          <p:nvGrpSpPr>
            <p:cNvPr id="14396" name="组合 54"/>
            <p:cNvGrpSpPr/>
            <p:nvPr/>
          </p:nvGrpSpPr>
          <p:grpSpPr bwMode="auto">
            <a:xfrm>
              <a:off x="4788024" y="1007436"/>
              <a:ext cx="156756" cy="156756"/>
              <a:chOff x="5308985" y="532629"/>
              <a:chExt cx="156756" cy="156756"/>
            </a:xfrm>
          </p:grpSpPr>
          <p:sp>
            <p:nvSpPr>
              <p:cNvPr id="21" name="圆角矩形 20"/>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 name="等腰三角形 21"/>
              <p:cNvSpPr/>
              <p:nvPr/>
            </p:nvSpPr>
            <p:spPr>
              <a:xfrm rot="5400000">
                <a:off x="5360541" y="587869"/>
                <a:ext cx="54060" cy="4603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23" name="组合 22"/>
          <p:cNvGrpSpPr/>
          <p:nvPr/>
        </p:nvGrpSpPr>
        <p:grpSpPr bwMode="auto">
          <a:xfrm>
            <a:off x="4787900" y="3478213"/>
            <a:ext cx="4032250" cy="430212"/>
            <a:chOff x="4788024" y="915566"/>
            <a:chExt cx="4032448" cy="430887"/>
          </a:xfrm>
        </p:grpSpPr>
        <p:sp>
          <p:nvSpPr>
            <p:cNvPr id="24" name="矩形 23"/>
            <p:cNvSpPr/>
            <p:nvPr/>
          </p:nvSpPr>
          <p:spPr>
            <a:xfrm>
              <a:off x="4942020" y="915566"/>
              <a:ext cx="3878452" cy="430887"/>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65000"/>
                      <a:lumOff val="35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1000" dirty="0">
                  <a:solidFill>
                    <a:schemeClr val="bg1">
                      <a:lumMod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1000" dirty="0">
                <a:solidFill>
                  <a:schemeClr val="bg1">
                    <a:lumMod val="50000"/>
                  </a:schemeClr>
                </a:solidFill>
                <a:latin typeface="+mn-lt"/>
                <a:ea typeface="+mn-ea"/>
              </a:endParaRPr>
            </a:p>
          </p:txBody>
        </p:sp>
        <p:grpSp>
          <p:nvGrpSpPr>
            <p:cNvPr id="14390" name="组合 71"/>
            <p:cNvGrpSpPr/>
            <p:nvPr/>
          </p:nvGrpSpPr>
          <p:grpSpPr bwMode="auto">
            <a:xfrm>
              <a:off x="4788024" y="1007436"/>
              <a:ext cx="156756" cy="156756"/>
              <a:chOff x="5308985" y="532629"/>
              <a:chExt cx="156756" cy="156756"/>
            </a:xfrm>
          </p:grpSpPr>
          <p:sp>
            <p:nvSpPr>
              <p:cNvPr id="26" name="圆角矩形 25"/>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7" name="等腰三角形 26"/>
              <p:cNvSpPr/>
              <p:nvPr/>
            </p:nvSpPr>
            <p:spPr>
              <a:xfrm rot="5400000">
                <a:off x="5360541" y="587869"/>
                <a:ext cx="54060" cy="4603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28" name="组合 27"/>
          <p:cNvGrpSpPr/>
          <p:nvPr/>
        </p:nvGrpSpPr>
        <p:grpSpPr bwMode="auto">
          <a:xfrm>
            <a:off x="590550" y="2076450"/>
            <a:ext cx="914400" cy="882650"/>
            <a:chOff x="858064" y="2190273"/>
            <a:chExt cx="915062" cy="883212"/>
          </a:xfrm>
        </p:grpSpPr>
        <p:sp>
          <p:nvSpPr>
            <p:cNvPr id="29" name="椭圆 28"/>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0" name="椭圆 29"/>
            <p:cNvSpPr/>
            <p:nvPr/>
          </p:nvSpPr>
          <p:spPr>
            <a:xfrm>
              <a:off x="918433" y="2330062"/>
              <a:ext cx="602099"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1" name="椭圆 30"/>
            <p:cNvSpPr/>
            <p:nvPr/>
          </p:nvSpPr>
          <p:spPr>
            <a:xfrm>
              <a:off x="918222" y="2330383"/>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4388" name="矩形 74"/>
            <p:cNvSpPr>
              <a:spLocks noChangeArrowheads="1"/>
            </p:cNvSpPr>
            <p:nvPr/>
          </p:nvSpPr>
          <p:spPr bwMode="auto">
            <a:xfrm>
              <a:off x="858064" y="2401047"/>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33" name="组合 32"/>
          <p:cNvGrpSpPr/>
          <p:nvPr/>
        </p:nvGrpSpPr>
        <p:grpSpPr bwMode="auto">
          <a:xfrm>
            <a:off x="1784350" y="839788"/>
            <a:ext cx="936625" cy="884237"/>
            <a:chOff x="2051720" y="987574"/>
            <a:chExt cx="937568" cy="883212"/>
          </a:xfrm>
        </p:grpSpPr>
        <p:sp>
          <p:nvSpPr>
            <p:cNvPr id="34" name="椭圆 33"/>
            <p:cNvSpPr/>
            <p:nvPr/>
          </p:nvSpPr>
          <p:spPr>
            <a:xfrm>
              <a:off x="2106076" y="987574"/>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4374" name="组合 33"/>
            <p:cNvGrpSpPr/>
            <p:nvPr/>
          </p:nvGrpSpPr>
          <p:grpSpPr bwMode="auto">
            <a:xfrm>
              <a:off x="2127056" y="1127683"/>
              <a:ext cx="602993" cy="602993"/>
              <a:chOff x="-311096" y="1479151"/>
              <a:chExt cx="602993" cy="602993"/>
            </a:xfrm>
          </p:grpSpPr>
          <p:sp>
            <p:nvSpPr>
              <p:cNvPr id="37" name="椭圆 36"/>
              <p:cNvSpPr/>
              <p:nvPr/>
            </p:nvSpPr>
            <p:spPr>
              <a:xfrm>
                <a:off x="-311744" y="1478580"/>
                <a:ext cx="603857" cy="6041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8" name="椭圆 37"/>
              <p:cNvSpPr/>
              <p:nvPr/>
            </p:nvSpPr>
            <p:spPr>
              <a:xfrm>
                <a:off x="-311744" y="1478580"/>
                <a:ext cx="603857" cy="6041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9" name="椭圆 38"/>
              <p:cNvSpPr/>
              <p:nvPr/>
            </p:nvSpPr>
            <p:spPr>
              <a:xfrm>
                <a:off x="-311096" y="1479151"/>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4375" name="矩形 77"/>
            <p:cNvSpPr>
              <a:spLocks noChangeArrowheads="1"/>
            </p:cNvSpPr>
            <p:nvPr/>
          </p:nvSpPr>
          <p:spPr bwMode="auto">
            <a:xfrm>
              <a:off x="2051720" y="118189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40" name="组合 39"/>
          <p:cNvGrpSpPr/>
          <p:nvPr/>
        </p:nvGrpSpPr>
        <p:grpSpPr bwMode="auto">
          <a:xfrm>
            <a:off x="3035300" y="2076450"/>
            <a:ext cx="938213" cy="882650"/>
            <a:chOff x="2051720" y="987574"/>
            <a:chExt cx="937568" cy="883212"/>
          </a:xfrm>
        </p:grpSpPr>
        <p:sp>
          <p:nvSpPr>
            <p:cNvPr id="41" name="椭圆 40"/>
            <p:cNvSpPr/>
            <p:nvPr/>
          </p:nvSpPr>
          <p:spPr>
            <a:xfrm>
              <a:off x="2106076" y="987574"/>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4364" name="组合 80"/>
            <p:cNvGrpSpPr/>
            <p:nvPr/>
          </p:nvGrpSpPr>
          <p:grpSpPr bwMode="auto">
            <a:xfrm>
              <a:off x="2127056" y="1127683"/>
              <a:ext cx="602993" cy="602993"/>
              <a:chOff x="-311096" y="1479151"/>
              <a:chExt cx="602993" cy="602993"/>
            </a:xfrm>
          </p:grpSpPr>
          <p:sp>
            <p:nvSpPr>
              <p:cNvPr id="44" name="椭圆 43"/>
              <p:cNvSpPr/>
              <p:nvPr/>
            </p:nvSpPr>
            <p:spPr>
              <a:xfrm>
                <a:off x="-311870" y="1478831"/>
                <a:ext cx="604421"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5" name="椭圆 44"/>
              <p:cNvSpPr/>
              <p:nvPr/>
            </p:nvSpPr>
            <p:spPr>
              <a:xfrm>
                <a:off x="-311870" y="1478831"/>
                <a:ext cx="604421"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6" name="椭圆 45"/>
              <p:cNvSpPr/>
              <p:nvPr/>
            </p:nvSpPr>
            <p:spPr>
              <a:xfrm>
                <a:off x="-311096" y="1479151"/>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4365" name="矩形 81"/>
            <p:cNvSpPr>
              <a:spLocks noChangeArrowheads="1"/>
            </p:cNvSpPr>
            <p:nvPr/>
          </p:nvSpPr>
          <p:spPr bwMode="auto">
            <a:xfrm>
              <a:off x="2051720" y="118189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47" name="组合 46"/>
          <p:cNvGrpSpPr/>
          <p:nvPr/>
        </p:nvGrpSpPr>
        <p:grpSpPr bwMode="auto">
          <a:xfrm>
            <a:off x="1784350" y="3273425"/>
            <a:ext cx="936625" cy="882650"/>
            <a:chOff x="2051720" y="987574"/>
            <a:chExt cx="937568" cy="883212"/>
          </a:xfrm>
        </p:grpSpPr>
        <p:sp>
          <p:nvSpPr>
            <p:cNvPr id="48" name="椭圆 47"/>
            <p:cNvSpPr/>
            <p:nvPr/>
          </p:nvSpPr>
          <p:spPr>
            <a:xfrm>
              <a:off x="2106076" y="987574"/>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14354" name="组合 87"/>
            <p:cNvGrpSpPr/>
            <p:nvPr/>
          </p:nvGrpSpPr>
          <p:grpSpPr bwMode="auto">
            <a:xfrm>
              <a:off x="2127056" y="1127683"/>
              <a:ext cx="602993" cy="602993"/>
              <a:chOff x="-311096" y="1479151"/>
              <a:chExt cx="602993" cy="602993"/>
            </a:xfrm>
          </p:grpSpPr>
          <p:sp>
            <p:nvSpPr>
              <p:cNvPr id="51" name="椭圆 50"/>
              <p:cNvSpPr/>
              <p:nvPr/>
            </p:nvSpPr>
            <p:spPr>
              <a:xfrm>
                <a:off x="-311744" y="1478831"/>
                <a:ext cx="603857"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2" name="椭圆 51"/>
              <p:cNvSpPr/>
              <p:nvPr/>
            </p:nvSpPr>
            <p:spPr>
              <a:xfrm>
                <a:off x="-311744" y="1478831"/>
                <a:ext cx="603857" cy="6036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3" name="椭圆 52"/>
              <p:cNvSpPr/>
              <p:nvPr/>
            </p:nvSpPr>
            <p:spPr>
              <a:xfrm>
                <a:off x="-311096" y="1479151"/>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4355" name="矩形 88"/>
            <p:cNvSpPr>
              <a:spLocks noChangeArrowheads="1"/>
            </p:cNvSpPr>
            <p:nvPr/>
          </p:nvSpPr>
          <p:spPr bwMode="auto">
            <a:xfrm>
              <a:off x="2051720" y="1181898"/>
              <a:ext cx="70904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a:latin typeface="微软雅黑" panose="020B0503020204020204" pitchFamily="34" charset="-122"/>
                  <a:ea typeface="微软雅黑" panose="020B0503020204020204" pitchFamily="34" charset="-122"/>
                </a:rPr>
                <a:t>添加</a:t>
              </a:r>
              <a:endParaRPr lang="en-US" altLang="zh-CN" sz="1200">
                <a:latin typeface="微软雅黑" panose="020B0503020204020204" pitchFamily="34" charset="-122"/>
                <a:ea typeface="微软雅黑" panose="020B0503020204020204" pitchFamily="34" charset="-122"/>
              </a:endParaRPr>
            </a:p>
            <a:p>
              <a:pPr algn="ctr" eaLnBrk="1" hangingPunct="1"/>
              <a:r>
                <a:rPr lang="zh-CN" altLang="en-US" sz="1200">
                  <a:latin typeface="微软雅黑" panose="020B0503020204020204" pitchFamily="34" charset="-122"/>
                  <a:ea typeface="微软雅黑" panose="020B0503020204020204" pitchFamily="34" charset="-122"/>
                </a:rPr>
                <a:t>文字</a:t>
              </a:r>
              <a:endParaRPr lang="en-US" altLang="ko-KR" sz="1200">
                <a:latin typeface="微软雅黑" panose="020B0503020204020204" pitchFamily="34" charset="-122"/>
                <a:ea typeface="微软雅黑" panose="020B0503020204020204" pitchFamily="34" charset="-122"/>
              </a:endParaRPr>
            </a:p>
          </p:txBody>
        </p:sp>
      </p:grpSp>
      <p:grpSp>
        <p:nvGrpSpPr>
          <p:cNvPr id="14348" name="组合 55"/>
          <p:cNvGrpSpPr/>
          <p:nvPr/>
        </p:nvGrpSpPr>
        <p:grpSpPr bwMode="auto">
          <a:xfrm>
            <a:off x="835025" y="-14288"/>
            <a:ext cx="2513013" cy="307976"/>
            <a:chOff x="835117" y="-14845"/>
            <a:chExt cx="2512747" cy="307777"/>
          </a:xfrm>
        </p:grpSpPr>
        <p:sp>
          <p:nvSpPr>
            <p:cNvPr id="14349" name="TextBox 56"/>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56" name="TextBox 57"/>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250" fill="hold"/>
                                        <p:tgtEl>
                                          <p:spTgt spid="12"/>
                                        </p:tgtEl>
                                        <p:attrNameLst>
                                          <p:attrName>ppt_w</p:attrName>
                                        </p:attrNameLst>
                                      </p:cBhvr>
                                      <p:tavLst>
                                        <p:tav tm="0">
                                          <p:val>
                                            <p:strVal val="4/3*#ppt_w"/>
                                          </p:val>
                                        </p:tav>
                                        <p:tav tm="100000">
                                          <p:val>
                                            <p:strVal val="#ppt_w"/>
                                          </p:val>
                                        </p:tav>
                                      </p:tavLst>
                                    </p:anim>
                                    <p:anim calcmode="lin" valueType="num">
                                      <p:cBhvr>
                                        <p:cTn id="8" dur="250" fill="hold"/>
                                        <p:tgtEl>
                                          <p:spTgt spid="12"/>
                                        </p:tgtEl>
                                        <p:attrNameLst>
                                          <p:attrName>ppt_h</p:attrName>
                                        </p:attrNameLst>
                                      </p:cBhvr>
                                      <p:tavLst>
                                        <p:tav tm="0">
                                          <p:val>
                                            <p:strVal val="4/3*#ppt_h"/>
                                          </p:val>
                                        </p:tav>
                                        <p:tav tm="100000">
                                          <p:val>
                                            <p:strVal val="#ppt_h"/>
                                          </p:val>
                                        </p:tav>
                                      </p:tavLst>
                                    </p:anim>
                                  </p:childTnLst>
                                </p:cTn>
                              </p:par>
                              <p:par>
                                <p:cTn id="9" presetID="21" presetClass="entr" presetSubtype="1" fill="hold" nodeType="withEffect">
                                  <p:stCondLst>
                                    <p:cond delay="200"/>
                                  </p:stCondLst>
                                  <p:childTnLst>
                                    <p:set>
                                      <p:cBhvr>
                                        <p:cTn id="10" dur="1" fill="hold">
                                          <p:stCondLst>
                                            <p:cond delay="0"/>
                                          </p:stCondLst>
                                        </p:cTn>
                                        <p:tgtEl>
                                          <p:spTgt spid="2"/>
                                        </p:tgtEl>
                                        <p:attrNameLst>
                                          <p:attrName>style.visibility</p:attrName>
                                        </p:attrNameLst>
                                      </p:cBhvr>
                                      <p:to>
                                        <p:strVal val="visible"/>
                                      </p:to>
                                    </p:set>
                                    <p:animEffect transition="in" filter="wheel(1)">
                                      <p:cBhvr>
                                        <p:cTn id="11" dur="750"/>
                                        <p:tgtEl>
                                          <p:spTgt spid="2"/>
                                        </p:tgtEl>
                                      </p:cBhvr>
                                    </p:animEffect>
                                  </p:childTnLst>
                                </p:cTn>
                              </p:par>
                              <p:par>
                                <p:cTn id="12" presetID="53" presetClass="entr" presetSubtype="16" fill="hold" nodeType="withEffect">
                                  <p:stCondLst>
                                    <p:cond delay="1000"/>
                                  </p:stCondLst>
                                  <p:childTnLst>
                                    <p:set>
                                      <p:cBhvr>
                                        <p:cTn id="13" dur="1" fill="hold">
                                          <p:stCondLst>
                                            <p:cond delay="0"/>
                                          </p:stCondLst>
                                        </p:cTn>
                                        <p:tgtEl>
                                          <p:spTgt spid="33"/>
                                        </p:tgtEl>
                                        <p:attrNameLst>
                                          <p:attrName>style.visibility</p:attrName>
                                        </p:attrNameLst>
                                      </p:cBhvr>
                                      <p:to>
                                        <p:strVal val="visible"/>
                                      </p:to>
                                    </p:set>
                                    <p:anim calcmode="lin" valueType="num">
                                      <p:cBhvr>
                                        <p:cTn id="14" dur="400" fill="hold"/>
                                        <p:tgtEl>
                                          <p:spTgt spid="33"/>
                                        </p:tgtEl>
                                        <p:attrNameLst>
                                          <p:attrName>ppt_w</p:attrName>
                                        </p:attrNameLst>
                                      </p:cBhvr>
                                      <p:tavLst>
                                        <p:tav tm="0">
                                          <p:val>
                                            <p:fltVal val="0"/>
                                          </p:val>
                                        </p:tav>
                                        <p:tav tm="100000">
                                          <p:val>
                                            <p:strVal val="#ppt_w"/>
                                          </p:val>
                                        </p:tav>
                                      </p:tavLst>
                                    </p:anim>
                                    <p:anim calcmode="lin" valueType="num">
                                      <p:cBhvr>
                                        <p:cTn id="15" dur="400" fill="hold"/>
                                        <p:tgtEl>
                                          <p:spTgt spid="33"/>
                                        </p:tgtEl>
                                        <p:attrNameLst>
                                          <p:attrName>ppt_h</p:attrName>
                                        </p:attrNameLst>
                                      </p:cBhvr>
                                      <p:tavLst>
                                        <p:tav tm="0">
                                          <p:val>
                                            <p:fltVal val="0"/>
                                          </p:val>
                                        </p:tav>
                                        <p:tav tm="100000">
                                          <p:val>
                                            <p:strVal val="#ppt_h"/>
                                          </p:val>
                                        </p:tav>
                                      </p:tavLst>
                                    </p:anim>
                                    <p:animEffect transition="in" filter="fade">
                                      <p:cBhvr>
                                        <p:cTn id="16" dur="400"/>
                                        <p:tgtEl>
                                          <p:spTgt spid="33"/>
                                        </p:tgtEl>
                                      </p:cBhvr>
                                    </p:animEffect>
                                  </p:childTnLst>
                                </p:cTn>
                              </p:par>
                              <p:par>
                                <p:cTn id="17" presetID="6" presetClass="emph" presetSubtype="0" autoRev="1" fill="hold" nodeType="withEffect">
                                  <p:stCondLst>
                                    <p:cond delay="1400"/>
                                  </p:stCondLst>
                                  <p:childTnLst>
                                    <p:animScale>
                                      <p:cBhvr>
                                        <p:cTn id="18" dur="150" fill="hold"/>
                                        <p:tgtEl>
                                          <p:spTgt spid="33"/>
                                        </p:tgtEl>
                                      </p:cBhvr>
                                      <p:by x="120000" y="120000"/>
                                    </p:animScale>
                                  </p:childTnLst>
                                </p:cTn>
                              </p:par>
                              <p:par>
                                <p:cTn id="19" presetID="53" presetClass="entr" presetSubtype="16" fill="hold" nodeType="withEffect">
                                  <p:stCondLst>
                                    <p:cond delay="1500"/>
                                  </p:stCondLst>
                                  <p:childTnLst>
                                    <p:set>
                                      <p:cBhvr>
                                        <p:cTn id="20" dur="1" fill="hold">
                                          <p:stCondLst>
                                            <p:cond delay="0"/>
                                          </p:stCondLst>
                                        </p:cTn>
                                        <p:tgtEl>
                                          <p:spTgt spid="40"/>
                                        </p:tgtEl>
                                        <p:attrNameLst>
                                          <p:attrName>style.visibility</p:attrName>
                                        </p:attrNameLst>
                                      </p:cBhvr>
                                      <p:to>
                                        <p:strVal val="visible"/>
                                      </p:to>
                                    </p:set>
                                    <p:anim calcmode="lin" valueType="num">
                                      <p:cBhvr>
                                        <p:cTn id="21" dur="400" fill="hold"/>
                                        <p:tgtEl>
                                          <p:spTgt spid="40"/>
                                        </p:tgtEl>
                                        <p:attrNameLst>
                                          <p:attrName>ppt_w</p:attrName>
                                        </p:attrNameLst>
                                      </p:cBhvr>
                                      <p:tavLst>
                                        <p:tav tm="0">
                                          <p:val>
                                            <p:fltVal val="0"/>
                                          </p:val>
                                        </p:tav>
                                        <p:tav tm="100000">
                                          <p:val>
                                            <p:strVal val="#ppt_w"/>
                                          </p:val>
                                        </p:tav>
                                      </p:tavLst>
                                    </p:anim>
                                    <p:anim calcmode="lin" valueType="num">
                                      <p:cBhvr>
                                        <p:cTn id="22" dur="400" fill="hold"/>
                                        <p:tgtEl>
                                          <p:spTgt spid="40"/>
                                        </p:tgtEl>
                                        <p:attrNameLst>
                                          <p:attrName>ppt_h</p:attrName>
                                        </p:attrNameLst>
                                      </p:cBhvr>
                                      <p:tavLst>
                                        <p:tav tm="0">
                                          <p:val>
                                            <p:fltVal val="0"/>
                                          </p:val>
                                        </p:tav>
                                        <p:tav tm="100000">
                                          <p:val>
                                            <p:strVal val="#ppt_h"/>
                                          </p:val>
                                        </p:tav>
                                      </p:tavLst>
                                    </p:anim>
                                    <p:animEffect transition="in" filter="fade">
                                      <p:cBhvr>
                                        <p:cTn id="23" dur="400"/>
                                        <p:tgtEl>
                                          <p:spTgt spid="40"/>
                                        </p:tgtEl>
                                      </p:cBhvr>
                                    </p:animEffect>
                                  </p:childTnLst>
                                </p:cTn>
                              </p:par>
                              <p:par>
                                <p:cTn id="24" presetID="6" presetClass="emph" presetSubtype="0" autoRev="1" fill="hold" nodeType="withEffect">
                                  <p:stCondLst>
                                    <p:cond delay="1900"/>
                                  </p:stCondLst>
                                  <p:childTnLst>
                                    <p:animScale>
                                      <p:cBhvr>
                                        <p:cTn id="25" dur="150" fill="hold"/>
                                        <p:tgtEl>
                                          <p:spTgt spid="40"/>
                                        </p:tgtEl>
                                      </p:cBhvr>
                                      <p:by x="120000" y="120000"/>
                                    </p:animScale>
                                  </p:childTnLst>
                                </p:cTn>
                              </p:par>
                              <p:par>
                                <p:cTn id="26" presetID="53" presetClass="entr" presetSubtype="16" fill="hold" nodeType="withEffect">
                                  <p:stCondLst>
                                    <p:cond delay="2000"/>
                                  </p:stCondLst>
                                  <p:childTnLst>
                                    <p:set>
                                      <p:cBhvr>
                                        <p:cTn id="27" dur="1" fill="hold">
                                          <p:stCondLst>
                                            <p:cond delay="0"/>
                                          </p:stCondLst>
                                        </p:cTn>
                                        <p:tgtEl>
                                          <p:spTgt spid="47"/>
                                        </p:tgtEl>
                                        <p:attrNameLst>
                                          <p:attrName>style.visibility</p:attrName>
                                        </p:attrNameLst>
                                      </p:cBhvr>
                                      <p:to>
                                        <p:strVal val="visible"/>
                                      </p:to>
                                    </p:set>
                                    <p:anim calcmode="lin" valueType="num">
                                      <p:cBhvr>
                                        <p:cTn id="28" dur="400" fill="hold"/>
                                        <p:tgtEl>
                                          <p:spTgt spid="47"/>
                                        </p:tgtEl>
                                        <p:attrNameLst>
                                          <p:attrName>ppt_w</p:attrName>
                                        </p:attrNameLst>
                                      </p:cBhvr>
                                      <p:tavLst>
                                        <p:tav tm="0">
                                          <p:val>
                                            <p:fltVal val="0"/>
                                          </p:val>
                                        </p:tav>
                                        <p:tav tm="100000">
                                          <p:val>
                                            <p:strVal val="#ppt_w"/>
                                          </p:val>
                                        </p:tav>
                                      </p:tavLst>
                                    </p:anim>
                                    <p:anim calcmode="lin" valueType="num">
                                      <p:cBhvr>
                                        <p:cTn id="29" dur="400" fill="hold"/>
                                        <p:tgtEl>
                                          <p:spTgt spid="47"/>
                                        </p:tgtEl>
                                        <p:attrNameLst>
                                          <p:attrName>ppt_h</p:attrName>
                                        </p:attrNameLst>
                                      </p:cBhvr>
                                      <p:tavLst>
                                        <p:tav tm="0">
                                          <p:val>
                                            <p:fltVal val="0"/>
                                          </p:val>
                                        </p:tav>
                                        <p:tav tm="100000">
                                          <p:val>
                                            <p:strVal val="#ppt_h"/>
                                          </p:val>
                                        </p:tav>
                                      </p:tavLst>
                                    </p:anim>
                                    <p:animEffect transition="in" filter="fade">
                                      <p:cBhvr>
                                        <p:cTn id="30" dur="400"/>
                                        <p:tgtEl>
                                          <p:spTgt spid="47"/>
                                        </p:tgtEl>
                                      </p:cBhvr>
                                    </p:animEffect>
                                  </p:childTnLst>
                                </p:cTn>
                              </p:par>
                              <p:par>
                                <p:cTn id="31" presetID="6" presetClass="emph" presetSubtype="0" autoRev="1" fill="hold" nodeType="withEffect">
                                  <p:stCondLst>
                                    <p:cond delay="2400"/>
                                  </p:stCondLst>
                                  <p:childTnLst>
                                    <p:animScale>
                                      <p:cBhvr>
                                        <p:cTn id="32" dur="150" fill="hold"/>
                                        <p:tgtEl>
                                          <p:spTgt spid="47"/>
                                        </p:tgtEl>
                                      </p:cBhvr>
                                      <p:by x="120000" y="120000"/>
                                    </p:animScale>
                                  </p:childTnLst>
                                </p:cTn>
                              </p:par>
                              <p:par>
                                <p:cTn id="33" presetID="53" presetClass="entr" presetSubtype="16" fill="hold" nodeType="withEffect">
                                  <p:stCondLst>
                                    <p:cond delay="2500"/>
                                  </p:stCondLst>
                                  <p:childTnLst>
                                    <p:set>
                                      <p:cBhvr>
                                        <p:cTn id="34" dur="1" fill="hold">
                                          <p:stCondLst>
                                            <p:cond delay="0"/>
                                          </p:stCondLst>
                                        </p:cTn>
                                        <p:tgtEl>
                                          <p:spTgt spid="28"/>
                                        </p:tgtEl>
                                        <p:attrNameLst>
                                          <p:attrName>style.visibility</p:attrName>
                                        </p:attrNameLst>
                                      </p:cBhvr>
                                      <p:to>
                                        <p:strVal val="visible"/>
                                      </p:to>
                                    </p:set>
                                    <p:anim calcmode="lin" valueType="num">
                                      <p:cBhvr>
                                        <p:cTn id="35" dur="400" fill="hold"/>
                                        <p:tgtEl>
                                          <p:spTgt spid="28"/>
                                        </p:tgtEl>
                                        <p:attrNameLst>
                                          <p:attrName>ppt_w</p:attrName>
                                        </p:attrNameLst>
                                      </p:cBhvr>
                                      <p:tavLst>
                                        <p:tav tm="0">
                                          <p:val>
                                            <p:fltVal val="0"/>
                                          </p:val>
                                        </p:tav>
                                        <p:tav tm="100000">
                                          <p:val>
                                            <p:strVal val="#ppt_w"/>
                                          </p:val>
                                        </p:tav>
                                      </p:tavLst>
                                    </p:anim>
                                    <p:anim calcmode="lin" valueType="num">
                                      <p:cBhvr>
                                        <p:cTn id="36" dur="400" fill="hold"/>
                                        <p:tgtEl>
                                          <p:spTgt spid="28"/>
                                        </p:tgtEl>
                                        <p:attrNameLst>
                                          <p:attrName>ppt_h</p:attrName>
                                        </p:attrNameLst>
                                      </p:cBhvr>
                                      <p:tavLst>
                                        <p:tav tm="0">
                                          <p:val>
                                            <p:fltVal val="0"/>
                                          </p:val>
                                        </p:tav>
                                        <p:tav tm="100000">
                                          <p:val>
                                            <p:strVal val="#ppt_h"/>
                                          </p:val>
                                        </p:tav>
                                      </p:tavLst>
                                    </p:anim>
                                    <p:animEffect transition="in" filter="fade">
                                      <p:cBhvr>
                                        <p:cTn id="37" dur="400"/>
                                        <p:tgtEl>
                                          <p:spTgt spid="28"/>
                                        </p:tgtEl>
                                      </p:cBhvr>
                                    </p:animEffect>
                                  </p:childTnLst>
                                </p:cTn>
                              </p:par>
                              <p:par>
                                <p:cTn id="38" presetID="6" presetClass="emph" presetSubtype="0" autoRev="1" fill="hold" nodeType="withEffect">
                                  <p:stCondLst>
                                    <p:cond delay="2900"/>
                                  </p:stCondLst>
                                  <p:childTnLst>
                                    <p:animScale>
                                      <p:cBhvr>
                                        <p:cTn id="39" dur="150" fill="hold"/>
                                        <p:tgtEl>
                                          <p:spTgt spid="28"/>
                                        </p:tgtEl>
                                      </p:cBhvr>
                                      <p:by x="120000" y="120000"/>
                                    </p:animScale>
                                  </p:childTnLst>
                                </p:cTn>
                              </p:par>
                              <p:par>
                                <p:cTn id="40" presetID="12" presetClass="entr" presetSubtype="8" fill="hold" nodeType="withEffect">
                                  <p:stCondLst>
                                    <p:cond delay="3250"/>
                                  </p:stCondLst>
                                  <p:childTnLst>
                                    <p:set>
                                      <p:cBhvr>
                                        <p:cTn id="41" dur="1" fill="hold">
                                          <p:stCondLst>
                                            <p:cond delay="0"/>
                                          </p:stCondLst>
                                        </p:cTn>
                                        <p:tgtEl>
                                          <p:spTgt spid="7"/>
                                        </p:tgtEl>
                                        <p:attrNameLst>
                                          <p:attrName>style.visibility</p:attrName>
                                        </p:attrNameLst>
                                      </p:cBhvr>
                                      <p:to>
                                        <p:strVal val="visible"/>
                                      </p:to>
                                    </p:set>
                                    <p:anim calcmode="lin" valueType="num">
                                      <p:cBhvr additive="base">
                                        <p:cTn id="42" dur="600"/>
                                        <p:tgtEl>
                                          <p:spTgt spid="7"/>
                                        </p:tgtEl>
                                        <p:attrNameLst>
                                          <p:attrName>ppt_x</p:attrName>
                                        </p:attrNameLst>
                                      </p:cBhvr>
                                      <p:tavLst>
                                        <p:tav tm="0">
                                          <p:val>
                                            <p:strVal val="#ppt_x-#ppt_w*1.125000"/>
                                          </p:val>
                                        </p:tav>
                                        <p:tav tm="100000">
                                          <p:val>
                                            <p:strVal val="#ppt_x"/>
                                          </p:val>
                                        </p:tav>
                                      </p:tavLst>
                                    </p:anim>
                                    <p:animEffect transition="in" filter="wipe(right)">
                                      <p:cBhvr>
                                        <p:cTn id="43" dur="600"/>
                                        <p:tgtEl>
                                          <p:spTgt spid="7"/>
                                        </p:tgtEl>
                                      </p:cBhvr>
                                    </p:animEffect>
                                  </p:childTnLst>
                                </p:cTn>
                              </p:par>
                              <p:par>
                                <p:cTn id="44" presetID="12" presetClass="entr" presetSubtype="8" fill="hold" nodeType="withEffect">
                                  <p:stCondLst>
                                    <p:cond delay="3250"/>
                                  </p:stCondLst>
                                  <p:childTnLst>
                                    <p:set>
                                      <p:cBhvr>
                                        <p:cTn id="45" dur="1" fill="hold">
                                          <p:stCondLst>
                                            <p:cond delay="0"/>
                                          </p:stCondLst>
                                        </p:cTn>
                                        <p:tgtEl>
                                          <p:spTgt spid="13"/>
                                        </p:tgtEl>
                                        <p:attrNameLst>
                                          <p:attrName>style.visibility</p:attrName>
                                        </p:attrNameLst>
                                      </p:cBhvr>
                                      <p:to>
                                        <p:strVal val="visible"/>
                                      </p:to>
                                    </p:set>
                                    <p:anim calcmode="lin" valueType="num">
                                      <p:cBhvr additive="base">
                                        <p:cTn id="46" dur="600"/>
                                        <p:tgtEl>
                                          <p:spTgt spid="13"/>
                                        </p:tgtEl>
                                        <p:attrNameLst>
                                          <p:attrName>ppt_x</p:attrName>
                                        </p:attrNameLst>
                                      </p:cBhvr>
                                      <p:tavLst>
                                        <p:tav tm="0">
                                          <p:val>
                                            <p:strVal val="#ppt_x-#ppt_w*1.125000"/>
                                          </p:val>
                                        </p:tav>
                                        <p:tav tm="100000">
                                          <p:val>
                                            <p:strVal val="#ppt_x"/>
                                          </p:val>
                                        </p:tav>
                                      </p:tavLst>
                                    </p:anim>
                                    <p:animEffect transition="in" filter="wipe(right)">
                                      <p:cBhvr>
                                        <p:cTn id="47" dur="600"/>
                                        <p:tgtEl>
                                          <p:spTgt spid="13"/>
                                        </p:tgtEl>
                                      </p:cBhvr>
                                    </p:animEffect>
                                  </p:childTnLst>
                                </p:cTn>
                              </p:par>
                              <p:par>
                                <p:cTn id="48" presetID="12" presetClass="entr" presetSubtype="8" fill="hold" nodeType="withEffect">
                                  <p:stCondLst>
                                    <p:cond delay="3250"/>
                                  </p:stCondLst>
                                  <p:childTnLst>
                                    <p:set>
                                      <p:cBhvr>
                                        <p:cTn id="49" dur="1" fill="hold">
                                          <p:stCondLst>
                                            <p:cond delay="0"/>
                                          </p:stCondLst>
                                        </p:cTn>
                                        <p:tgtEl>
                                          <p:spTgt spid="18"/>
                                        </p:tgtEl>
                                        <p:attrNameLst>
                                          <p:attrName>style.visibility</p:attrName>
                                        </p:attrNameLst>
                                      </p:cBhvr>
                                      <p:to>
                                        <p:strVal val="visible"/>
                                      </p:to>
                                    </p:set>
                                    <p:anim calcmode="lin" valueType="num">
                                      <p:cBhvr additive="base">
                                        <p:cTn id="50" dur="600"/>
                                        <p:tgtEl>
                                          <p:spTgt spid="18"/>
                                        </p:tgtEl>
                                        <p:attrNameLst>
                                          <p:attrName>ppt_x</p:attrName>
                                        </p:attrNameLst>
                                      </p:cBhvr>
                                      <p:tavLst>
                                        <p:tav tm="0">
                                          <p:val>
                                            <p:strVal val="#ppt_x-#ppt_w*1.125000"/>
                                          </p:val>
                                        </p:tav>
                                        <p:tav tm="100000">
                                          <p:val>
                                            <p:strVal val="#ppt_x"/>
                                          </p:val>
                                        </p:tav>
                                      </p:tavLst>
                                    </p:anim>
                                    <p:animEffect transition="in" filter="wipe(right)">
                                      <p:cBhvr>
                                        <p:cTn id="51" dur="600"/>
                                        <p:tgtEl>
                                          <p:spTgt spid="18"/>
                                        </p:tgtEl>
                                      </p:cBhvr>
                                    </p:animEffect>
                                  </p:childTnLst>
                                </p:cTn>
                              </p:par>
                              <p:par>
                                <p:cTn id="52" presetID="12" presetClass="entr" presetSubtype="8" fill="hold" nodeType="withEffect">
                                  <p:stCondLst>
                                    <p:cond delay="3250"/>
                                  </p:stCondLst>
                                  <p:childTnLst>
                                    <p:set>
                                      <p:cBhvr>
                                        <p:cTn id="53" dur="1" fill="hold">
                                          <p:stCondLst>
                                            <p:cond delay="0"/>
                                          </p:stCondLst>
                                        </p:cTn>
                                        <p:tgtEl>
                                          <p:spTgt spid="23"/>
                                        </p:tgtEl>
                                        <p:attrNameLst>
                                          <p:attrName>style.visibility</p:attrName>
                                        </p:attrNameLst>
                                      </p:cBhvr>
                                      <p:to>
                                        <p:strVal val="visible"/>
                                      </p:to>
                                    </p:set>
                                    <p:anim calcmode="lin" valueType="num">
                                      <p:cBhvr additive="base">
                                        <p:cTn id="54" dur="600"/>
                                        <p:tgtEl>
                                          <p:spTgt spid="23"/>
                                        </p:tgtEl>
                                        <p:attrNameLst>
                                          <p:attrName>ppt_x</p:attrName>
                                        </p:attrNameLst>
                                      </p:cBhvr>
                                      <p:tavLst>
                                        <p:tav tm="0">
                                          <p:val>
                                            <p:strVal val="#ppt_x-#ppt_w*1.125000"/>
                                          </p:val>
                                        </p:tav>
                                        <p:tav tm="100000">
                                          <p:val>
                                            <p:strVal val="#ppt_x"/>
                                          </p:val>
                                        </p:tav>
                                      </p:tavLst>
                                    </p:anim>
                                    <p:animEffect transition="in" filter="wipe(right)">
                                      <p:cBhvr>
                                        <p:cTn id="55" dur="6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l="10977" r="10977"/>
          <a:stretch>
            <a:fillRect/>
          </a:stretch>
        </p:blipFill>
        <p:spPr bwMode="auto">
          <a:xfrm>
            <a:off x="755576" y="1433795"/>
            <a:ext cx="2622516" cy="2474393"/>
          </a:xfrm>
          <a:prstGeom prst="roundRect">
            <a:avLst>
              <a:gd name="adj" fmla="val 4343"/>
            </a:avLst>
          </a:prstGeom>
          <a:solidFill>
            <a:srgbClr val="FFFFFF">
              <a:shade val="85000"/>
            </a:srgbClr>
          </a:solidFill>
          <a:ln w="38100">
            <a:gradFill>
              <a:gsLst>
                <a:gs pos="0">
                  <a:schemeClr val="bg1">
                    <a:lumMod val="95000"/>
                  </a:schemeClr>
                </a:gs>
                <a:gs pos="50000">
                  <a:schemeClr val="bg1">
                    <a:lumMod val="85000"/>
                  </a:schemeClr>
                </a:gs>
                <a:gs pos="100000">
                  <a:schemeClr val="bg1">
                    <a:lumMod val="75000"/>
                  </a:schemeClr>
                </a:gs>
              </a:gsLst>
              <a:lin ang="5400000" scaled="0"/>
            </a:gra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 name="组合 2"/>
          <p:cNvGrpSpPr/>
          <p:nvPr/>
        </p:nvGrpSpPr>
        <p:grpSpPr bwMode="auto">
          <a:xfrm>
            <a:off x="3948113" y="1227138"/>
            <a:ext cx="2112962" cy="527050"/>
            <a:chOff x="1126386" y="1054480"/>
            <a:chExt cx="2533426" cy="631488"/>
          </a:xfrm>
        </p:grpSpPr>
        <p:sp>
          <p:nvSpPr>
            <p:cNvPr id="4" name="Freeform 57"/>
            <p:cNvSpPr/>
            <p:nvPr/>
          </p:nvSpPr>
          <p:spPr bwMode="auto">
            <a:xfrm>
              <a:off x="1126386" y="1054480"/>
              <a:ext cx="2533426" cy="631488"/>
            </a:xfrm>
            <a:custGeom>
              <a:avLst/>
              <a:gdLst>
                <a:gd name="T0" fmla="*/ 497 w 574"/>
                <a:gd name="T1" fmla="*/ 0 h 143"/>
                <a:gd name="T2" fmla="*/ 552 w 574"/>
                <a:gd name="T3" fmla="*/ 20 h 143"/>
                <a:gd name="T4" fmla="*/ 574 w 574"/>
                <a:gd name="T5" fmla="*/ 71 h 143"/>
                <a:gd name="T6" fmla="*/ 552 w 574"/>
                <a:gd name="T7" fmla="*/ 123 h 143"/>
                <a:gd name="T8" fmla="*/ 497 w 574"/>
                <a:gd name="T9" fmla="*/ 143 h 143"/>
                <a:gd name="T10" fmla="*/ 0 w 574"/>
                <a:gd name="T11" fmla="*/ 143 h 143"/>
                <a:gd name="T12" fmla="*/ 0 w 574"/>
                <a:gd name="T13" fmla="*/ 0 h 143"/>
                <a:gd name="T14" fmla="*/ 497 w 57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4" h="143">
                  <a:moveTo>
                    <a:pt x="497" y="0"/>
                  </a:moveTo>
                  <a:cubicBezTo>
                    <a:pt x="518" y="0"/>
                    <a:pt x="537" y="7"/>
                    <a:pt x="552" y="20"/>
                  </a:cubicBezTo>
                  <a:cubicBezTo>
                    <a:pt x="566" y="33"/>
                    <a:pt x="574" y="51"/>
                    <a:pt x="574" y="71"/>
                  </a:cubicBezTo>
                  <a:cubicBezTo>
                    <a:pt x="574" y="91"/>
                    <a:pt x="566" y="109"/>
                    <a:pt x="552" y="123"/>
                  </a:cubicBezTo>
                  <a:cubicBezTo>
                    <a:pt x="537" y="136"/>
                    <a:pt x="518" y="143"/>
                    <a:pt x="497" y="143"/>
                  </a:cubicBezTo>
                  <a:cubicBezTo>
                    <a:pt x="497" y="143"/>
                    <a:pt x="0" y="143"/>
                    <a:pt x="0" y="143"/>
                  </a:cubicBezTo>
                  <a:cubicBezTo>
                    <a:pt x="0" y="0"/>
                    <a:pt x="0" y="0"/>
                    <a:pt x="0" y="0"/>
                  </a:cubicBezTo>
                  <a:cubicBezTo>
                    <a:pt x="0" y="0"/>
                    <a:pt x="497" y="0"/>
                    <a:pt x="49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58"/>
            <p:cNvSpPr/>
            <p:nvPr/>
          </p:nvSpPr>
          <p:spPr bwMode="auto">
            <a:xfrm>
              <a:off x="1126386" y="1115346"/>
              <a:ext cx="2472517" cy="504049"/>
            </a:xfrm>
            <a:custGeom>
              <a:avLst/>
              <a:gdLst>
                <a:gd name="T0" fmla="*/ 0 w 560"/>
                <a:gd name="T1" fmla="*/ 114 h 114"/>
                <a:gd name="T2" fmla="*/ 497 w 560"/>
                <a:gd name="T3" fmla="*/ 114 h 114"/>
                <a:gd name="T4" fmla="*/ 560 w 560"/>
                <a:gd name="T5" fmla="*/ 57 h 114"/>
                <a:gd name="T6" fmla="*/ 497 w 560"/>
                <a:gd name="T7" fmla="*/ 0 h 114"/>
                <a:gd name="T8" fmla="*/ 0 w 560"/>
                <a:gd name="T9" fmla="*/ 0 h 114"/>
                <a:gd name="T10" fmla="*/ 0 w 560"/>
                <a:gd name="T11" fmla="*/ 114 h 114"/>
              </a:gdLst>
              <a:ahLst/>
              <a:cxnLst>
                <a:cxn ang="0">
                  <a:pos x="T0" y="T1"/>
                </a:cxn>
                <a:cxn ang="0">
                  <a:pos x="T2" y="T3"/>
                </a:cxn>
                <a:cxn ang="0">
                  <a:pos x="T4" y="T5"/>
                </a:cxn>
                <a:cxn ang="0">
                  <a:pos x="T6" y="T7"/>
                </a:cxn>
                <a:cxn ang="0">
                  <a:pos x="T8" y="T9"/>
                </a:cxn>
                <a:cxn ang="0">
                  <a:pos x="T10" y="T11"/>
                </a:cxn>
              </a:cxnLst>
              <a:rect l="0" t="0" r="r" b="b"/>
              <a:pathLst>
                <a:path w="560" h="114">
                  <a:moveTo>
                    <a:pt x="0" y="114"/>
                  </a:moveTo>
                  <a:cubicBezTo>
                    <a:pt x="0" y="114"/>
                    <a:pt x="497" y="114"/>
                    <a:pt x="497" y="114"/>
                  </a:cubicBezTo>
                  <a:cubicBezTo>
                    <a:pt x="533" y="114"/>
                    <a:pt x="560" y="90"/>
                    <a:pt x="560" y="57"/>
                  </a:cubicBezTo>
                  <a:cubicBezTo>
                    <a:pt x="560" y="25"/>
                    <a:pt x="533" y="0"/>
                    <a:pt x="497" y="0"/>
                  </a:cubicBezTo>
                  <a:cubicBezTo>
                    <a:pt x="49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6" name="Freeform 72"/>
            <p:cNvSpPr>
              <a:spLocks noEditPoints="1"/>
            </p:cNvSpPr>
            <p:nvPr/>
          </p:nvSpPr>
          <p:spPr bwMode="auto">
            <a:xfrm>
              <a:off x="3246775" y="1269414"/>
              <a:ext cx="186533" cy="186403"/>
            </a:xfrm>
            <a:custGeom>
              <a:avLst/>
              <a:gdLst>
                <a:gd name="T0" fmla="*/ 415547731 w 42"/>
                <a:gd name="T1" fmla="*/ 0 h 42"/>
                <a:gd name="T2" fmla="*/ 0 w 42"/>
                <a:gd name="T3" fmla="*/ 407273112 h 42"/>
                <a:gd name="T4" fmla="*/ 415547731 w 42"/>
                <a:gd name="T5" fmla="*/ 814546225 h 42"/>
                <a:gd name="T6" fmla="*/ 831091013 w 42"/>
                <a:gd name="T7" fmla="*/ 407273112 h 42"/>
                <a:gd name="T8" fmla="*/ 415547731 w 42"/>
                <a:gd name="T9" fmla="*/ 0 h 42"/>
                <a:gd name="T10" fmla="*/ 613424002 w 42"/>
                <a:gd name="T11" fmla="*/ 349089352 h 42"/>
                <a:gd name="T12" fmla="*/ 395756990 w 42"/>
                <a:gd name="T13" fmla="*/ 523636230 h 42"/>
                <a:gd name="T14" fmla="*/ 375970697 w 42"/>
                <a:gd name="T15" fmla="*/ 543030817 h 42"/>
                <a:gd name="T16" fmla="*/ 356179956 w 42"/>
                <a:gd name="T17" fmla="*/ 523636230 h 42"/>
                <a:gd name="T18" fmla="*/ 237453304 w 42"/>
                <a:gd name="T19" fmla="*/ 446062286 h 42"/>
                <a:gd name="T20" fmla="*/ 237453304 w 42"/>
                <a:gd name="T21" fmla="*/ 387878526 h 42"/>
                <a:gd name="T22" fmla="*/ 277030338 w 42"/>
                <a:gd name="T23" fmla="*/ 387878526 h 42"/>
                <a:gd name="T24" fmla="*/ 375970697 w 42"/>
                <a:gd name="T25" fmla="*/ 446062286 h 42"/>
                <a:gd name="T26" fmla="*/ 554060676 w 42"/>
                <a:gd name="T27" fmla="*/ 290909995 h 42"/>
                <a:gd name="T28" fmla="*/ 613424002 w 42"/>
                <a:gd name="T29" fmla="*/ 310304582 h 42"/>
                <a:gd name="T30" fmla="*/ 613424002 w 42"/>
                <a:gd name="T31" fmla="*/ 349089352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10" y="0"/>
                    <a:pt x="0" y="10"/>
                    <a:pt x="0" y="21"/>
                  </a:cubicBezTo>
                  <a:cubicBezTo>
                    <a:pt x="0" y="33"/>
                    <a:pt x="10" y="42"/>
                    <a:pt x="21" y="42"/>
                  </a:cubicBezTo>
                  <a:cubicBezTo>
                    <a:pt x="33" y="42"/>
                    <a:pt x="42" y="33"/>
                    <a:pt x="42" y="21"/>
                  </a:cubicBezTo>
                  <a:cubicBezTo>
                    <a:pt x="42" y="10"/>
                    <a:pt x="33" y="0"/>
                    <a:pt x="21" y="0"/>
                  </a:cubicBezTo>
                  <a:close/>
                  <a:moveTo>
                    <a:pt x="31" y="18"/>
                  </a:moveTo>
                  <a:cubicBezTo>
                    <a:pt x="20" y="27"/>
                    <a:pt x="20" y="27"/>
                    <a:pt x="20" y="27"/>
                  </a:cubicBezTo>
                  <a:cubicBezTo>
                    <a:pt x="20" y="28"/>
                    <a:pt x="20" y="28"/>
                    <a:pt x="19" y="28"/>
                  </a:cubicBezTo>
                  <a:cubicBezTo>
                    <a:pt x="19" y="28"/>
                    <a:pt x="18" y="27"/>
                    <a:pt x="18" y="27"/>
                  </a:cubicBezTo>
                  <a:cubicBezTo>
                    <a:pt x="18" y="27"/>
                    <a:pt x="12" y="23"/>
                    <a:pt x="12" y="23"/>
                  </a:cubicBezTo>
                  <a:cubicBezTo>
                    <a:pt x="11" y="22"/>
                    <a:pt x="11" y="21"/>
                    <a:pt x="12" y="20"/>
                  </a:cubicBezTo>
                  <a:cubicBezTo>
                    <a:pt x="12" y="19"/>
                    <a:pt x="13" y="19"/>
                    <a:pt x="14" y="20"/>
                  </a:cubicBezTo>
                  <a:cubicBezTo>
                    <a:pt x="19" y="23"/>
                    <a:pt x="19" y="23"/>
                    <a:pt x="19" y="23"/>
                  </a:cubicBezTo>
                  <a:cubicBezTo>
                    <a:pt x="28" y="15"/>
                    <a:pt x="28" y="15"/>
                    <a:pt x="28" y="15"/>
                  </a:cubicBezTo>
                  <a:cubicBezTo>
                    <a:pt x="29" y="15"/>
                    <a:pt x="30" y="15"/>
                    <a:pt x="31" y="16"/>
                  </a:cubicBezTo>
                  <a:cubicBezTo>
                    <a:pt x="32" y="16"/>
                    <a:pt x="32" y="18"/>
                    <a:pt x="31"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5422" name="组合 51"/>
            <p:cNvGrpSpPr/>
            <p:nvPr/>
          </p:nvGrpSpPr>
          <p:grpSpPr bwMode="auto">
            <a:xfrm>
              <a:off x="1642965" y="1128882"/>
              <a:ext cx="1604331" cy="525990"/>
              <a:chOff x="1642965" y="1128882"/>
              <a:chExt cx="1604331" cy="525990"/>
            </a:xfrm>
          </p:grpSpPr>
          <p:sp>
            <p:nvSpPr>
              <p:cNvPr id="15423" name="矩形 94"/>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15424" name="矩形 5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0" name="组合 9"/>
          <p:cNvGrpSpPr/>
          <p:nvPr/>
        </p:nvGrpSpPr>
        <p:grpSpPr bwMode="auto">
          <a:xfrm>
            <a:off x="3948113" y="1803400"/>
            <a:ext cx="2330450" cy="527050"/>
            <a:chOff x="1126386" y="1685968"/>
            <a:chExt cx="2794989" cy="631488"/>
          </a:xfrm>
        </p:grpSpPr>
        <p:sp>
          <p:nvSpPr>
            <p:cNvPr id="11" name="Freeform 55"/>
            <p:cNvSpPr/>
            <p:nvPr/>
          </p:nvSpPr>
          <p:spPr bwMode="auto">
            <a:xfrm>
              <a:off x="1126386" y="1685968"/>
              <a:ext cx="2794989" cy="631488"/>
            </a:xfrm>
            <a:custGeom>
              <a:avLst/>
              <a:gdLst>
                <a:gd name="T0" fmla="*/ 556 w 633"/>
                <a:gd name="T1" fmla="*/ 0 h 143"/>
                <a:gd name="T2" fmla="*/ 611 w 633"/>
                <a:gd name="T3" fmla="*/ 20 h 143"/>
                <a:gd name="T4" fmla="*/ 633 w 633"/>
                <a:gd name="T5" fmla="*/ 71 h 143"/>
                <a:gd name="T6" fmla="*/ 611 w 633"/>
                <a:gd name="T7" fmla="*/ 123 h 143"/>
                <a:gd name="T8" fmla="*/ 556 w 633"/>
                <a:gd name="T9" fmla="*/ 143 h 143"/>
                <a:gd name="T10" fmla="*/ 0 w 633"/>
                <a:gd name="T11" fmla="*/ 143 h 143"/>
                <a:gd name="T12" fmla="*/ 0 w 633"/>
                <a:gd name="T13" fmla="*/ 0 h 143"/>
                <a:gd name="T14" fmla="*/ 556 w 63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3" h="143">
                  <a:moveTo>
                    <a:pt x="556" y="0"/>
                  </a:moveTo>
                  <a:cubicBezTo>
                    <a:pt x="577" y="0"/>
                    <a:pt x="596" y="7"/>
                    <a:pt x="611" y="20"/>
                  </a:cubicBezTo>
                  <a:cubicBezTo>
                    <a:pt x="625" y="33"/>
                    <a:pt x="633" y="52"/>
                    <a:pt x="633" y="71"/>
                  </a:cubicBezTo>
                  <a:cubicBezTo>
                    <a:pt x="633" y="91"/>
                    <a:pt x="625" y="110"/>
                    <a:pt x="611" y="123"/>
                  </a:cubicBezTo>
                  <a:cubicBezTo>
                    <a:pt x="596" y="136"/>
                    <a:pt x="577" y="143"/>
                    <a:pt x="556" y="143"/>
                  </a:cubicBezTo>
                  <a:cubicBezTo>
                    <a:pt x="556" y="143"/>
                    <a:pt x="0" y="143"/>
                    <a:pt x="0" y="143"/>
                  </a:cubicBezTo>
                  <a:cubicBezTo>
                    <a:pt x="0" y="0"/>
                    <a:pt x="0" y="0"/>
                    <a:pt x="0" y="0"/>
                  </a:cubicBezTo>
                  <a:cubicBezTo>
                    <a:pt x="0" y="0"/>
                    <a:pt x="556" y="0"/>
                    <a:pt x="55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12" name="Freeform 56"/>
            <p:cNvSpPr/>
            <p:nvPr/>
          </p:nvSpPr>
          <p:spPr bwMode="auto">
            <a:xfrm>
              <a:off x="1126386" y="1746834"/>
              <a:ext cx="2734063" cy="509755"/>
            </a:xfrm>
            <a:custGeom>
              <a:avLst/>
              <a:gdLst>
                <a:gd name="T0" fmla="*/ 0 w 619"/>
                <a:gd name="T1" fmla="*/ 2147483647 h 115"/>
                <a:gd name="T2" fmla="*/ 2147483647 w 619"/>
                <a:gd name="T3" fmla="*/ 2147483647 h 115"/>
                <a:gd name="T4" fmla="*/ 2147483647 w 619"/>
                <a:gd name="T5" fmla="*/ 1113051188 h 115"/>
                <a:gd name="T6" fmla="*/ 2147483647 w 619"/>
                <a:gd name="T7" fmla="*/ 0 h 115"/>
                <a:gd name="T8" fmla="*/ 0 w 619"/>
                <a:gd name="T9" fmla="*/ 0 h 115"/>
                <a:gd name="T10" fmla="*/ 0 w 619"/>
                <a:gd name="T11" fmla="*/ 2147483647 h 11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19" h="115">
                  <a:moveTo>
                    <a:pt x="0" y="115"/>
                  </a:moveTo>
                  <a:cubicBezTo>
                    <a:pt x="0" y="115"/>
                    <a:pt x="556" y="115"/>
                    <a:pt x="556" y="115"/>
                  </a:cubicBezTo>
                  <a:cubicBezTo>
                    <a:pt x="592" y="115"/>
                    <a:pt x="619" y="90"/>
                    <a:pt x="619" y="57"/>
                  </a:cubicBezTo>
                  <a:cubicBezTo>
                    <a:pt x="619" y="25"/>
                    <a:pt x="592" y="0"/>
                    <a:pt x="556" y="0"/>
                  </a:cubicBezTo>
                  <a:cubicBezTo>
                    <a:pt x="556" y="0"/>
                    <a:pt x="0" y="0"/>
                    <a:pt x="0" y="0"/>
                  </a:cubicBezTo>
                  <a:lnTo>
                    <a:pt x="0" y="115"/>
                  </a:lnTo>
                  <a:close/>
                </a:path>
              </a:pathLst>
            </a:custGeom>
            <a:gradFill rotWithShape="1">
              <a:gsLst>
                <a:gs pos="0">
                  <a:srgbClr val="A20000"/>
                </a:gs>
                <a:gs pos="2083">
                  <a:srgbClr val="A20000"/>
                </a:gs>
                <a:gs pos="33000">
                  <a:srgbClr val="C00000"/>
                </a:gs>
                <a:gs pos="100000">
                  <a:srgbClr val="FF0000"/>
                </a:gs>
              </a:gsLst>
              <a:lin ang="10800000" scaled="1"/>
            </a:gra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3" name="Freeform 69"/>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70"/>
            <p:cNvSpPr>
              <a:spLocks noEditPoints="1"/>
            </p:cNvSpPr>
            <p:nvPr/>
          </p:nvSpPr>
          <p:spPr bwMode="auto">
            <a:xfrm>
              <a:off x="3521547" y="1899000"/>
              <a:ext cx="184682" cy="192110"/>
            </a:xfrm>
            <a:custGeom>
              <a:avLst/>
              <a:gdLst>
                <a:gd name="T0" fmla="*/ 407279718 w 42"/>
                <a:gd name="T1" fmla="*/ 0 h 43"/>
                <a:gd name="T2" fmla="*/ 0 w 42"/>
                <a:gd name="T3" fmla="*/ 412457897 h 43"/>
                <a:gd name="T4" fmla="*/ 407279718 w 42"/>
                <a:gd name="T5" fmla="*/ 844553058 h 43"/>
                <a:gd name="T6" fmla="*/ 814555033 w 42"/>
                <a:gd name="T7" fmla="*/ 412457897 h 43"/>
                <a:gd name="T8" fmla="*/ 407279718 w 42"/>
                <a:gd name="T9" fmla="*/ 0 h 43"/>
                <a:gd name="T10" fmla="*/ 213337205 w 42"/>
                <a:gd name="T11" fmla="*/ 589224300 h 43"/>
                <a:gd name="T12" fmla="*/ 349095643 w 42"/>
                <a:gd name="T13" fmla="*/ 353532808 h 43"/>
                <a:gd name="T14" fmla="*/ 349095643 w 42"/>
                <a:gd name="T15" fmla="*/ 294612150 h 43"/>
                <a:gd name="T16" fmla="*/ 329700951 w 42"/>
                <a:gd name="T17" fmla="*/ 294612150 h 43"/>
                <a:gd name="T18" fmla="*/ 329700951 w 42"/>
                <a:gd name="T19" fmla="*/ 255328757 h 43"/>
                <a:gd name="T20" fmla="*/ 484854081 w 42"/>
                <a:gd name="T21" fmla="*/ 255328757 h 43"/>
                <a:gd name="T22" fmla="*/ 484854081 w 42"/>
                <a:gd name="T23" fmla="*/ 294612150 h 43"/>
                <a:gd name="T24" fmla="*/ 465459390 w 42"/>
                <a:gd name="T25" fmla="*/ 294612150 h 43"/>
                <a:gd name="T26" fmla="*/ 465459390 w 42"/>
                <a:gd name="T27" fmla="*/ 353532808 h 43"/>
                <a:gd name="T28" fmla="*/ 465459390 w 42"/>
                <a:gd name="T29" fmla="*/ 353532808 h 43"/>
                <a:gd name="T30" fmla="*/ 601217828 w 42"/>
                <a:gd name="T31" fmla="*/ 589224300 h 43"/>
                <a:gd name="T32" fmla="*/ 213337205 w 42"/>
                <a:gd name="T33" fmla="*/ 589224300 h 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2" h="43">
                  <a:moveTo>
                    <a:pt x="21" y="0"/>
                  </a:moveTo>
                  <a:cubicBezTo>
                    <a:pt x="9" y="0"/>
                    <a:pt x="0" y="10"/>
                    <a:pt x="0" y="21"/>
                  </a:cubicBezTo>
                  <a:cubicBezTo>
                    <a:pt x="0" y="33"/>
                    <a:pt x="9" y="43"/>
                    <a:pt x="21" y="43"/>
                  </a:cubicBezTo>
                  <a:cubicBezTo>
                    <a:pt x="33" y="43"/>
                    <a:pt x="42" y="33"/>
                    <a:pt x="42" y="21"/>
                  </a:cubicBezTo>
                  <a:cubicBezTo>
                    <a:pt x="42" y="10"/>
                    <a:pt x="33" y="0"/>
                    <a:pt x="21" y="0"/>
                  </a:cubicBezTo>
                  <a:close/>
                  <a:moveTo>
                    <a:pt x="11" y="30"/>
                  </a:moveTo>
                  <a:cubicBezTo>
                    <a:pt x="18" y="18"/>
                    <a:pt x="18" y="18"/>
                    <a:pt x="18" y="18"/>
                  </a:cubicBezTo>
                  <a:cubicBezTo>
                    <a:pt x="18" y="15"/>
                    <a:pt x="18" y="15"/>
                    <a:pt x="18" y="15"/>
                  </a:cubicBezTo>
                  <a:cubicBezTo>
                    <a:pt x="17" y="15"/>
                    <a:pt x="17" y="15"/>
                    <a:pt x="17" y="15"/>
                  </a:cubicBezTo>
                  <a:cubicBezTo>
                    <a:pt x="17" y="13"/>
                    <a:pt x="17" y="13"/>
                    <a:pt x="17" y="13"/>
                  </a:cubicBezTo>
                  <a:cubicBezTo>
                    <a:pt x="25" y="13"/>
                    <a:pt x="25" y="13"/>
                    <a:pt x="25" y="13"/>
                  </a:cubicBezTo>
                  <a:cubicBezTo>
                    <a:pt x="25" y="15"/>
                    <a:pt x="25" y="15"/>
                    <a:pt x="25" y="15"/>
                  </a:cubicBezTo>
                  <a:cubicBezTo>
                    <a:pt x="24" y="15"/>
                    <a:pt x="24" y="15"/>
                    <a:pt x="24" y="15"/>
                  </a:cubicBezTo>
                  <a:cubicBezTo>
                    <a:pt x="24" y="18"/>
                    <a:pt x="24" y="18"/>
                    <a:pt x="24" y="18"/>
                  </a:cubicBezTo>
                  <a:cubicBezTo>
                    <a:pt x="24" y="18"/>
                    <a:pt x="24" y="18"/>
                    <a:pt x="24" y="18"/>
                  </a:cubicBezTo>
                  <a:cubicBezTo>
                    <a:pt x="31" y="30"/>
                    <a:pt x="31" y="30"/>
                    <a:pt x="31" y="30"/>
                  </a:cubicBezTo>
                  <a:lnTo>
                    <a:pt x="11" y="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Freeform 71"/>
            <p:cNvSpPr/>
            <p:nvPr/>
          </p:nvSpPr>
          <p:spPr bwMode="auto">
            <a:xfrm>
              <a:off x="3599608" y="1980790"/>
              <a:ext cx="28560" cy="17118"/>
            </a:xfrm>
            <a:custGeom>
              <a:avLst/>
              <a:gdLst>
                <a:gd name="T0" fmla="*/ 17453970 w 15"/>
                <a:gd name="T1" fmla="*/ 0 h 9"/>
                <a:gd name="T2" fmla="*/ 0 w 15"/>
                <a:gd name="T3" fmla="*/ 31416025 h 9"/>
                <a:gd name="T4" fmla="*/ 52360042 w 15"/>
                <a:gd name="T5" fmla="*/ 31416025 h 9"/>
                <a:gd name="T6" fmla="*/ 34906072 w 15"/>
                <a:gd name="T7" fmla="*/ 0 h 9"/>
                <a:gd name="T8" fmla="*/ 17453970 w 15"/>
                <a:gd name="T9" fmla="*/ 0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5" y="0"/>
                  </a:moveTo>
                  <a:lnTo>
                    <a:pt x="0" y="9"/>
                  </a:lnTo>
                  <a:lnTo>
                    <a:pt x="15" y="9"/>
                  </a:lnTo>
                  <a:lnTo>
                    <a:pt x="10" y="0"/>
                  </a:ln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5416" name="组合 102"/>
            <p:cNvGrpSpPr/>
            <p:nvPr/>
          </p:nvGrpSpPr>
          <p:grpSpPr bwMode="auto">
            <a:xfrm>
              <a:off x="1642965" y="1762295"/>
              <a:ext cx="1604331" cy="525990"/>
              <a:chOff x="1642965" y="1128882"/>
              <a:chExt cx="1604331" cy="525990"/>
            </a:xfrm>
          </p:grpSpPr>
          <p:sp>
            <p:nvSpPr>
              <p:cNvPr id="15417" name="矩形 103"/>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15418" name="矩形 104"/>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19" name="组合 18"/>
          <p:cNvGrpSpPr/>
          <p:nvPr/>
        </p:nvGrpSpPr>
        <p:grpSpPr bwMode="auto">
          <a:xfrm>
            <a:off x="3948113" y="2379663"/>
            <a:ext cx="2517775" cy="527050"/>
            <a:chOff x="1126386" y="2317456"/>
            <a:chExt cx="3019186" cy="631488"/>
          </a:xfrm>
        </p:grpSpPr>
        <p:sp>
          <p:nvSpPr>
            <p:cNvPr id="20" name="Freeform 59"/>
            <p:cNvSpPr/>
            <p:nvPr/>
          </p:nvSpPr>
          <p:spPr bwMode="auto">
            <a:xfrm>
              <a:off x="1126386" y="2317456"/>
              <a:ext cx="3019186" cy="631488"/>
            </a:xfrm>
            <a:custGeom>
              <a:avLst/>
              <a:gdLst>
                <a:gd name="T0" fmla="*/ 607 w 684"/>
                <a:gd name="T1" fmla="*/ 0 h 143"/>
                <a:gd name="T2" fmla="*/ 661 w 684"/>
                <a:gd name="T3" fmla="*/ 20 h 143"/>
                <a:gd name="T4" fmla="*/ 684 w 684"/>
                <a:gd name="T5" fmla="*/ 72 h 143"/>
                <a:gd name="T6" fmla="*/ 661 w 684"/>
                <a:gd name="T7" fmla="*/ 123 h 143"/>
                <a:gd name="T8" fmla="*/ 607 w 684"/>
                <a:gd name="T9" fmla="*/ 143 h 143"/>
                <a:gd name="T10" fmla="*/ 0 w 684"/>
                <a:gd name="T11" fmla="*/ 143 h 143"/>
                <a:gd name="T12" fmla="*/ 0 w 684"/>
                <a:gd name="T13" fmla="*/ 0 h 143"/>
                <a:gd name="T14" fmla="*/ 607 w 684"/>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4" h="143">
                  <a:moveTo>
                    <a:pt x="607" y="0"/>
                  </a:moveTo>
                  <a:cubicBezTo>
                    <a:pt x="628" y="0"/>
                    <a:pt x="647" y="7"/>
                    <a:pt x="661" y="20"/>
                  </a:cubicBezTo>
                  <a:cubicBezTo>
                    <a:pt x="676" y="34"/>
                    <a:pt x="684" y="52"/>
                    <a:pt x="684" y="72"/>
                  </a:cubicBezTo>
                  <a:cubicBezTo>
                    <a:pt x="684" y="92"/>
                    <a:pt x="676" y="110"/>
                    <a:pt x="661" y="123"/>
                  </a:cubicBezTo>
                  <a:cubicBezTo>
                    <a:pt x="647" y="136"/>
                    <a:pt x="628" y="143"/>
                    <a:pt x="607" y="143"/>
                  </a:cubicBezTo>
                  <a:cubicBezTo>
                    <a:pt x="607" y="143"/>
                    <a:pt x="0" y="143"/>
                    <a:pt x="0" y="143"/>
                  </a:cubicBezTo>
                  <a:cubicBezTo>
                    <a:pt x="0" y="0"/>
                    <a:pt x="0" y="0"/>
                    <a:pt x="0" y="0"/>
                  </a:cubicBezTo>
                  <a:cubicBezTo>
                    <a:pt x="0" y="0"/>
                    <a:pt x="607" y="0"/>
                    <a:pt x="607"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1" name="Freeform 60"/>
            <p:cNvSpPr/>
            <p:nvPr/>
          </p:nvSpPr>
          <p:spPr bwMode="auto">
            <a:xfrm>
              <a:off x="1126386" y="2382126"/>
              <a:ext cx="2958269" cy="504049"/>
            </a:xfrm>
            <a:custGeom>
              <a:avLst/>
              <a:gdLst>
                <a:gd name="T0" fmla="*/ 0 w 670"/>
                <a:gd name="T1" fmla="*/ 114 h 114"/>
                <a:gd name="T2" fmla="*/ 607 w 670"/>
                <a:gd name="T3" fmla="*/ 114 h 114"/>
                <a:gd name="T4" fmla="*/ 670 w 670"/>
                <a:gd name="T5" fmla="*/ 57 h 114"/>
                <a:gd name="T6" fmla="*/ 607 w 670"/>
                <a:gd name="T7" fmla="*/ 0 h 114"/>
                <a:gd name="T8" fmla="*/ 0 w 670"/>
                <a:gd name="T9" fmla="*/ 0 h 114"/>
                <a:gd name="T10" fmla="*/ 0 w 670"/>
                <a:gd name="T11" fmla="*/ 114 h 114"/>
              </a:gdLst>
              <a:ahLst/>
              <a:cxnLst>
                <a:cxn ang="0">
                  <a:pos x="T0" y="T1"/>
                </a:cxn>
                <a:cxn ang="0">
                  <a:pos x="T2" y="T3"/>
                </a:cxn>
                <a:cxn ang="0">
                  <a:pos x="T4" y="T5"/>
                </a:cxn>
                <a:cxn ang="0">
                  <a:pos x="T6" y="T7"/>
                </a:cxn>
                <a:cxn ang="0">
                  <a:pos x="T8" y="T9"/>
                </a:cxn>
                <a:cxn ang="0">
                  <a:pos x="T10" y="T11"/>
                </a:cxn>
              </a:cxnLst>
              <a:rect l="0" t="0" r="r" b="b"/>
              <a:pathLst>
                <a:path w="670" h="114">
                  <a:moveTo>
                    <a:pt x="0" y="114"/>
                  </a:moveTo>
                  <a:cubicBezTo>
                    <a:pt x="0" y="114"/>
                    <a:pt x="607" y="114"/>
                    <a:pt x="607" y="114"/>
                  </a:cubicBezTo>
                  <a:cubicBezTo>
                    <a:pt x="643" y="114"/>
                    <a:pt x="670" y="89"/>
                    <a:pt x="670" y="57"/>
                  </a:cubicBezTo>
                  <a:cubicBezTo>
                    <a:pt x="670" y="24"/>
                    <a:pt x="643" y="0"/>
                    <a:pt x="607" y="0"/>
                  </a:cubicBezTo>
                  <a:cubicBezTo>
                    <a:pt x="607"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2" name="Freeform 73"/>
            <p:cNvSpPr>
              <a:spLocks noEditPoints="1"/>
            </p:cNvSpPr>
            <p:nvPr/>
          </p:nvSpPr>
          <p:spPr bwMode="auto">
            <a:xfrm>
              <a:off x="3741999" y="2530488"/>
              <a:ext cx="184653"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601217828 w 42"/>
                <a:gd name="T11" fmla="*/ 455120316 h 42"/>
                <a:gd name="T12" fmla="*/ 562432848 w 42"/>
                <a:gd name="T13" fmla="*/ 514483642 h 42"/>
                <a:gd name="T14" fmla="*/ 562432848 w 42"/>
                <a:gd name="T15" fmla="*/ 573846968 h 42"/>
                <a:gd name="T16" fmla="*/ 504248773 w 42"/>
                <a:gd name="T17" fmla="*/ 573846968 h 42"/>
                <a:gd name="T18" fmla="*/ 465459390 w 42"/>
                <a:gd name="T19" fmla="*/ 593637709 h 42"/>
                <a:gd name="T20" fmla="*/ 446064698 w 42"/>
                <a:gd name="T21" fmla="*/ 593637709 h 42"/>
                <a:gd name="T22" fmla="*/ 407279718 w 42"/>
                <a:gd name="T23" fmla="*/ 633210294 h 42"/>
                <a:gd name="T24" fmla="*/ 368490335 w 42"/>
                <a:gd name="T25" fmla="*/ 593637709 h 42"/>
                <a:gd name="T26" fmla="*/ 310306260 w 42"/>
                <a:gd name="T27" fmla="*/ 573846968 h 42"/>
                <a:gd name="T28" fmla="*/ 252122185 w 42"/>
                <a:gd name="T29" fmla="*/ 573846968 h 42"/>
                <a:gd name="T30" fmla="*/ 252122185 w 42"/>
                <a:gd name="T31" fmla="*/ 514483642 h 42"/>
                <a:gd name="T32" fmla="*/ 232731897 w 42"/>
                <a:gd name="T33" fmla="*/ 455120316 h 42"/>
                <a:gd name="T34" fmla="*/ 193942513 w 42"/>
                <a:gd name="T35" fmla="*/ 415547731 h 42"/>
                <a:gd name="T36" fmla="*/ 232731897 w 42"/>
                <a:gd name="T37" fmla="*/ 375970697 h 42"/>
                <a:gd name="T38" fmla="*/ 252122185 w 42"/>
                <a:gd name="T39" fmla="*/ 296816630 h 42"/>
                <a:gd name="T40" fmla="*/ 252122185 w 42"/>
                <a:gd name="T41" fmla="*/ 257244045 h 42"/>
                <a:gd name="T42" fmla="*/ 271516876 w 42"/>
                <a:gd name="T43" fmla="*/ 237453304 h 42"/>
                <a:gd name="T44" fmla="*/ 310306260 w 42"/>
                <a:gd name="T45" fmla="*/ 257244045 h 42"/>
                <a:gd name="T46" fmla="*/ 368490335 w 42"/>
                <a:gd name="T47" fmla="*/ 217667012 h 42"/>
                <a:gd name="T48" fmla="*/ 407279718 w 42"/>
                <a:gd name="T49" fmla="*/ 178089978 h 42"/>
                <a:gd name="T50" fmla="*/ 446064698 w 42"/>
                <a:gd name="T51" fmla="*/ 217667012 h 42"/>
                <a:gd name="T52" fmla="*/ 523643465 w 42"/>
                <a:gd name="T53" fmla="*/ 257244045 h 42"/>
                <a:gd name="T54" fmla="*/ 562432848 w 42"/>
                <a:gd name="T55" fmla="*/ 257244045 h 42"/>
                <a:gd name="T56" fmla="*/ 562432848 w 42"/>
                <a:gd name="T57" fmla="*/ 296816630 h 42"/>
                <a:gd name="T58" fmla="*/ 601217828 w 42"/>
                <a:gd name="T59" fmla="*/ 375970697 h 42"/>
                <a:gd name="T60" fmla="*/ 640007211 w 42"/>
                <a:gd name="T61" fmla="*/ 415547731 h 42"/>
                <a:gd name="T62" fmla="*/ 601217828 w 42"/>
                <a:gd name="T63" fmla="*/ 455120316 h 4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2" h="42">
                  <a:moveTo>
                    <a:pt x="21" y="0"/>
                  </a:moveTo>
                  <a:cubicBezTo>
                    <a:pt x="10" y="0"/>
                    <a:pt x="0" y="9"/>
                    <a:pt x="0" y="21"/>
                  </a:cubicBezTo>
                  <a:cubicBezTo>
                    <a:pt x="0" y="32"/>
                    <a:pt x="10" y="42"/>
                    <a:pt x="21" y="42"/>
                  </a:cubicBezTo>
                  <a:cubicBezTo>
                    <a:pt x="33" y="42"/>
                    <a:pt x="42" y="32"/>
                    <a:pt x="42" y="21"/>
                  </a:cubicBezTo>
                  <a:cubicBezTo>
                    <a:pt x="42" y="9"/>
                    <a:pt x="33" y="0"/>
                    <a:pt x="21" y="0"/>
                  </a:cubicBezTo>
                  <a:close/>
                  <a:moveTo>
                    <a:pt x="31" y="23"/>
                  </a:moveTo>
                  <a:cubicBezTo>
                    <a:pt x="30" y="24"/>
                    <a:pt x="30" y="25"/>
                    <a:pt x="29" y="26"/>
                  </a:cubicBezTo>
                  <a:cubicBezTo>
                    <a:pt x="30" y="27"/>
                    <a:pt x="30" y="28"/>
                    <a:pt x="29" y="29"/>
                  </a:cubicBezTo>
                  <a:cubicBezTo>
                    <a:pt x="28" y="30"/>
                    <a:pt x="27" y="30"/>
                    <a:pt x="26" y="29"/>
                  </a:cubicBezTo>
                  <a:cubicBezTo>
                    <a:pt x="26" y="29"/>
                    <a:pt x="25" y="30"/>
                    <a:pt x="24" y="30"/>
                  </a:cubicBezTo>
                  <a:cubicBezTo>
                    <a:pt x="24" y="30"/>
                    <a:pt x="23" y="30"/>
                    <a:pt x="23" y="30"/>
                  </a:cubicBezTo>
                  <a:cubicBezTo>
                    <a:pt x="23" y="31"/>
                    <a:pt x="22" y="32"/>
                    <a:pt x="21" y="32"/>
                  </a:cubicBezTo>
                  <a:cubicBezTo>
                    <a:pt x="20" y="32"/>
                    <a:pt x="19" y="31"/>
                    <a:pt x="19" y="30"/>
                  </a:cubicBezTo>
                  <a:cubicBezTo>
                    <a:pt x="18" y="30"/>
                    <a:pt x="17" y="29"/>
                    <a:pt x="16" y="29"/>
                  </a:cubicBezTo>
                  <a:cubicBezTo>
                    <a:pt x="15" y="29"/>
                    <a:pt x="14" y="29"/>
                    <a:pt x="13" y="29"/>
                  </a:cubicBezTo>
                  <a:cubicBezTo>
                    <a:pt x="12" y="28"/>
                    <a:pt x="12" y="27"/>
                    <a:pt x="13" y="26"/>
                  </a:cubicBezTo>
                  <a:cubicBezTo>
                    <a:pt x="12" y="25"/>
                    <a:pt x="12" y="24"/>
                    <a:pt x="12" y="23"/>
                  </a:cubicBezTo>
                  <a:cubicBezTo>
                    <a:pt x="11" y="23"/>
                    <a:pt x="10" y="22"/>
                    <a:pt x="10" y="21"/>
                  </a:cubicBezTo>
                  <a:cubicBezTo>
                    <a:pt x="10" y="20"/>
                    <a:pt x="11" y="19"/>
                    <a:pt x="12" y="19"/>
                  </a:cubicBezTo>
                  <a:cubicBezTo>
                    <a:pt x="12" y="18"/>
                    <a:pt x="12" y="16"/>
                    <a:pt x="13" y="15"/>
                  </a:cubicBezTo>
                  <a:cubicBezTo>
                    <a:pt x="12" y="15"/>
                    <a:pt x="13" y="13"/>
                    <a:pt x="13" y="13"/>
                  </a:cubicBezTo>
                  <a:cubicBezTo>
                    <a:pt x="14" y="12"/>
                    <a:pt x="14" y="12"/>
                    <a:pt x="14" y="12"/>
                  </a:cubicBezTo>
                  <a:cubicBezTo>
                    <a:pt x="15" y="12"/>
                    <a:pt x="15" y="12"/>
                    <a:pt x="16" y="13"/>
                  </a:cubicBezTo>
                  <a:cubicBezTo>
                    <a:pt x="17" y="12"/>
                    <a:pt x="18" y="12"/>
                    <a:pt x="19" y="11"/>
                  </a:cubicBezTo>
                  <a:cubicBezTo>
                    <a:pt x="19" y="10"/>
                    <a:pt x="20" y="9"/>
                    <a:pt x="21" y="9"/>
                  </a:cubicBezTo>
                  <a:cubicBezTo>
                    <a:pt x="22" y="9"/>
                    <a:pt x="23" y="10"/>
                    <a:pt x="23" y="11"/>
                  </a:cubicBezTo>
                  <a:cubicBezTo>
                    <a:pt x="24" y="12"/>
                    <a:pt x="26" y="12"/>
                    <a:pt x="27" y="13"/>
                  </a:cubicBezTo>
                  <a:cubicBezTo>
                    <a:pt x="27" y="12"/>
                    <a:pt x="29" y="12"/>
                    <a:pt x="29" y="13"/>
                  </a:cubicBezTo>
                  <a:cubicBezTo>
                    <a:pt x="30" y="14"/>
                    <a:pt x="30" y="15"/>
                    <a:pt x="29" y="15"/>
                  </a:cubicBezTo>
                  <a:cubicBezTo>
                    <a:pt x="30" y="17"/>
                    <a:pt x="30" y="18"/>
                    <a:pt x="31" y="19"/>
                  </a:cubicBezTo>
                  <a:cubicBezTo>
                    <a:pt x="32" y="19"/>
                    <a:pt x="33" y="20"/>
                    <a:pt x="33" y="21"/>
                  </a:cubicBezTo>
                  <a:cubicBezTo>
                    <a:pt x="33" y="22"/>
                    <a:pt x="32" y="23"/>
                    <a:pt x="31"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3" name="Oval 74"/>
            <p:cNvSpPr>
              <a:spLocks noChangeArrowheads="1"/>
            </p:cNvSpPr>
            <p:nvPr/>
          </p:nvSpPr>
          <p:spPr bwMode="auto">
            <a:xfrm>
              <a:off x="3816240" y="2602767"/>
              <a:ext cx="39977" cy="38041"/>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fontAlgn="auto" hangingPunct="1">
                <a:spcBef>
                  <a:spcPts val="0"/>
                </a:spcBef>
                <a:spcAft>
                  <a:spcPts val="0"/>
                </a:spcAft>
                <a:defRPr/>
              </a:pPr>
              <a:endParaRPr lang="zh-CN" altLang="en-US" sz="1350"/>
            </a:p>
          </p:txBody>
        </p:sp>
        <p:grpSp>
          <p:nvGrpSpPr>
            <p:cNvPr id="15408" name="组合 105"/>
            <p:cNvGrpSpPr/>
            <p:nvPr/>
          </p:nvGrpSpPr>
          <p:grpSpPr bwMode="auto">
            <a:xfrm>
              <a:off x="1642965" y="2395708"/>
              <a:ext cx="1604331" cy="525990"/>
              <a:chOff x="1642965" y="1128882"/>
              <a:chExt cx="1604331" cy="525990"/>
            </a:xfrm>
          </p:grpSpPr>
          <p:sp>
            <p:nvSpPr>
              <p:cNvPr id="15409" name="矩形 106"/>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15410" name="矩形 107"/>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27" name="组合 26"/>
          <p:cNvGrpSpPr/>
          <p:nvPr/>
        </p:nvGrpSpPr>
        <p:grpSpPr bwMode="auto">
          <a:xfrm>
            <a:off x="3948113" y="2955925"/>
            <a:ext cx="2736850" cy="530225"/>
            <a:chOff x="1126386" y="2948944"/>
            <a:chExt cx="3280749" cy="635225"/>
          </a:xfrm>
        </p:grpSpPr>
        <p:sp>
          <p:nvSpPr>
            <p:cNvPr id="28" name="Freeform 61"/>
            <p:cNvSpPr/>
            <p:nvPr/>
          </p:nvSpPr>
          <p:spPr bwMode="auto">
            <a:xfrm>
              <a:off x="1126386" y="2948944"/>
              <a:ext cx="3280749" cy="635225"/>
            </a:xfrm>
            <a:custGeom>
              <a:avLst/>
              <a:gdLst>
                <a:gd name="T0" fmla="*/ 666 w 743"/>
                <a:gd name="T1" fmla="*/ 0 h 144"/>
                <a:gd name="T2" fmla="*/ 720 w 743"/>
                <a:gd name="T3" fmla="*/ 20 h 144"/>
                <a:gd name="T4" fmla="*/ 743 w 743"/>
                <a:gd name="T5" fmla="*/ 72 h 144"/>
                <a:gd name="T6" fmla="*/ 720 w 743"/>
                <a:gd name="T7" fmla="*/ 123 h 144"/>
                <a:gd name="T8" fmla="*/ 666 w 743"/>
                <a:gd name="T9" fmla="*/ 144 h 144"/>
                <a:gd name="T10" fmla="*/ 0 w 743"/>
                <a:gd name="T11" fmla="*/ 144 h 144"/>
                <a:gd name="T12" fmla="*/ 0 w 743"/>
                <a:gd name="T13" fmla="*/ 0 h 144"/>
                <a:gd name="T14" fmla="*/ 666 w 743"/>
                <a:gd name="T15" fmla="*/ 0 h 1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3" h="144">
                  <a:moveTo>
                    <a:pt x="666" y="0"/>
                  </a:moveTo>
                  <a:cubicBezTo>
                    <a:pt x="687" y="0"/>
                    <a:pt x="706" y="7"/>
                    <a:pt x="720" y="20"/>
                  </a:cubicBezTo>
                  <a:cubicBezTo>
                    <a:pt x="735" y="34"/>
                    <a:pt x="743" y="52"/>
                    <a:pt x="743" y="72"/>
                  </a:cubicBezTo>
                  <a:cubicBezTo>
                    <a:pt x="743" y="92"/>
                    <a:pt x="735" y="110"/>
                    <a:pt x="720" y="123"/>
                  </a:cubicBezTo>
                  <a:cubicBezTo>
                    <a:pt x="706" y="136"/>
                    <a:pt x="687" y="144"/>
                    <a:pt x="666" y="144"/>
                  </a:cubicBezTo>
                  <a:cubicBezTo>
                    <a:pt x="666" y="144"/>
                    <a:pt x="0" y="144"/>
                    <a:pt x="0" y="144"/>
                  </a:cubicBezTo>
                  <a:cubicBezTo>
                    <a:pt x="0" y="0"/>
                    <a:pt x="0" y="0"/>
                    <a:pt x="0" y="0"/>
                  </a:cubicBezTo>
                  <a:cubicBezTo>
                    <a:pt x="0" y="0"/>
                    <a:pt x="666" y="0"/>
                    <a:pt x="666"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29" name="Freeform 62"/>
            <p:cNvSpPr/>
            <p:nvPr/>
          </p:nvSpPr>
          <p:spPr bwMode="auto">
            <a:xfrm>
              <a:off x="1126386" y="3013608"/>
              <a:ext cx="3219853" cy="503996"/>
            </a:xfrm>
            <a:custGeom>
              <a:avLst/>
              <a:gdLst>
                <a:gd name="T0" fmla="*/ 0 w 729"/>
                <a:gd name="T1" fmla="*/ 114 h 114"/>
                <a:gd name="T2" fmla="*/ 666 w 729"/>
                <a:gd name="T3" fmla="*/ 114 h 114"/>
                <a:gd name="T4" fmla="*/ 729 w 729"/>
                <a:gd name="T5" fmla="*/ 57 h 114"/>
                <a:gd name="T6" fmla="*/ 666 w 729"/>
                <a:gd name="T7" fmla="*/ 0 h 114"/>
                <a:gd name="T8" fmla="*/ 0 w 729"/>
                <a:gd name="T9" fmla="*/ 0 h 114"/>
                <a:gd name="T10" fmla="*/ 0 w 729"/>
                <a:gd name="T11" fmla="*/ 114 h 114"/>
              </a:gdLst>
              <a:ahLst/>
              <a:cxnLst>
                <a:cxn ang="0">
                  <a:pos x="T0" y="T1"/>
                </a:cxn>
                <a:cxn ang="0">
                  <a:pos x="T2" y="T3"/>
                </a:cxn>
                <a:cxn ang="0">
                  <a:pos x="T4" y="T5"/>
                </a:cxn>
                <a:cxn ang="0">
                  <a:pos x="T6" y="T7"/>
                </a:cxn>
                <a:cxn ang="0">
                  <a:pos x="T8" y="T9"/>
                </a:cxn>
                <a:cxn ang="0">
                  <a:pos x="T10" y="T11"/>
                </a:cxn>
              </a:cxnLst>
              <a:rect l="0" t="0" r="r" b="b"/>
              <a:pathLst>
                <a:path w="729" h="114">
                  <a:moveTo>
                    <a:pt x="0" y="114"/>
                  </a:moveTo>
                  <a:cubicBezTo>
                    <a:pt x="0" y="114"/>
                    <a:pt x="666" y="114"/>
                    <a:pt x="666" y="114"/>
                  </a:cubicBezTo>
                  <a:cubicBezTo>
                    <a:pt x="702" y="114"/>
                    <a:pt x="729" y="89"/>
                    <a:pt x="729" y="57"/>
                  </a:cubicBezTo>
                  <a:cubicBezTo>
                    <a:pt x="729" y="24"/>
                    <a:pt x="702" y="0"/>
                    <a:pt x="666" y="0"/>
                  </a:cubicBezTo>
                  <a:cubicBezTo>
                    <a:pt x="666"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0" name="Freeform 75"/>
            <p:cNvSpPr>
              <a:spLocks noEditPoints="1"/>
            </p:cNvSpPr>
            <p:nvPr/>
          </p:nvSpPr>
          <p:spPr bwMode="auto">
            <a:xfrm>
              <a:off x="4011314" y="3167660"/>
              <a:ext cx="184589" cy="186383"/>
            </a:xfrm>
            <a:custGeom>
              <a:avLst/>
              <a:gdLst>
                <a:gd name="T0" fmla="*/ 407279718 w 42"/>
                <a:gd name="T1" fmla="*/ 0 h 42"/>
                <a:gd name="T2" fmla="*/ 0 w 42"/>
                <a:gd name="T3" fmla="*/ 407273112 h 42"/>
                <a:gd name="T4" fmla="*/ 407279718 w 42"/>
                <a:gd name="T5" fmla="*/ 814546225 h 42"/>
                <a:gd name="T6" fmla="*/ 814555033 w 42"/>
                <a:gd name="T7" fmla="*/ 407273112 h 42"/>
                <a:gd name="T8" fmla="*/ 407279718 w 42"/>
                <a:gd name="T9" fmla="*/ 0 h 42"/>
                <a:gd name="T10" fmla="*/ 523643465 w 42"/>
                <a:gd name="T11" fmla="*/ 601214577 h 42"/>
                <a:gd name="T12" fmla="*/ 407279718 w 42"/>
                <a:gd name="T13" fmla="*/ 523636230 h 42"/>
                <a:gd name="T14" fmla="*/ 271516876 w 42"/>
                <a:gd name="T15" fmla="*/ 601214577 h 42"/>
                <a:gd name="T16" fmla="*/ 310306260 w 42"/>
                <a:gd name="T17" fmla="*/ 465456873 h 42"/>
                <a:gd name="T18" fmla="*/ 193942513 w 42"/>
                <a:gd name="T19" fmla="*/ 368483939 h 42"/>
                <a:gd name="T20" fmla="*/ 349095643 w 42"/>
                <a:gd name="T21" fmla="*/ 349089352 h 42"/>
                <a:gd name="T22" fmla="*/ 407279718 w 42"/>
                <a:gd name="T23" fmla="*/ 213331648 h 42"/>
                <a:gd name="T24" fmla="*/ 465459390 w 42"/>
                <a:gd name="T25" fmla="*/ 349089352 h 42"/>
                <a:gd name="T26" fmla="*/ 601217828 w 42"/>
                <a:gd name="T27" fmla="*/ 368483939 h 42"/>
                <a:gd name="T28" fmla="*/ 504248773 w 42"/>
                <a:gd name="T29" fmla="*/ 465456873 h 42"/>
                <a:gd name="T30" fmla="*/ 523643465 w 42"/>
                <a:gd name="T31" fmla="*/ 601214577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2" h="42">
                  <a:moveTo>
                    <a:pt x="21" y="0"/>
                  </a:moveTo>
                  <a:cubicBezTo>
                    <a:pt x="9" y="0"/>
                    <a:pt x="0" y="9"/>
                    <a:pt x="0" y="21"/>
                  </a:cubicBezTo>
                  <a:cubicBezTo>
                    <a:pt x="0" y="33"/>
                    <a:pt x="9" y="42"/>
                    <a:pt x="21" y="42"/>
                  </a:cubicBezTo>
                  <a:cubicBezTo>
                    <a:pt x="32" y="42"/>
                    <a:pt x="42" y="33"/>
                    <a:pt x="42" y="21"/>
                  </a:cubicBezTo>
                  <a:cubicBezTo>
                    <a:pt x="42" y="9"/>
                    <a:pt x="32" y="0"/>
                    <a:pt x="21" y="0"/>
                  </a:cubicBezTo>
                  <a:close/>
                  <a:moveTo>
                    <a:pt x="27" y="31"/>
                  </a:moveTo>
                  <a:cubicBezTo>
                    <a:pt x="21" y="27"/>
                    <a:pt x="21" y="27"/>
                    <a:pt x="21" y="27"/>
                  </a:cubicBezTo>
                  <a:cubicBezTo>
                    <a:pt x="14" y="31"/>
                    <a:pt x="14" y="31"/>
                    <a:pt x="14" y="31"/>
                  </a:cubicBezTo>
                  <a:cubicBezTo>
                    <a:pt x="16" y="24"/>
                    <a:pt x="16" y="24"/>
                    <a:pt x="16" y="24"/>
                  </a:cubicBezTo>
                  <a:cubicBezTo>
                    <a:pt x="10" y="19"/>
                    <a:pt x="10" y="19"/>
                    <a:pt x="10" y="19"/>
                  </a:cubicBezTo>
                  <a:cubicBezTo>
                    <a:pt x="18" y="18"/>
                    <a:pt x="18" y="18"/>
                    <a:pt x="18" y="18"/>
                  </a:cubicBezTo>
                  <a:cubicBezTo>
                    <a:pt x="21" y="11"/>
                    <a:pt x="21" y="11"/>
                    <a:pt x="21" y="11"/>
                  </a:cubicBezTo>
                  <a:cubicBezTo>
                    <a:pt x="24" y="18"/>
                    <a:pt x="24" y="18"/>
                    <a:pt x="24" y="18"/>
                  </a:cubicBezTo>
                  <a:cubicBezTo>
                    <a:pt x="31" y="19"/>
                    <a:pt x="31" y="19"/>
                    <a:pt x="31" y="19"/>
                  </a:cubicBezTo>
                  <a:cubicBezTo>
                    <a:pt x="26" y="24"/>
                    <a:pt x="26" y="24"/>
                    <a:pt x="26" y="24"/>
                  </a:cubicBezTo>
                  <a:lnTo>
                    <a:pt x="27"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5401" name="组合 108"/>
            <p:cNvGrpSpPr/>
            <p:nvPr/>
          </p:nvGrpSpPr>
          <p:grpSpPr bwMode="auto">
            <a:xfrm>
              <a:off x="1642965" y="3029121"/>
              <a:ext cx="1604331" cy="525990"/>
              <a:chOff x="1642965" y="1128882"/>
              <a:chExt cx="1604331" cy="525990"/>
            </a:xfrm>
          </p:grpSpPr>
          <p:sp>
            <p:nvSpPr>
              <p:cNvPr id="15402" name="矩形 109"/>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15403" name="矩形 110"/>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grpSp>
        <p:nvGrpSpPr>
          <p:cNvPr id="34" name="组合 33"/>
          <p:cNvGrpSpPr/>
          <p:nvPr/>
        </p:nvGrpSpPr>
        <p:grpSpPr bwMode="auto">
          <a:xfrm>
            <a:off x="3951288" y="3535363"/>
            <a:ext cx="2957512" cy="527050"/>
            <a:chOff x="1130123" y="3584168"/>
            <a:chExt cx="3546049" cy="631488"/>
          </a:xfrm>
        </p:grpSpPr>
        <p:sp>
          <p:nvSpPr>
            <p:cNvPr id="35" name="Freeform 63"/>
            <p:cNvSpPr/>
            <p:nvPr/>
          </p:nvSpPr>
          <p:spPr bwMode="auto">
            <a:xfrm>
              <a:off x="1130123" y="3584168"/>
              <a:ext cx="3546049" cy="631488"/>
            </a:xfrm>
            <a:custGeom>
              <a:avLst/>
              <a:gdLst>
                <a:gd name="T0" fmla="*/ 725 w 803"/>
                <a:gd name="T1" fmla="*/ 0 h 143"/>
                <a:gd name="T2" fmla="*/ 780 w 803"/>
                <a:gd name="T3" fmla="*/ 20 h 143"/>
                <a:gd name="T4" fmla="*/ 803 w 803"/>
                <a:gd name="T5" fmla="*/ 71 h 143"/>
                <a:gd name="T6" fmla="*/ 780 w 803"/>
                <a:gd name="T7" fmla="*/ 123 h 143"/>
                <a:gd name="T8" fmla="*/ 725 w 803"/>
                <a:gd name="T9" fmla="*/ 143 h 143"/>
                <a:gd name="T10" fmla="*/ 0 w 803"/>
                <a:gd name="T11" fmla="*/ 143 h 143"/>
                <a:gd name="T12" fmla="*/ 0 w 803"/>
                <a:gd name="T13" fmla="*/ 0 h 143"/>
                <a:gd name="T14" fmla="*/ 725 w 803"/>
                <a:gd name="T15" fmla="*/ 0 h 1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3" h="143">
                  <a:moveTo>
                    <a:pt x="725" y="0"/>
                  </a:moveTo>
                  <a:cubicBezTo>
                    <a:pt x="746" y="0"/>
                    <a:pt x="766" y="7"/>
                    <a:pt x="780" y="20"/>
                  </a:cubicBezTo>
                  <a:cubicBezTo>
                    <a:pt x="795" y="33"/>
                    <a:pt x="803" y="51"/>
                    <a:pt x="803" y="71"/>
                  </a:cubicBezTo>
                  <a:cubicBezTo>
                    <a:pt x="803" y="91"/>
                    <a:pt x="795" y="109"/>
                    <a:pt x="780" y="123"/>
                  </a:cubicBezTo>
                  <a:cubicBezTo>
                    <a:pt x="766" y="136"/>
                    <a:pt x="746" y="143"/>
                    <a:pt x="725" y="143"/>
                  </a:cubicBezTo>
                  <a:cubicBezTo>
                    <a:pt x="725" y="143"/>
                    <a:pt x="0" y="143"/>
                    <a:pt x="0" y="143"/>
                  </a:cubicBezTo>
                  <a:cubicBezTo>
                    <a:pt x="0" y="0"/>
                    <a:pt x="0" y="0"/>
                    <a:pt x="0" y="0"/>
                  </a:cubicBezTo>
                  <a:cubicBezTo>
                    <a:pt x="0" y="0"/>
                    <a:pt x="725" y="0"/>
                    <a:pt x="725" y="0"/>
                  </a:cubicBezTo>
                  <a:close/>
                </a:path>
              </a:pathLst>
            </a:custGeom>
            <a:gradFill>
              <a:gsLst>
                <a:gs pos="100000">
                  <a:schemeClr val="bg1">
                    <a:lumMod val="85000"/>
                  </a:schemeClr>
                </a:gs>
                <a:gs pos="5417">
                  <a:schemeClr val="bg1">
                    <a:lumMod val="95000"/>
                  </a:schemeClr>
                </a:gs>
              </a:gsLst>
              <a:lin ang="0" scaled="1"/>
            </a:gradFill>
            <a:ln w="9525">
              <a:noFill/>
              <a:round/>
            </a:ln>
            <a:effectLst/>
          </p:spPr>
          <p:txBody>
            <a:bodyPr/>
            <a:lstStyle/>
            <a:p>
              <a:pPr eaLnBrk="1" fontAlgn="auto" hangingPunct="1">
                <a:spcBef>
                  <a:spcPts val="0"/>
                </a:spcBef>
                <a:spcAft>
                  <a:spcPts val="0"/>
                </a:spcAft>
                <a:defRPr/>
              </a:pPr>
              <a:endParaRPr lang="zh-CN" altLang="en-US" sz="1350">
                <a:latin typeface="+mn-lt"/>
                <a:ea typeface="+mn-ea"/>
              </a:endParaRPr>
            </a:p>
          </p:txBody>
        </p:sp>
        <p:sp>
          <p:nvSpPr>
            <p:cNvPr id="36" name="Freeform 64"/>
            <p:cNvSpPr/>
            <p:nvPr/>
          </p:nvSpPr>
          <p:spPr bwMode="auto">
            <a:xfrm>
              <a:off x="1130123" y="3645034"/>
              <a:ext cx="3481333" cy="504049"/>
            </a:xfrm>
            <a:custGeom>
              <a:avLst/>
              <a:gdLst>
                <a:gd name="T0" fmla="*/ 0 w 788"/>
                <a:gd name="T1" fmla="*/ 114 h 114"/>
                <a:gd name="T2" fmla="*/ 725 w 788"/>
                <a:gd name="T3" fmla="*/ 114 h 114"/>
                <a:gd name="T4" fmla="*/ 788 w 788"/>
                <a:gd name="T5" fmla="*/ 57 h 114"/>
                <a:gd name="T6" fmla="*/ 725 w 788"/>
                <a:gd name="T7" fmla="*/ 0 h 114"/>
                <a:gd name="T8" fmla="*/ 0 w 788"/>
                <a:gd name="T9" fmla="*/ 0 h 114"/>
                <a:gd name="T10" fmla="*/ 0 w 788"/>
                <a:gd name="T11" fmla="*/ 114 h 114"/>
              </a:gdLst>
              <a:ahLst/>
              <a:cxnLst>
                <a:cxn ang="0">
                  <a:pos x="T0" y="T1"/>
                </a:cxn>
                <a:cxn ang="0">
                  <a:pos x="T2" y="T3"/>
                </a:cxn>
                <a:cxn ang="0">
                  <a:pos x="T4" y="T5"/>
                </a:cxn>
                <a:cxn ang="0">
                  <a:pos x="T6" y="T7"/>
                </a:cxn>
                <a:cxn ang="0">
                  <a:pos x="T8" y="T9"/>
                </a:cxn>
                <a:cxn ang="0">
                  <a:pos x="T10" y="T11"/>
                </a:cxn>
              </a:cxnLst>
              <a:rect l="0" t="0" r="r" b="b"/>
              <a:pathLst>
                <a:path w="788" h="114">
                  <a:moveTo>
                    <a:pt x="0" y="114"/>
                  </a:moveTo>
                  <a:cubicBezTo>
                    <a:pt x="0" y="114"/>
                    <a:pt x="725" y="114"/>
                    <a:pt x="725" y="114"/>
                  </a:cubicBezTo>
                  <a:cubicBezTo>
                    <a:pt x="761" y="114"/>
                    <a:pt x="788" y="90"/>
                    <a:pt x="788" y="57"/>
                  </a:cubicBezTo>
                  <a:cubicBezTo>
                    <a:pt x="788" y="25"/>
                    <a:pt x="761" y="0"/>
                    <a:pt x="725" y="0"/>
                  </a:cubicBezTo>
                  <a:cubicBezTo>
                    <a:pt x="725" y="0"/>
                    <a:pt x="0" y="0"/>
                    <a:pt x="0" y="0"/>
                  </a:cubicBezTo>
                  <a:lnTo>
                    <a:pt x="0" y="114"/>
                  </a:lnTo>
                  <a:close/>
                </a:path>
              </a:pathLst>
            </a:custGeom>
            <a:gradFill>
              <a:gsLst>
                <a:gs pos="100000">
                  <a:schemeClr val="bg1">
                    <a:lumMod val="95000"/>
                  </a:schemeClr>
                </a:gs>
                <a:gs pos="2083">
                  <a:schemeClr val="bg1">
                    <a:lumMod val="65000"/>
                  </a:schemeClr>
                </a:gs>
                <a:gs pos="44000">
                  <a:schemeClr val="bg1">
                    <a:lumMod val="75000"/>
                  </a:schemeClr>
                </a:gs>
              </a:gsLst>
              <a:lin ang="10800000" scaled="1"/>
            </a:gra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7" name="Freeform 76"/>
            <p:cNvSpPr/>
            <p:nvPr/>
          </p:nvSpPr>
          <p:spPr bwMode="auto">
            <a:xfrm>
              <a:off x="4350690" y="3892304"/>
              <a:ext cx="26648" cy="20922"/>
            </a:xfrm>
            <a:custGeom>
              <a:avLst/>
              <a:gdLst>
                <a:gd name="T0" fmla="*/ 57011361 w 6"/>
                <a:gd name="T1" fmla="*/ 100531280 h 5"/>
                <a:gd name="T2" fmla="*/ 114022723 w 6"/>
                <a:gd name="T3" fmla="*/ 0 h 5"/>
                <a:gd name="T4" fmla="*/ 0 w 6"/>
                <a:gd name="T5" fmla="*/ 0 h 5"/>
                <a:gd name="T6" fmla="*/ 57011361 w 6"/>
                <a:gd name="T7" fmla="*/ 10053128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5">
                  <a:moveTo>
                    <a:pt x="3" y="5"/>
                  </a:moveTo>
                  <a:cubicBezTo>
                    <a:pt x="6" y="0"/>
                    <a:pt x="6" y="0"/>
                    <a:pt x="6" y="0"/>
                  </a:cubicBezTo>
                  <a:cubicBezTo>
                    <a:pt x="0" y="0"/>
                    <a:pt x="0" y="0"/>
                    <a:pt x="0" y="0"/>
                  </a:cubicBezTo>
                  <a:cubicBezTo>
                    <a:pt x="3" y="5"/>
                    <a:pt x="2" y="4"/>
                    <a:pt x="3" y="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38" name="Freeform 77"/>
            <p:cNvSpPr>
              <a:spLocks noEditPoints="1"/>
            </p:cNvSpPr>
            <p:nvPr/>
          </p:nvSpPr>
          <p:spPr bwMode="auto">
            <a:xfrm>
              <a:off x="4272649" y="3797200"/>
              <a:ext cx="184631" cy="188305"/>
            </a:xfrm>
            <a:custGeom>
              <a:avLst/>
              <a:gdLst>
                <a:gd name="T0" fmla="*/ 407279718 w 42"/>
                <a:gd name="T1" fmla="*/ 0 h 42"/>
                <a:gd name="T2" fmla="*/ 0 w 42"/>
                <a:gd name="T3" fmla="*/ 415547731 h 42"/>
                <a:gd name="T4" fmla="*/ 407279718 w 42"/>
                <a:gd name="T5" fmla="*/ 831091013 h 42"/>
                <a:gd name="T6" fmla="*/ 814555033 w 42"/>
                <a:gd name="T7" fmla="*/ 415547731 h 42"/>
                <a:gd name="T8" fmla="*/ 407279718 w 42"/>
                <a:gd name="T9" fmla="*/ 0 h 42"/>
                <a:gd name="T10" fmla="*/ 543038156 w 42"/>
                <a:gd name="T11" fmla="*/ 613424002 h 42"/>
                <a:gd name="T12" fmla="*/ 271516876 w 42"/>
                <a:gd name="T13" fmla="*/ 613424002 h 42"/>
                <a:gd name="T14" fmla="*/ 271516876 w 42"/>
                <a:gd name="T15" fmla="*/ 494697350 h 42"/>
                <a:gd name="T16" fmla="*/ 368490335 w 42"/>
                <a:gd name="T17" fmla="*/ 375970697 h 42"/>
                <a:gd name="T18" fmla="*/ 329700951 w 42"/>
                <a:gd name="T19" fmla="*/ 296816630 h 42"/>
                <a:gd name="T20" fmla="*/ 407279718 w 42"/>
                <a:gd name="T21" fmla="*/ 217667012 h 42"/>
                <a:gd name="T22" fmla="*/ 484854081 w 42"/>
                <a:gd name="T23" fmla="*/ 296816630 h 42"/>
                <a:gd name="T24" fmla="*/ 465459390 w 42"/>
                <a:gd name="T25" fmla="*/ 375970697 h 42"/>
                <a:gd name="T26" fmla="*/ 543038156 w 42"/>
                <a:gd name="T27" fmla="*/ 494697350 h 42"/>
                <a:gd name="T28" fmla="*/ 543038156 w 42"/>
                <a:gd name="T29" fmla="*/ 613424002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2" h="42">
                  <a:moveTo>
                    <a:pt x="21" y="0"/>
                  </a:moveTo>
                  <a:cubicBezTo>
                    <a:pt x="9" y="0"/>
                    <a:pt x="0" y="10"/>
                    <a:pt x="0" y="21"/>
                  </a:cubicBezTo>
                  <a:cubicBezTo>
                    <a:pt x="0" y="33"/>
                    <a:pt x="9" y="42"/>
                    <a:pt x="21" y="42"/>
                  </a:cubicBezTo>
                  <a:cubicBezTo>
                    <a:pt x="33" y="42"/>
                    <a:pt x="42" y="33"/>
                    <a:pt x="42" y="21"/>
                  </a:cubicBezTo>
                  <a:cubicBezTo>
                    <a:pt x="42" y="10"/>
                    <a:pt x="33" y="0"/>
                    <a:pt x="21" y="0"/>
                  </a:cubicBezTo>
                  <a:close/>
                  <a:moveTo>
                    <a:pt x="28" y="31"/>
                  </a:moveTo>
                  <a:cubicBezTo>
                    <a:pt x="14" y="31"/>
                    <a:pt x="14" y="31"/>
                    <a:pt x="14" y="31"/>
                  </a:cubicBezTo>
                  <a:cubicBezTo>
                    <a:pt x="14" y="25"/>
                    <a:pt x="14" y="25"/>
                    <a:pt x="14" y="25"/>
                  </a:cubicBezTo>
                  <a:cubicBezTo>
                    <a:pt x="14" y="22"/>
                    <a:pt x="16" y="20"/>
                    <a:pt x="19" y="19"/>
                  </a:cubicBezTo>
                  <a:cubicBezTo>
                    <a:pt x="17" y="18"/>
                    <a:pt x="17" y="17"/>
                    <a:pt x="17" y="15"/>
                  </a:cubicBezTo>
                  <a:cubicBezTo>
                    <a:pt x="17" y="13"/>
                    <a:pt x="19" y="11"/>
                    <a:pt x="21" y="11"/>
                  </a:cubicBezTo>
                  <a:cubicBezTo>
                    <a:pt x="23" y="11"/>
                    <a:pt x="25" y="13"/>
                    <a:pt x="25" y="15"/>
                  </a:cubicBezTo>
                  <a:cubicBezTo>
                    <a:pt x="25" y="17"/>
                    <a:pt x="25" y="18"/>
                    <a:pt x="24" y="19"/>
                  </a:cubicBezTo>
                  <a:cubicBezTo>
                    <a:pt x="26" y="20"/>
                    <a:pt x="28" y="22"/>
                    <a:pt x="28" y="25"/>
                  </a:cubicBezTo>
                  <a:lnTo>
                    <a:pt x="28" y="31"/>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nvGrpSpPr>
            <p:cNvPr id="15395" name="组合 111"/>
            <p:cNvGrpSpPr/>
            <p:nvPr/>
          </p:nvGrpSpPr>
          <p:grpSpPr bwMode="auto">
            <a:xfrm>
              <a:off x="1642965" y="3662534"/>
              <a:ext cx="1604331" cy="525990"/>
              <a:chOff x="1642965" y="1128882"/>
              <a:chExt cx="1604331" cy="525990"/>
            </a:xfrm>
          </p:grpSpPr>
          <p:sp>
            <p:nvSpPr>
              <p:cNvPr id="15396" name="矩形 112"/>
              <p:cNvSpPr>
                <a:spLocks noChangeArrowheads="1"/>
              </p:cNvSpPr>
              <p:nvPr/>
            </p:nvSpPr>
            <p:spPr bwMode="auto">
              <a:xfrm>
                <a:off x="1642965" y="1128882"/>
                <a:ext cx="1217962" cy="332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200" b="1">
                    <a:solidFill>
                      <a:schemeClr val="bg1"/>
                    </a:solidFill>
                    <a:latin typeface="微软雅黑" panose="020B0503020204020204" pitchFamily="34" charset="-122"/>
                    <a:ea typeface="微软雅黑" panose="020B0503020204020204" pitchFamily="34" charset="-122"/>
                  </a:rPr>
                  <a:t>插入标题</a:t>
                </a:r>
                <a:endParaRPr lang="en-US" altLang="ko-KR" sz="1200" b="1">
                  <a:solidFill>
                    <a:schemeClr val="bg1"/>
                  </a:solidFill>
                  <a:latin typeface="微软雅黑" panose="020B0503020204020204" pitchFamily="34" charset="-122"/>
                  <a:ea typeface="微软雅黑" panose="020B0503020204020204" pitchFamily="34" charset="-122"/>
                </a:endParaRPr>
              </a:p>
            </p:txBody>
          </p:sp>
          <p:sp>
            <p:nvSpPr>
              <p:cNvPr id="15397" name="矩形 113"/>
              <p:cNvSpPr>
                <a:spLocks noChangeArrowheads="1"/>
              </p:cNvSpPr>
              <p:nvPr/>
            </p:nvSpPr>
            <p:spPr bwMode="auto">
              <a:xfrm>
                <a:off x="1642965" y="1341264"/>
                <a:ext cx="1604331" cy="31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en-US" altLang="zh-CN" sz="1100">
                    <a:solidFill>
                      <a:schemeClr val="bg1"/>
                    </a:solidFill>
                    <a:latin typeface="Arial" panose="020B0604020202020204" pitchFamily="34" charset="0"/>
                    <a:cs typeface="Arial" panose="020B0604020202020204" pitchFamily="34" charset="0"/>
                  </a:rPr>
                  <a:t>Click to add text</a:t>
                </a:r>
                <a:endParaRPr lang="zh-CN" altLang="en-US" sz="1100">
                  <a:solidFill>
                    <a:schemeClr val="bg1"/>
                  </a:solidFill>
                </a:endParaRPr>
              </a:p>
            </p:txBody>
          </p:sp>
        </p:grpSp>
      </p:grpSp>
      <p:sp>
        <p:nvSpPr>
          <p:cNvPr id="42" name="矩形 41"/>
          <p:cNvSpPr/>
          <p:nvPr/>
        </p:nvSpPr>
        <p:spPr>
          <a:xfrm>
            <a:off x="3703638" y="1201738"/>
            <a:ext cx="641350" cy="2928937"/>
          </a:xfrm>
          <a:prstGeom prst="rect">
            <a:avLst/>
          </a:prstGeom>
          <a:gradFill>
            <a:gsLst>
              <a:gs pos="83000">
                <a:srgbClr val="FFFFFF">
                  <a:alpha val="81000"/>
                </a:srgbClr>
              </a:gs>
              <a:gs pos="100000">
                <a:schemeClr val="bg1">
                  <a:alpha val="0"/>
                </a:schemeClr>
              </a:gs>
              <a:gs pos="63000">
                <a:schemeClr val="bg1"/>
              </a:gs>
              <a:gs pos="0">
                <a:schemeClr val="bg1">
                  <a:lumMod val="95000"/>
                </a:schemeClr>
              </a:gs>
            </a:gsLst>
            <a:lin ang="10800000" scaled="1"/>
          </a:gradFill>
          <a:ln>
            <a:noFill/>
          </a:ln>
          <a:effectLst>
            <a:outerShdw blurRad="50800" dist="63500" sx="98000" sy="98000" algn="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3" name="等腰三角形 42"/>
          <p:cNvSpPr/>
          <p:nvPr/>
        </p:nvSpPr>
        <p:spPr>
          <a:xfrm rot="5400000">
            <a:off x="3771900" y="1981200"/>
            <a:ext cx="179388" cy="153988"/>
          </a:xfrm>
          <a:prstGeom prst="triangle">
            <a:avLst/>
          </a:prstGeom>
          <a:solidFill>
            <a:srgbClr val="C00000"/>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nvGrpSpPr>
          <p:cNvPr id="44" name="组合 43"/>
          <p:cNvGrpSpPr/>
          <p:nvPr/>
        </p:nvGrpSpPr>
        <p:grpSpPr bwMode="auto">
          <a:xfrm>
            <a:off x="6918325" y="904875"/>
            <a:ext cx="2009775" cy="442913"/>
            <a:chOff x="6917909" y="904473"/>
            <a:chExt cx="2009543" cy="443141"/>
          </a:xfrm>
        </p:grpSpPr>
        <p:grpSp>
          <p:nvGrpSpPr>
            <p:cNvPr id="15371" name="组合 63"/>
            <p:cNvGrpSpPr/>
            <p:nvPr/>
          </p:nvGrpSpPr>
          <p:grpSpPr bwMode="auto">
            <a:xfrm>
              <a:off x="7507712" y="1175361"/>
              <a:ext cx="171576" cy="172253"/>
              <a:chOff x="6859414" y="1135410"/>
              <a:chExt cx="229708" cy="230615"/>
            </a:xfrm>
          </p:grpSpPr>
          <p:sp>
            <p:nvSpPr>
              <p:cNvPr id="15388" name="Oval 83"/>
              <p:cNvSpPr>
                <a:spLocks noChangeArrowheads="1"/>
              </p:cNvSpPr>
              <p:nvPr/>
            </p:nvSpPr>
            <p:spPr bwMode="auto">
              <a:xfrm>
                <a:off x="6859414" y="1135410"/>
                <a:ext cx="229708" cy="230615"/>
              </a:xfrm>
              <a:prstGeom prst="ellipse">
                <a:avLst/>
              </a:prstGeom>
              <a:solidFill>
                <a:srgbClr val="63A1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63" name="Oval 84"/>
              <p:cNvSpPr>
                <a:spLocks noChangeArrowheads="1"/>
              </p:cNvSpPr>
              <p:nvPr/>
            </p:nvSpPr>
            <p:spPr bwMode="auto">
              <a:xfrm>
                <a:off x="6860323"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4" name="Freeform 85"/>
              <p:cNvSpPr>
                <a:spLocks noEditPoints="1"/>
              </p:cNvSpPr>
              <p:nvPr/>
            </p:nvSpPr>
            <p:spPr bwMode="auto">
              <a:xfrm>
                <a:off x="6930452" y="1181022"/>
                <a:ext cx="80754" cy="123335"/>
              </a:xfrm>
              <a:custGeom>
                <a:avLst/>
                <a:gdLst>
                  <a:gd name="T0" fmla="*/ 709298934 w 9"/>
                  <a:gd name="T1" fmla="*/ 394697721 h 14"/>
                  <a:gd name="T2" fmla="*/ 394056936 w 9"/>
                  <a:gd name="T3" fmla="*/ 0 h 14"/>
                  <a:gd name="T4" fmla="*/ 394056936 w 9"/>
                  <a:gd name="T5" fmla="*/ 0 h 14"/>
                  <a:gd name="T6" fmla="*/ 0 w 9"/>
                  <a:gd name="T7" fmla="*/ 394697721 h 14"/>
                  <a:gd name="T8" fmla="*/ 394056936 w 9"/>
                  <a:gd name="T9" fmla="*/ 1105151841 h 14"/>
                  <a:gd name="T10" fmla="*/ 394056936 w 9"/>
                  <a:gd name="T11" fmla="*/ 1105151841 h 14"/>
                  <a:gd name="T12" fmla="*/ 394056936 w 9"/>
                  <a:gd name="T13" fmla="*/ 1105151841 h 14"/>
                  <a:gd name="T14" fmla="*/ 709298934 w 9"/>
                  <a:gd name="T15" fmla="*/ 394697721 h 14"/>
                  <a:gd name="T16" fmla="*/ 236435937 w 9"/>
                  <a:gd name="T17" fmla="*/ 315756400 h 14"/>
                  <a:gd name="T18" fmla="*/ 394056936 w 9"/>
                  <a:gd name="T19" fmla="*/ 157882642 h 14"/>
                  <a:gd name="T20" fmla="*/ 551677935 w 9"/>
                  <a:gd name="T21" fmla="*/ 315756400 h 14"/>
                  <a:gd name="T22" fmla="*/ 394056936 w 9"/>
                  <a:gd name="T23" fmla="*/ 473639042 h 14"/>
                  <a:gd name="T24" fmla="*/ 236435937 w 9"/>
                  <a:gd name="T25" fmla="*/ 315756400 h 1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 h="14">
                    <a:moveTo>
                      <a:pt x="9" y="5"/>
                    </a:moveTo>
                    <a:cubicBezTo>
                      <a:pt x="9" y="2"/>
                      <a:pt x="7" y="0"/>
                      <a:pt x="5" y="0"/>
                    </a:cubicBezTo>
                    <a:cubicBezTo>
                      <a:pt x="5" y="0"/>
                      <a:pt x="5" y="0"/>
                      <a:pt x="5" y="0"/>
                    </a:cubicBezTo>
                    <a:cubicBezTo>
                      <a:pt x="2" y="0"/>
                      <a:pt x="0" y="2"/>
                      <a:pt x="0" y="5"/>
                    </a:cubicBezTo>
                    <a:cubicBezTo>
                      <a:pt x="0" y="8"/>
                      <a:pt x="5" y="14"/>
                      <a:pt x="5" y="14"/>
                    </a:cubicBezTo>
                    <a:cubicBezTo>
                      <a:pt x="5" y="14"/>
                      <a:pt x="5" y="14"/>
                      <a:pt x="5" y="14"/>
                    </a:cubicBezTo>
                    <a:cubicBezTo>
                      <a:pt x="5" y="14"/>
                      <a:pt x="5" y="14"/>
                      <a:pt x="5" y="14"/>
                    </a:cubicBezTo>
                    <a:cubicBezTo>
                      <a:pt x="5" y="14"/>
                      <a:pt x="9" y="8"/>
                      <a:pt x="9" y="5"/>
                    </a:cubicBezTo>
                    <a:close/>
                    <a:moveTo>
                      <a:pt x="3" y="4"/>
                    </a:moveTo>
                    <a:cubicBezTo>
                      <a:pt x="3" y="3"/>
                      <a:pt x="4" y="2"/>
                      <a:pt x="5" y="2"/>
                    </a:cubicBezTo>
                    <a:cubicBezTo>
                      <a:pt x="6" y="2"/>
                      <a:pt x="7" y="3"/>
                      <a:pt x="7" y="4"/>
                    </a:cubicBezTo>
                    <a:cubicBezTo>
                      <a:pt x="7" y="5"/>
                      <a:pt x="6" y="6"/>
                      <a:pt x="5" y="6"/>
                    </a:cubicBezTo>
                    <a:cubicBezTo>
                      <a:pt x="4" y="6"/>
                      <a:pt x="3" y="5"/>
                      <a:pt x="3"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5372" name="组合 76"/>
            <p:cNvGrpSpPr/>
            <p:nvPr/>
          </p:nvGrpSpPr>
          <p:grpSpPr bwMode="auto">
            <a:xfrm>
              <a:off x="7994043" y="1175361"/>
              <a:ext cx="178357" cy="172253"/>
              <a:chOff x="7655673" y="1135410"/>
              <a:chExt cx="238787" cy="230615"/>
            </a:xfrm>
          </p:grpSpPr>
          <p:sp>
            <p:nvSpPr>
              <p:cNvPr id="60" name="Oval 86"/>
              <p:cNvSpPr>
                <a:spLocks noChangeArrowheads="1"/>
              </p:cNvSpPr>
              <p:nvPr/>
            </p:nvSpPr>
            <p:spPr bwMode="auto">
              <a:xfrm>
                <a:off x="7655763" y="1136366"/>
                <a:ext cx="2380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61" name="Freeform 87"/>
              <p:cNvSpPr/>
              <p:nvPr/>
            </p:nvSpPr>
            <p:spPr bwMode="auto">
              <a:xfrm>
                <a:off x="7725892" y="1181022"/>
                <a:ext cx="114756" cy="131841"/>
              </a:xfrm>
              <a:custGeom>
                <a:avLst/>
                <a:gdLst>
                  <a:gd name="T0" fmla="*/ 944088685 w 13"/>
                  <a:gd name="T1" fmla="*/ 702866702 h 15"/>
                  <a:gd name="T2" fmla="*/ 1022764220 w 13"/>
                  <a:gd name="T3" fmla="*/ 312386183 h 15"/>
                  <a:gd name="T4" fmla="*/ 78675535 w 13"/>
                  <a:gd name="T5" fmla="*/ 312386183 h 15"/>
                  <a:gd name="T6" fmla="*/ 78675535 w 13"/>
                  <a:gd name="T7" fmla="*/ 0 h 15"/>
                  <a:gd name="T8" fmla="*/ 0 w 13"/>
                  <a:gd name="T9" fmla="*/ 0 h 15"/>
                  <a:gd name="T10" fmla="*/ 0 w 13"/>
                  <a:gd name="T11" fmla="*/ 937149711 h 15"/>
                  <a:gd name="T12" fmla="*/ 78675535 w 13"/>
                  <a:gd name="T13" fmla="*/ 937149711 h 15"/>
                  <a:gd name="T14" fmla="*/ 78675535 w 13"/>
                  <a:gd name="T15" fmla="*/ 937149711 h 15"/>
                  <a:gd name="T16" fmla="*/ 157351071 w 13"/>
                  <a:gd name="T17" fmla="*/ 937149711 h 15"/>
                  <a:gd name="T18" fmla="*/ 78675535 w 13"/>
                  <a:gd name="T19" fmla="*/ 1015252885 h 15"/>
                  <a:gd name="T20" fmla="*/ 236026606 w 13"/>
                  <a:gd name="T21" fmla="*/ 1171441558 h 15"/>
                  <a:gd name="T22" fmla="*/ 314693272 w 13"/>
                  <a:gd name="T23" fmla="*/ 1015252885 h 15"/>
                  <a:gd name="T24" fmla="*/ 314693272 w 13"/>
                  <a:gd name="T25" fmla="*/ 937149711 h 15"/>
                  <a:gd name="T26" fmla="*/ 550719878 w 13"/>
                  <a:gd name="T27" fmla="*/ 937149711 h 15"/>
                  <a:gd name="T28" fmla="*/ 472044342 w 13"/>
                  <a:gd name="T29" fmla="*/ 1015252885 h 15"/>
                  <a:gd name="T30" fmla="*/ 629395413 w 13"/>
                  <a:gd name="T31" fmla="*/ 1171441558 h 15"/>
                  <a:gd name="T32" fmla="*/ 708070949 w 13"/>
                  <a:gd name="T33" fmla="*/ 1015252885 h 15"/>
                  <a:gd name="T34" fmla="*/ 708070949 w 13"/>
                  <a:gd name="T35" fmla="*/ 937149711 h 15"/>
                  <a:gd name="T36" fmla="*/ 865413150 w 13"/>
                  <a:gd name="T37" fmla="*/ 937149711 h 15"/>
                  <a:gd name="T38" fmla="*/ 944088685 w 13"/>
                  <a:gd name="T39" fmla="*/ 780961038 h 15"/>
                  <a:gd name="T40" fmla="*/ 78675535 w 13"/>
                  <a:gd name="T41" fmla="*/ 780961038 h 15"/>
                  <a:gd name="T42" fmla="*/ 78675535 w 13"/>
                  <a:gd name="T43" fmla="*/ 702866702 h 15"/>
                  <a:gd name="T44" fmla="*/ 944088685 w 13"/>
                  <a:gd name="T45" fmla="*/ 702866702 h 1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3" h="15">
                    <a:moveTo>
                      <a:pt x="12" y="9"/>
                    </a:moveTo>
                    <a:cubicBezTo>
                      <a:pt x="13" y="4"/>
                      <a:pt x="13" y="4"/>
                      <a:pt x="13" y="4"/>
                    </a:cubicBezTo>
                    <a:cubicBezTo>
                      <a:pt x="1" y="4"/>
                      <a:pt x="1" y="4"/>
                      <a:pt x="1" y="4"/>
                    </a:cubicBezTo>
                    <a:cubicBezTo>
                      <a:pt x="1" y="0"/>
                      <a:pt x="1" y="0"/>
                      <a:pt x="1" y="0"/>
                    </a:cubicBezTo>
                    <a:cubicBezTo>
                      <a:pt x="0" y="0"/>
                      <a:pt x="0" y="0"/>
                      <a:pt x="0" y="0"/>
                    </a:cubicBezTo>
                    <a:cubicBezTo>
                      <a:pt x="0" y="12"/>
                      <a:pt x="0" y="12"/>
                      <a:pt x="0" y="12"/>
                    </a:cubicBezTo>
                    <a:cubicBezTo>
                      <a:pt x="1" y="12"/>
                      <a:pt x="1" y="12"/>
                      <a:pt x="1" y="12"/>
                    </a:cubicBezTo>
                    <a:cubicBezTo>
                      <a:pt x="1" y="12"/>
                      <a:pt x="1" y="12"/>
                      <a:pt x="1" y="12"/>
                    </a:cubicBezTo>
                    <a:cubicBezTo>
                      <a:pt x="2" y="12"/>
                      <a:pt x="2" y="12"/>
                      <a:pt x="2" y="12"/>
                    </a:cubicBezTo>
                    <a:cubicBezTo>
                      <a:pt x="2" y="12"/>
                      <a:pt x="1" y="13"/>
                      <a:pt x="1" y="13"/>
                    </a:cubicBezTo>
                    <a:cubicBezTo>
                      <a:pt x="1" y="14"/>
                      <a:pt x="2" y="15"/>
                      <a:pt x="3" y="15"/>
                    </a:cubicBezTo>
                    <a:cubicBezTo>
                      <a:pt x="4" y="15"/>
                      <a:pt x="4" y="14"/>
                      <a:pt x="4" y="13"/>
                    </a:cubicBezTo>
                    <a:cubicBezTo>
                      <a:pt x="4" y="13"/>
                      <a:pt x="4" y="12"/>
                      <a:pt x="4" y="12"/>
                    </a:cubicBezTo>
                    <a:cubicBezTo>
                      <a:pt x="7" y="12"/>
                      <a:pt x="7" y="12"/>
                      <a:pt x="7" y="12"/>
                    </a:cubicBezTo>
                    <a:cubicBezTo>
                      <a:pt x="7" y="12"/>
                      <a:pt x="6" y="13"/>
                      <a:pt x="6" y="13"/>
                    </a:cubicBezTo>
                    <a:cubicBezTo>
                      <a:pt x="6" y="14"/>
                      <a:pt x="7" y="15"/>
                      <a:pt x="8" y="15"/>
                    </a:cubicBezTo>
                    <a:cubicBezTo>
                      <a:pt x="9" y="15"/>
                      <a:pt x="9" y="14"/>
                      <a:pt x="9" y="13"/>
                    </a:cubicBezTo>
                    <a:cubicBezTo>
                      <a:pt x="9" y="13"/>
                      <a:pt x="9" y="12"/>
                      <a:pt x="9" y="12"/>
                    </a:cubicBezTo>
                    <a:cubicBezTo>
                      <a:pt x="11" y="12"/>
                      <a:pt x="11" y="12"/>
                      <a:pt x="11" y="12"/>
                    </a:cubicBezTo>
                    <a:cubicBezTo>
                      <a:pt x="12" y="10"/>
                      <a:pt x="12" y="10"/>
                      <a:pt x="12" y="10"/>
                    </a:cubicBezTo>
                    <a:cubicBezTo>
                      <a:pt x="1" y="10"/>
                      <a:pt x="1" y="10"/>
                      <a:pt x="1" y="10"/>
                    </a:cubicBezTo>
                    <a:cubicBezTo>
                      <a:pt x="1" y="9"/>
                      <a:pt x="1" y="9"/>
                      <a:pt x="1" y="9"/>
                    </a:cubicBezTo>
                    <a:lnTo>
                      <a:pt x="12" y="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5373" name="组合 85"/>
            <p:cNvGrpSpPr/>
            <p:nvPr/>
          </p:nvGrpSpPr>
          <p:grpSpPr bwMode="auto">
            <a:xfrm>
              <a:off x="7257765" y="1175361"/>
              <a:ext cx="178357" cy="172253"/>
              <a:chOff x="6452659" y="1135410"/>
              <a:chExt cx="238787" cy="230615"/>
            </a:xfrm>
          </p:grpSpPr>
          <p:sp>
            <p:nvSpPr>
              <p:cNvPr id="15384" name="Oval 89"/>
              <p:cNvSpPr>
                <a:spLocks noChangeArrowheads="1"/>
              </p:cNvSpPr>
              <p:nvPr/>
            </p:nvSpPr>
            <p:spPr bwMode="auto">
              <a:xfrm>
                <a:off x="6452659" y="1135410"/>
                <a:ext cx="238787" cy="230615"/>
              </a:xfrm>
              <a:prstGeom prst="ellipse">
                <a:avLst/>
              </a:pr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sp>
            <p:nvSpPr>
              <p:cNvPr id="59" name="Freeform 90"/>
              <p:cNvSpPr>
                <a:spLocks noEditPoints="1"/>
              </p:cNvSpPr>
              <p:nvPr/>
            </p:nvSpPr>
            <p:spPr bwMode="auto">
              <a:xfrm>
                <a:off x="6531061" y="1189527"/>
                <a:ext cx="80754" cy="114829"/>
              </a:xfrm>
              <a:custGeom>
                <a:avLst/>
                <a:gdLst>
                  <a:gd name="T0" fmla="*/ 394056936 w 9"/>
                  <a:gd name="T1" fmla="*/ 0 h 13"/>
                  <a:gd name="T2" fmla="*/ 0 w 9"/>
                  <a:gd name="T3" fmla="*/ 399582928 h 13"/>
                  <a:gd name="T4" fmla="*/ 0 w 9"/>
                  <a:gd name="T5" fmla="*/ 1038917402 h 13"/>
                  <a:gd name="T6" fmla="*/ 709298934 w 9"/>
                  <a:gd name="T7" fmla="*/ 1038917402 h 13"/>
                  <a:gd name="T8" fmla="*/ 709298934 w 9"/>
                  <a:gd name="T9" fmla="*/ 399582928 h 13"/>
                  <a:gd name="T10" fmla="*/ 394056936 w 9"/>
                  <a:gd name="T11" fmla="*/ 0 h 13"/>
                  <a:gd name="T12" fmla="*/ 394056936 w 9"/>
                  <a:gd name="T13" fmla="*/ 799165857 h 13"/>
                  <a:gd name="T14" fmla="*/ 394056936 w 9"/>
                  <a:gd name="T15" fmla="*/ 879086018 h 13"/>
                  <a:gd name="T16" fmla="*/ 394056936 w 9"/>
                  <a:gd name="T17" fmla="*/ 958997240 h 13"/>
                  <a:gd name="T18" fmla="*/ 315241998 w 9"/>
                  <a:gd name="T19" fmla="*/ 879086018 h 13"/>
                  <a:gd name="T20" fmla="*/ 315241998 w 9"/>
                  <a:gd name="T21" fmla="*/ 799165857 h 13"/>
                  <a:gd name="T22" fmla="*/ 236435937 w 9"/>
                  <a:gd name="T23" fmla="*/ 639334473 h 13"/>
                  <a:gd name="T24" fmla="*/ 394056936 w 9"/>
                  <a:gd name="T25" fmla="*/ 479503090 h 13"/>
                  <a:gd name="T26" fmla="*/ 472862997 w 9"/>
                  <a:gd name="T27" fmla="*/ 639334473 h 13"/>
                  <a:gd name="T28" fmla="*/ 394056936 w 9"/>
                  <a:gd name="T29" fmla="*/ 799165857 h 13"/>
                  <a:gd name="T30" fmla="*/ 78814938 w 9"/>
                  <a:gd name="T31" fmla="*/ 399582928 h 13"/>
                  <a:gd name="T32" fmla="*/ 394056936 w 9"/>
                  <a:gd name="T33" fmla="*/ 79920162 h 13"/>
                  <a:gd name="T34" fmla="*/ 630483996 w 9"/>
                  <a:gd name="T35" fmla="*/ 399582928 h 13"/>
                  <a:gd name="T36" fmla="*/ 78814938 w 9"/>
                  <a:gd name="T37" fmla="*/ 399582928 h 13"/>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 h="13">
                    <a:moveTo>
                      <a:pt x="5" y="0"/>
                    </a:moveTo>
                    <a:cubicBezTo>
                      <a:pt x="2" y="0"/>
                      <a:pt x="0" y="2"/>
                      <a:pt x="0" y="5"/>
                    </a:cubicBezTo>
                    <a:cubicBezTo>
                      <a:pt x="0" y="13"/>
                      <a:pt x="0" y="13"/>
                      <a:pt x="0" y="13"/>
                    </a:cubicBezTo>
                    <a:cubicBezTo>
                      <a:pt x="9" y="13"/>
                      <a:pt x="9" y="13"/>
                      <a:pt x="9" y="13"/>
                    </a:cubicBezTo>
                    <a:cubicBezTo>
                      <a:pt x="9" y="5"/>
                      <a:pt x="9" y="5"/>
                      <a:pt x="9" y="5"/>
                    </a:cubicBezTo>
                    <a:cubicBezTo>
                      <a:pt x="9" y="2"/>
                      <a:pt x="7" y="0"/>
                      <a:pt x="5" y="0"/>
                    </a:cubicBezTo>
                    <a:close/>
                    <a:moveTo>
                      <a:pt x="5" y="10"/>
                    </a:moveTo>
                    <a:cubicBezTo>
                      <a:pt x="5" y="11"/>
                      <a:pt x="5" y="11"/>
                      <a:pt x="5" y="11"/>
                    </a:cubicBezTo>
                    <a:cubicBezTo>
                      <a:pt x="5" y="11"/>
                      <a:pt x="5" y="12"/>
                      <a:pt x="5" y="12"/>
                    </a:cubicBezTo>
                    <a:cubicBezTo>
                      <a:pt x="4" y="12"/>
                      <a:pt x="4" y="11"/>
                      <a:pt x="4" y="11"/>
                    </a:cubicBezTo>
                    <a:cubicBezTo>
                      <a:pt x="4" y="10"/>
                      <a:pt x="4" y="10"/>
                      <a:pt x="4" y="10"/>
                    </a:cubicBezTo>
                    <a:cubicBezTo>
                      <a:pt x="3" y="9"/>
                      <a:pt x="3" y="9"/>
                      <a:pt x="3" y="8"/>
                    </a:cubicBezTo>
                    <a:cubicBezTo>
                      <a:pt x="3" y="7"/>
                      <a:pt x="3" y="6"/>
                      <a:pt x="5" y="6"/>
                    </a:cubicBezTo>
                    <a:cubicBezTo>
                      <a:pt x="6" y="6"/>
                      <a:pt x="6" y="7"/>
                      <a:pt x="6" y="8"/>
                    </a:cubicBezTo>
                    <a:cubicBezTo>
                      <a:pt x="6" y="9"/>
                      <a:pt x="6" y="9"/>
                      <a:pt x="5" y="10"/>
                    </a:cubicBezTo>
                    <a:close/>
                    <a:moveTo>
                      <a:pt x="1" y="5"/>
                    </a:moveTo>
                    <a:cubicBezTo>
                      <a:pt x="1" y="3"/>
                      <a:pt x="3" y="1"/>
                      <a:pt x="5" y="1"/>
                    </a:cubicBezTo>
                    <a:cubicBezTo>
                      <a:pt x="6" y="1"/>
                      <a:pt x="8" y="3"/>
                      <a:pt x="8" y="5"/>
                    </a:cubicBezTo>
                    <a:lnTo>
                      <a:pt x="1" y="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5374" name="组合 86"/>
            <p:cNvGrpSpPr/>
            <p:nvPr/>
          </p:nvGrpSpPr>
          <p:grpSpPr bwMode="auto">
            <a:xfrm>
              <a:off x="7750878" y="1175361"/>
              <a:ext cx="171576" cy="172253"/>
              <a:chOff x="7257998" y="1135410"/>
              <a:chExt cx="229708" cy="230615"/>
            </a:xfrm>
          </p:grpSpPr>
          <p:sp>
            <p:nvSpPr>
              <p:cNvPr id="56" name="Oval 88"/>
              <p:cNvSpPr>
                <a:spLocks noChangeArrowheads="1"/>
              </p:cNvSpPr>
              <p:nvPr/>
            </p:nvSpPr>
            <p:spPr bwMode="auto">
              <a:xfrm>
                <a:off x="7258497" y="1136366"/>
                <a:ext cx="229513" cy="229659"/>
              </a:xfrm>
              <a:prstGeom prst="ellipse">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7" name="Freeform 91"/>
              <p:cNvSpPr/>
              <p:nvPr/>
            </p:nvSpPr>
            <p:spPr bwMode="auto">
              <a:xfrm>
                <a:off x="7320125" y="1198033"/>
                <a:ext cx="106256" cy="106323"/>
              </a:xfrm>
              <a:custGeom>
                <a:avLst/>
                <a:gdLst>
                  <a:gd name="T0" fmla="*/ 0 w 117"/>
                  <a:gd name="T1" fmla="*/ 0 h 118"/>
                  <a:gd name="T2" fmla="*/ 0 w 117"/>
                  <a:gd name="T3" fmla="*/ 80785084 h 118"/>
                  <a:gd name="T4" fmla="*/ 47811679 w 117"/>
                  <a:gd name="T5" fmla="*/ 97272225 h 118"/>
                  <a:gd name="T6" fmla="*/ 96447761 w 117"/>
                  <a:gd name="T7" fmla="*/ 80785084 h 118"/>
                  <a:gd name="T8" fmla="*/ 96447761 w 117"/>
                  <a:gd name="T9" fmla="*/ 0 h 118"/>
                  <a:gd name="T10" fmla="*/ 47811679 w 117"/>
                  <a:gd name="T11" fmla="*/ 16487141 h 118"/>
                  <a:gd name="T12" fmla="*/ 0 w 117"/>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7" h="118">
                    <a:moveTo>
                      <a:pt x="0" y="0"/>
                    </a:moveTo>
                    <a:lnTo>
                      <a:pt x="0" y="98"/>
                    </a:lnTo>
                    <a:lnTo>
                      <a:pt x="58" y="118"/>
                    </a:lnTo>
                    <a:lnTo>
                      <a:pt x="117" y="98"/>
                    </a:lnTo>
                    <a:lnTo>
                      <a:pt x="117" y="0"/>
                    </a:lnTo>
                    <a:lnTo>
                      <a:pt x="58" y="2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15375" name="组合 87"/>
            <p:cNvGrpSpPr/>
            <p:nvPr/>
          </p:nvGrpSpPr>
          <p:grpSpPr bwMode="auto">
            <a:xfrm>
              <a:off x="7013922" y="1175361"/>
              <a:ext cx="172253" cy="172253"/>
              <a:chOff x="6054076" y="942438"/>
              <a:chExt cx="230615" cy="230615"/>
            </a:xfrm>
          </p:grpSpPr>
          <p:sp>
            <p:nvSpPr>
              <p:cNvPr id="53" name="Freeform 92"/>
              <p:cNvSpPr>
                <a:spLocks noEditPoints="1"/>
              </p:cNvSpPr>
              <p:nvPr/>
            </p:nvSpPr>
            <p:spPr bwMode="auto">
              <a:xfrm>
                <a:off x="6106169" y="996555"/>
                <a:ext cx="133882" cy="123335"/>
              </a:xfrm>
              <a:custGeom>
                <a:avLst/>
                <a:gdLst>
                  <a:gd name="T0" fmla="*/ 0 w 146"/>
                  <a:gd name="T1" fmla="*/ 56055864 h 137"/>
                  <a:gd name="T2" fmla="*/ 15662726 w 146"/>
                  <a:gd name="T3" fmla="*/ 56055864 h 137"/>
                  <a:gd name="T4" fmla="*/ 15662726 w 146"/>
                  <a:gd name="T5" fmla="*/ 112935225 h 137"/>
                  <a:gd name="T6" fmla="*/ 96447748 w 146"/>
                  <a:gd name="T7" fmla="*/ 112935225 h 137"/>
                  <a:gd name="T8" fmla="*/ 96447748 w 146"/>
                  <a:gd name="T9" fmla="*/ 56055864 h 137"/>
                  <a:gd name="T10" fmla="*/ 120353585 w 146"/>
                  <a:gd name="T11" fmla="*/ 56055864 h 137"/>
                  <a:gd name="T12" fmla="*/ 56054783 w 146"/>
                  <a:gd name="T13" fmla="*/ 0 h 137"/>
                  <a:gd name="T14" fmla="*/ 0 w 146"/>
                  <a:gd name="T15" fmla="*/ 56055864 h 137"/>
                  <a:gd name="T16" fmla="*/ 71717510 w 146"/>
                  <a:gd name="T17" fmla="*/ 88204910 h 137"/>
                  <a:gd name="T18" fmla="*/ 39568563 w 146"/>
                  <a:gd name="T19" fmla="*/ 88204910 h 137"/>
                  <a:gd name="T20" fmla="*/ 39568563 w 146"/>
                  <a:gd name="T21" fmla="*/ 56055864 h 137"/>
                  <a:gd name="T22" fmla="*/ 71717510 w 146"/>
                  <a:gd name="T23" fmla="*/ 56055864 h 137"/>
                  <a:gd name="T24" fmla="*/ 71717510 w 146"/>
                  <a:gd name="T25" fmla="*/ 88204910 h 13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46" h="137">
                    <a:moveTo>
                      <a:pt x="0" y="68"/>
                    </a:moveTo>
                    <a:lnTo>
                      <a:pt x="19" y="68"/>
                    </a:lnTo>
                    <a:lnTo>
                      <a:pt x="19" y="137"/>
                    </a:lnTo>
                    <a:lnTo>
                      <a:pt x="117" y="137"/>
                    </a:lnTo>
                    <a:lnTo>
                      <a:pt x="117" y="68"/>
                    </a:lnTo>
                    <a:lnTo>
                      <a:pt x="146" y="68"/>
                    </a:lnTo>
                    <a:lnTo>
                      <a:pt x="68" y="0"/>
                    </a:lnTo>
                    <a:lnTo>
                      <a:pt x="0" y="68"/>
                    </a:lnTo>
                    <a:close/>
                    <a:moveTo>
                      <a:pt x="87" y="107"/>
                    </a:moveTo>
                    <a:lnTo>
                      <a:pt x="48" y="107"/>
                    </a:lnTo>
                    <a:lnTo>
                      <a:pt x="48" y="68"/>
                    </a:lnTo>
                    <a:lnTo>
                      <a:pt x="87" y="68"/>
                    </a:lnTo>
                    <a:lnTo>
                      <a:pt x="87" y="10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54" name="Rectangle 93"/>
              <p:cNvSpPr>
                <a:spLocks noChangeArrowheads="1"/>
              </p:cNvSpPr>
              <p:nvPr/>
            </p:nvSpPr>
            <p:spPr bwMode="auto">
              <a:xfrm>
                <a:off x="6150796" y="1058224"/>
                <a:ext cx="36128" cy="36149"/>
              </a:xfrm>
              <a:prstGeom prst="rect">
                <a:avLst/>
              </a:pr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sp>
            <p:nvSpPr>
              <p:cNvPr id="55" name="Freeform 94"/>
              <p:cNvSpPr>
                <a:spLocks noEditPoints="1"/>
              </p:cNvSpPr>
              <p:nvPr/>
            </p:nvSpPr>
            <p:spPr bwMode="auto">
              <a:xfrm>
                <a:off x="6053040" y="943394"/>
                <a:ext cx="231639" cy="229659"/>
              </a:xfrm>
              <a:custGeom>
                <a:avLst/>
                <a:gdLst>
                  <a:gd name="T0" fmla="*/ 13 w 26"/>
                  <a:gd name="T1" fmla="*/ 0 h 26"/>
                  <a:gd name="T2" fmla="*/ 0 w 26"/>
                  <a:gd name="T3" fmla="*/ 13 h 26"/>
                  <a:gd name="T4" fmla="*/ 13 w 26"/>
                  <a:gd name="T5" fmla="*/ 26 h 26"/>
                  <a:gd name="T6" fmla="*/ 26 w 26"/>
                  <a:gd name="T7" fmla="*/ 13 h 26"/>
                  <a:gd name="T8" fmla="*/ 13 w 26"/>
                  <a:gd name="T9" fmla="*/ 0 h 26"/>
                  <a:gd name="T10" fmla="*/ 18 w 26"/>
                  <a:gd name="T11" fmla="*/ 13 h 26"/>
                  <a:gd name="T12" fmla="*/ 18 w 26"/>
                  <a:gd name="T13" fmla="*/ 20 h 26"/>
                  <a:gd name="T14" fmla="*/ 8 w 26"/>
                  <a:gd name="T15" fmla="*/ 20 h 26"/>
                  <a:gd name="T16" fmla="*/ 8 w 26"/>
                  <a:gd name="T17" fmla="*/ 13 h 26"/>
                  <a:gd name="T18" fmla="*/ 6 w 26"/>
                  <a:gd name="T19" fmla="*/ 13 h 26"/>
                  <a:gd name="T20" fmla="*/ 13 w 26"/>
                  <a:gd name="T21" fmla="*/ 6 h 26"/>
                  <a:gd name="T22" fmla="*/ 21 w 26"/>
                  <a:gd name="T23" fmla="*/ 13 h 26"/>
                  <a:gd name="T24" fmla="*/ 18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13" y="0"/>
                    </a:moveTo>
                    <a:cubicBezTo>
                      <a:pt x="6" y="0"/>
                      <a:pt x="0" y="6"/>
                      <a:pt x="0" y="13"/>
                    </a:cubicBezTo>
                    <a:cubicBezTo>
                      <a:pt x="0" y="21"/>
                      <a:pt x="6" y="26"/>
                      <a:pt x="13" y="26"/>
                    </a:cubicBezTo>
                    <a:cubicBezTo>
                      <a:pt x="20" y="26"/>
                      <a:pt x="26" y="21"/>
                      <a:pt x="26" y="13"/>
                    </a:cubicBezTo>
                    <a:cubicBezTo>
                      <a:pt x="26" y="6"/>
                      <a:pt x="20" y="0"/>
                      <a:pt x="13" y="0"/>
                    </a:cubicBezTo>
                    <a:close/>
                    <a:moveTo>
                      <a:pt x="18" y="13"/>
                    </a:moveTo>
                    <a:cubicBezTo>
                      <a:pt x="18" y="20"/>
                      <a:pt x="18" y="20"/>
                      <a:pt x="18" y="20"/>
                    </a:cubicBezTo>
                    <a:cubicBezTo>
                      <a:pt x="8" y="20"/>
                      <a:pt x="8" y="20"/>
                      <a:pt x="8" y="20"/>
                    </a:cubicBezTo>
                    <a:cubicBezTo>
                      <a:pt x="8" y="13"/>
                      <a:pt x="8" y="13"/>
                      <a:pt x="8" y="13"/>
                    </a:cubicBezTo>
                    <a:cubicBezTo>
                      <a:pt x="6" y="13"/>
                      <a:pt x="6" y="13"/>
                      <a:pt x="6" y="13"/>
                    </a:cubicBezTo>
                    <a:cubicBezTo>
                      <a:pt x="13" y="6"/>
                      <a:pt x="13" y="6"/>
                      <a:pt x="13" y="6"/>
                    </a:cubicBezTo>
                    <a:cubicBezTo>
                      <a:pt x="21" y="13"/>
                      <a:pt x="21" y="13"/>
                      <a:pt x="21" y="13"/>
                    </a:cubicBezTo>
                    <a:lnTo>
                      <a:pt x="18" y="13"/>
                    </a:lnTo>
                    <a:close/>
                  </a:path>
                </a:pathLst>
              </a:custGeom>
              <a:solidFill>
                <a:schemeClr val="tx1">
                  <a:lumMod val="50000"/>
                  <a:lumOff val="50000"/>
                </a:schemeClr>
              </a:solidFill>
              <a:ln>
                <a:noFill/>
              </a:ln>
            </p:spPr>
            <p:txBody>
              <a:bodyPr/>
              <a:lstStyle/>
              <a:p>
                <a:pPr eaLnBrk="1" fontAlgn="auto" hangingPunct="1">
                  <a:spcBef>
                    <a:spcPts val="0"/>
                  </a:spcBef>
                  <a:spcAft>
                    <a:spcPts val="0"/>
                  </a:spcAft>
                  <a:defRPr/>
                </a:pPr>
                <a:endParaRPr lang="zh-CN" altLang="en-US" sz="1600">
                  <a:latin typeface="+mn-lt"/>
                  <a:ea typeface="+mn-ea"/>
                </a:endParaRPr>
              </a:p>
            </p:txBody>
          </p:sp>
        </p:grpSp>
        <p:grpSp>
          <p:nvGrpSpPr>
            <p:cNvPr id="15376" name="组合 88"/>
            <p:cNvGrpSpPr/>
            <p:nvPr/>
          </p:nvGrpSpPr>
          <p:grpSpPr bwMode="auto">
            <a:xfrm>
              <a:off x="6917909" y="904473"/>
              <a:ext cx="2009543" cy="261610"/>
              <a:chOff x="6917909" y="722357"/>
              <a:chExt cx="2009543" cy="261610"/>
            </a:xfrm>
          </p:grpSpPr>
          <p:sp>
            <p:nvSpPr>
              <p:cNvPr id="51" name="矩形 50"/>
              <p:cNvSpPr/>
              <p:nvPr/>
            </p:nvSpPr>
            <p:spPr>
              <a:xfrm>
                <a:off x="6917909" y="722357"/>
                <a:ext cx="1565094" cy="262073"/>
              </a:xfrm>
              <a:prstGeom prst="rect">
                <a:avLst/>
              </a:prstGeom>
            </p:spPr>
            <p:txBody>
              <a:bodyPr>
                <a:spAutoFit/>
              </a:bodyPr>
              <a:lstStyle/>
              <a:p>
                <a:pPr eaLnBrk="1" fontAlgn="auto" hangingPunct="1">
                  <a:spcBef>
                    <a:spcPts val="0"/>
                  </a:spcBef>
                  <a:spcAft>
                    <a:spcPts val="0"/>
                  </a:spcAft>
                  <a:defRPr/>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点击插入标题</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2" name="矩形 51"/>
              <p:cNvSpPr/>
              <p:nvPr/>
            </p:nvSpPr>
            <p:spPr>
              <a:xfrm>
                <a:off x="7821093" y="752536"/>
                <a:ext cx="1106359" cy="214423"/>
              </a:xfrm>
              <a:prstGeom prst="rect">
                <a:avLst/>
              </a:prstGeom>
            </p:spPr>
            <p:txBody>
              <a:bodyPr>
                <a:spAutoFit/>
              </a:bodyPr>
              <a:lstStyle/>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Click to add text</a:t>
                </a:r>
                <a:endParaRPr lang="zh-CN" altLang="en-US" sz="800" dirty="0">
                  <a:solidFill>
                    <a:schemeClr val="tx1">
                      <a:lumMod val="50000"/>
                      <a:lumOff val="50000"/>
                    </a:schemeClr>
                  </a:solidFill>
                  <a:latin typeface="+mn-lt"/>
                  <a:ea typeface="+mn-ea"/>
                </a:endParaRPr>
              </a:p>
            </p:txBody>
          </p:sp>
        </p:gr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80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p:tgtEl>
                                          <p:spTgt spid="43"/>
                                        </p:tgtEl>
                                        <p:attrNameLst>
                                          <p:attrName>ppt_x</p:attrName>
                                        </p:attrNameLst>
                                      </p:cBhvr>
                                      <p:tavLst>
                                        <p:tav tm="0">
                                          <p:val>
                                            <p:strVal val="#ppt_x-#ppt_w*1.125000"/>
                                          </p:val>
                                        </p:tav>
                                        <p:tav tm="100000">
                                          <p:val>
                                            <p:strVal val="#ppt_x"/>
                                          </p:val>
                                        </p:tav>
                                      </p:tavLst>
                                    </p:anim>
                                    <p:animEffect transition="in" filter="wipe(right)">
                                      <p:cBhvr>
                                        <p:cTn id="8" dur="500"/>
                                        <p:tgtEl>
                                          <p:spTgt spid="43"/>
                                        </p:tgtEl>
                                      </p:cBhvr>
                                    </p:animEffect>
                                  </p:childTnLst>
                                </p:cTn>
                              </p:par>
                              <p:par>
                                <p:cTn id="9" presetID="22" presetClass="entr" presetSubtype="8" fill="hold" grpId="0" nodeType="withEffect">
                                  <p:stCondLst>
                                    <p:cond delay="110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750"/>
                                        <p:tgtEl>
                                          <p:spTgt spid="42"/>
                                        </p:tgtEl>
                                      </p:cBhvr>
                                    </p:animEffect>
                                  </p:childTnLst>
                                </p:cTn>
                              </p:par>
                              <p:par>
                                <p:cTn id="12" presetID="22" presetClass="entr" presetSubtype="8" fill="hold" nodeType="withEffect">
                                  <p:stCondLst>
                                    <p:cond delay="180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500"/>
                                        <p:tgtEl>
                                          <p:spTgt spid="3"/>
                                        </p:tgtEl>
                                      </p:cBhvr>
                                    </p:animEffect>
                                  </p:childTnLst>
                                </p:cTn>
                              </p:par>
                              <p:par>
                                <p:cTn id="15" presetID="22" presetClass="entr" presetSubtype="8" fill="hold" nodeType="withEffect">
                                  <p:stCondLst>
                                    <p:cond delay="200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500"/>
                                        <p:tgtEl>
                                          <p:spTgt spid="10"/>
                                        </p:tgtEl>
                                      </p:cBhvr>
                                    </p:animEffect>
                                  </p:childTnLst>
                                </p:cTn>
                              </p:par>
                              <p:par>
                                <p:cTn id="18" presetID="22" presetClass="entr" presetSubtype="8" fill="hold" nodeType="withEffect">
                                  <p:stCondLst>
                                    <p:cond delay="2200"/>
                                  </p:stCondLst>
                                  <p:childTnLst>
                                    <p:set>
                                      <p:cBhvr>
                                        <p:cTn id="19" dur="1" fill="hold">
                                          <p:stCondLst>
                                            <p:cond delay="0"/>
                                          </p:stCondLst>
                                        </p:cTn>
                                        <p:tgtEl>
                                          <p:spTgt spid="19"/>
                                        </p:tgtEl>
                                        <p:attrNameLst>
                                          <p:attrName>style.visibility</p:attrName>
                                        </p:attrNameLst>
                                      </p:cBhvr>
                                      <p:to>
                                        <p:strVal val="visible"/>
                                      </p:to>
                                    </p:set>
                                    <p:animEffect transition="in" filter="wipe(left)">
                                      <p:cBhvr>
                                        <p:cTn id="20" dur="500"/>
                                        <p:tgtEl>
                                          <p:spTgt spid="19"/>
                                        </p:tgtEl>
                                      </p:cBhvr>
                                    </p:animEffect>
                                  </p:childTnLst>
                                </p:cTn>
                              </p:par>
                              <p:par>
                                <p:cTn id="21" presetID="22" presetClass="entr" presetSubtype="8" fill="hold" nodeType="withEffect">
                                  <p:stCondLst>
                                    <p:cond delay="250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500"/>
                                        <p:tgtEl>
                                          <p:spTgt spid="27"/>
                                        </p:tgtEl>
                                      </p:cBhvr>
                                    </p:animEffect>
                                  </p:childTnLst>
                                </p:cTn>
                              </p:par>
                              <p:par>
                                <p:cTn id="24" presetID="22" presetClass="entr" presetSubtype="8" fill="hold" nodeType="withEffect">
                                  <p:stCondLst>
                                    <p:cond delay="2800"/>
                                  </p:stCondLst>
                                  <p:childTnLst>
                                    <p:set>
                                      <p:cBhvr>
                                        <p:cTn id="25" dur="1" fill="hold">
                                          <p:stCondLst>
                                            <p:cond delay="0"/>
                                          </p:stCondLst>
                                        </p:cTn>
                                        <p:tgtEl>
                                          <p:spTgt spid="34"/>
                                        </p:tgtEl>
                                        <p:attrNameLst>
                                          <p:attrName>style.visibility</p:attrName>
                                        </p:attrNameLst>
                                      </p:cBhvr>
                                      <p:to>
                                        <p:strVal val="visible"/>
                                      </p:to>
                                    </p:set>
                                    <p:animEffect transition="in" filter="wipe(left)">
                                      <p:cBhvr>
                                        <p:cTn id="26" dur="500"/>
                                        <p:tgtEl>
                                          <p:spTgt spid="34"/>
                                        </p:tgtEl>
                                      </p:cBhvr>
                                    </p:animEffect>
                                  </p:childTnLst>
                                </p:cTn>
                              </p:par>
                              <p:par>
                                <p:cTn id="27" presetID="2" presetClass="entr" presetSubtype="2" decel="100000" fill="hold" nodeType="withEffect">
                                  <p:stCondLst>
                                    <p:cond delay="3200"/>
                                  </p:stCondLst>
                                  <p:childTnLst>
                                    <p:set>
                                      <p:cBhvr>
                                        <p:cTn id="28" dur="1" fill="hold">
                                          <p:stCondLst>
                                            <p:cond delay="0"/>
                                          </p:stCondLst>
                                        </p:cTn>
                                        <p:tgtEl>
                                          <p:spTgt spid="44"/>
                                        </p:tgtEl>
                                        <p:attrNameLst>
                                          <p:attrName>style.visibility</p:attrName>
                                        </p:attrNameLst>
                                      </p:cBhvr>
                                      <p:to>
                                        <p:strVal val="visible"/>
                                      </p:to>
                                    </p:set>
                                    <p:anim calcmode="lin" valueType="num">
                                      <p:cBhvr additive="base">
                                        <p:cTn id="29" dur="500" fill="hold"/>
                                        <p:tgtEl>
                                          <p:spTgt spid="44"/>
                                        </p:tgtEl>
                                        <p:attrNameLst>
                                          <p:attrName>ppt_x</p:attrName>
                                        </p:attrNameLst>
                                      </p:cBhvr>
                                      <p:tavLst>
                                        <p:tav tm="0">
                                          <p:val>
                                            <p:strVal val="1+#ppt_w/2"/>
                                          </p:val>
                                        </p:tav>
                                        <p:tav tm="100000">
                                          <p:val>
                                            <p:strVal val="#ppt_x"/>
                                          </p:val>
                                        </p:tav>
                                      </p:tavLst>
                                    </p:anim>
                                    <p:anim calcmode="lin" valueType="num">
                                      <p:cBhvr additive="base">
                                        <p:cTn id="30" dur="500" fill="hold"/>
                                        <p:tgtEl>
                                          <p:spTgt spid="44"/>
                                        </p:tgtEl>
                                        <p:attrNameLst>
                                          <p:attrName>ppt_y</p:attrName>
                                        </p:attrNameLst>
                                      </p:cBhvr>
                                      <p:tavLst>
                                        <p:tav tm="0">
                                          <p:val>
                                            <p:strVal val="#ppt_y"/>
                                          </p:val>
                                        </p:tav>
                                        <p:tav tm="100000">
                                          <p:val>
                                            <p:strVal val="#ppt_y"/>
                                          </p:val>
                                        </p:tav>
                                      </p:tavLst>
                                    </p:anim>
                                  </p:childTnLst>
                                </p:cTn>
                              </p:par>
                              <p:par>
                                <p:cTn id="31" presetID="55" presetClass="entr" presetSubtype="0" fill="hold" nodeType="withEffect">
                                  <p:stCondLst>
                                    <p:cond delay="0"/>
                                  </p:stCondLst>
                                  <p:childTnLst>
                                    <p:set>
                                      <p:cBhvr>
                                        <p:cTn id="32" dur="1" fill="hold">
                                          <p:stCondLst>
                                            <p:cond delay="0"/>
                                          </p:stCondLst>
                                        </p:cTn>
                                        <p:tgtEl>
                                          <p:spTgt spid="2"/>
                                        </p:tgtEl>
                                        <p:attrNameLst>
                                          <p:attrName>style.visibility</p:attrName>
                                        </p:attrNameLst>
                                      </p:cBhvr>
                                      <p:to>
                                        <p:strVal val="visible"/>
                                      </p:to>
                                    </p:set>
                                    <p:anim calcmode="lin" valueType="num">
                                      <p:cBhvr>
                                        <p:cTn id="33" dur="1000" fill="hold"/>
                                        <p:tgtEl>
                                          <p:spTgt spid="2"/>
                                        </p:tgtEl>
                                        <p:attrNameLst>
                                          <p:attrName>ppt_w</p:attrName>
                                        </p:attrNameLst>
                                      </p:cBhvr>
                                      <p:tavLst>
                                        <p:tav tm="0">
                                          <p:val>
                                            <p:strVal val="#ppt_w*0.70"/>
                                          </p:val>
                                        </p:tav>
                                        <p:tav tm="100000">
                                          <p:val>
                                            <p:strVal val="#ppt_w"/>
                                          </p:val>
                                        </p:tav>
                                      </p:tavLst>
                                    </p:anim>
                                    <p:anim calcmode="lin" valueType="num">
                                      <p:cBhvr>
                                        <p:cTn id="34" dur="1000" fill="hold"/>
                                        <p:tgtEl>
                                          <p:spTgt spid="2"/>
                                        </p:tgtEl>
                                        <p:attrNameLst>
                                          <p:attrName>ppt_h</p:attrName>
                                        </p:attrNameLst>
                                      </p:cBhvr>
                                      <p:tavLst>
                                        <p:tav tm="0">
                                          <p:val>
                                            <p:strVal val="#ppt_h"/>
                                          </p:val>
                                        </p:tav>
                                        <p:tav tm="100000">
                                          <p:val>
                                            <p:strVal val="#ppt_h"/>
                                          </p:val>
                                        </p:tav>
                                      </p:tavLst>
                                    </p:anim>
                                    <p:animEffect transition="in" filter="fade">
                                      <p:cBhvr>
                                        <p:cTn id="35"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bwMode="auto">
          <a:xfrm>
            <a:off x="-141288" y="1403350"/>
            <a:ext cx="9301163" cy="671513"/>
            <a:chOff x="-141516" y="2054598"/>
            <a:chExt cx="9301068" cy="949904"/>
          </a:xfrm>
        </p:grpSpPr>
        <p:sp>
          <p:nvSpPr>
            <p:cNvPr id="3" name="任意多边形 2"/>
            <p:cNvSpPr/>
            <p:nvPr/>
          </p:nvSpPr>
          <p:spPr>
            <a:xfrm>
              <a:off x="6120" y="2054598"/>
              <a:ext cx="9153432" cy="855587"/>
            </a:xfrm>
            <a:custGeom>
              <a:avLst/>
              <a:gdLst>
                <a:gd name="connsiteX0" fmla="*/ 0 w 9246870"/>
                <a:gd name="connsiteY0" fmla="*/ 176749 h 1465750"/>
                <a:gd name="connsiteX1" fmla="*/ 1657350 w 9246870"/>
                <a:gd name="connsiteY1" fmla="*/ 108169 h 1465750"/>
                <a:gd name="connsiteX2" fmla="*/ 4000500 w 9246870"/>
                <a:gd name="connsiteY2" fmla="*/ 1445479 h 1465750"/>
                <a:gd name="connsiteX3" fmla="*/ 5486400 w 9246870"/>
                <a:gd name="connsiteY3" fmla="*/ 931129 h 1465750"/>
                <a:gd name="connsiteX4" fmla="*/ 6880860 w 9246870"/>
                <a:gd name="connsiteY4" fmla="*/ 1148299 h 1465750"/>
                <a:gd name="connsiteX5" fmla="*/ 8092440 w 9246870"/>
                <a:gd name="connsiteY5" fmla="*/ 691099 h 1465750"/>
                <a:gd name="connsiteX6" fmla="*/ 9246870 w 9246870"/>
                <a:gd name="connsiteY6" fmla="*/ 919699 h 1465750"/>
                <a:gd name="connsiteX0-1" fmla="*/ 0 w 9246870"/>
                <a:gd name="connsiteY0-2" fmla="*/ 176749 h 1465750"/>
                <a:gd name="connsiteX1-3" fmla="*/ 1657350 w 9246870"/>
                <a:gd name="connsiteY1-4" fmla="*/ 108169 h 1465750"/>
                <a:gd name="connsiteX2-5" fmla="*/ 4000500 w 9246870"/>
                <a:gd name="connsiteY2-6" fmla="*/ 1445479 h 1465750"/>
                <a:gd name="connsiteX3-7" fmla="*/ 5486400 w 9246870"/>
                <a:gd name="connsiteY3-8" fmla="*/ 931129 h 1465750"/>
                <a:gd name="connsiteX4-9" fmla="*/ 6880860 w 9246870"/>
                <a:gd name="connsiteY4-10" fmla="*/ 1148299 h 1465750"/>
                <a:gd name="connsiteX5-11" fmla="*/ 8092440 w 9246870"/>
                <a:gd name="connsiteY5-12" fmla="*/ 691099 h 1465750"/>
                <a:gd name="connsiteX6-13" fmla="*/ 9246870 w 9246870"/>
                <a:gd name="connsiteY6-14" fmla="*/ 919699 h 1465750"/>
                <a:gd name="connsiteX0-15" fmla="*/ 0 w 9246870"/>
                <a:gd name="connsiteY0-16" fmla="*/ 170190 h 1372277"/>
                <a:gd name="connsiteX1-17" fmla="*/ 1657350 w 9246870"/>
                <a:gd name="connsiteY1-18" fmla="*/ 101610 h 1372277"/>
                <a:gd name="connsiteX2-19" fmla="*/ 4000500 w 9246870"/>
                <a:gd name="connsiteY2-20" fmla="*/ 1349568 h 1372277"/>
                <a:gd name="connsiteX3-21" fmla="*/ 5486400 w 9246870"/>
                <a:gd name="connsiteY3-22" fmla="*/ 924570 h 1372277"/>
                <a:gd name="connsiteX4-23" fmla="*/ 6880860 w 9246870"/>
                <a:gd name="connsiteY4-24" fmla="*/ 1141740 h 1372277"/>
                <a:gd name="connsiteX5-25" fmla="*/ 8092440 w 9246870"/>
                <a:gd name="connsiteY5-26" fmla="*/ 684540 h 1372277"/>
                <a:gd name="connsiteX6-27" fmla="*/ 9246870 w 9246870"/>
                <a:gd name="connsiteY6-28" fmla="*/ 913140 h 1372277"/>
                <a:gd name="connsiteX0-29" fmla="*/ 0 w 9246870"/>
                <a:gd name="connsiteY0-30" fmla="*/ 668876 h 1281225"/>
                <a:gd name="connsiteX1-31" fmla="*/ 1657350 w 9246870"/>
                <a:gd name="connsiteY1-32" fmla="*/ 10558 h 1281225"/>
                <a:gd name="connsiteX2-33" fmla="*/ 4000500 w 9246870"/>
                <a:gd name="connsiteY2-34" fmla="*/ 1258516 h 1281225"/>
                <a:gd name="connsiteX3-35" fmla="*/ 5486400 w 9246870"/>
                <a:gd name="connsiteY3-36" fmla="*/ 833518 h 1281225"/>
                <a:gd name="connsiteX4-37" fmla="*/ 6880860 w 9246870"/>
                <a:gd name="connsiteY4-38" fmla="*/ 1050688 h 1281225"/>
                <a:gd name="connsiteX5-39" fmla="*/ 8092440 w 9246870"/>
                <a:gd name="connsiteY5-40" fmla="*/ 593488 h 1281225"/>
                <a:gd name="connsiteX6-41" fmla="*/ 9246870 w 9246870"/>
                <a:gd name="connsiteY6-42" fmla="*/ 822088 h 1281225"/>
                <a:gd name="connsiteX0-43" fmla="*/ 0 w 9246870"/>
                <a:gd name="connsiteY0-44" fmla="*/ 681983 h 1294332"/>
                <a:gd name="connsiteX1-45" fmla="*/ 1657350 w 9246870"/>
                <a:gd name="connsiteY1-46" fmla="*/ 23665 h 1294332"/>
                <a:gd name="connsiteX2-47" fmla="*/ 4000500 w 9246870"/>
                <a:gd name="connsiteY2-48" fmla="*/ 1271623 h 1294332"/>
                <a:gd name="connsiteX3-49" fmla="*/ 5486400 w 9246870"/>
                <a:gd name="connsiteY3-50" fmla="*/ 846625 h 1294332"/>
                <a:gd name="connsiteX4-51" fmla="*/ 6880860 w 9246870"/>
                <a:gd name="connsiteY4-52" fmla="*/ 1063795 h 1294332"/>
                <a:gd name="connsiteX5-53" fmla="*/ 8092440 w 9246870"/>
                <a:gd name="connsiteY5-54" fmla="*/ 606595 h 1294332"/>
                <a:gd name="connsiteX6-55" fmla="*/ 9246870 w 9246870"/>
                <a:gd name="connsiteY6-56" fmla="*/ 835195 h 1294332"/>
                <a:gd name="connsiteX0-57" fmla="*/ 0 w 9139198"/>
                <a:gd name="connsiteY0-58" fmla="*/ 229036 h 1788540"/>
                <a:gd name="connsiteX1-59" fmla="*/ 1549678 w 9139198"/>
                <a:gd name="connsiteY1-60" fmla="*/ 517873 h 1788540"/>
                <a:gd name="connsiteX2-61" fmla="*/ 3892828 w 9139198"/>
                <a:gd name="connsiteY2-62" fmla="*/ 1765831 h 1788540"/>
                <a:gd name="connsiteX3-63" fmla="*/ 5378728 w 9139198"/>
                <a:gd name="connsiteY3-64" fmla="*/ 1340833 h 1788540"/>
                <a:gd name="connsiteX4-65" fmla="*/ 6773188 w 9139198"/>
                <a:gd name="connsiteY4-66" fmla="*/ 1558003 h 1788540"/>
                <a:gd name="connsiteX5-67" fmla="*/ 7984768 w 9139198"/>
                <a:gd name="connsiteY5-68" fmla="*/ 1100803 h 1788540"/>
                <a:gd name="connsiteX6-69" fmla="*/ 9139198 w 9139198"/>
                <a:gd name="connsiteY6-70" fmla="*/ 1329403 h 1788540"/>
                <a:gd name="connsiteX0-71" fmla="*/ 0 w 9139198"/>
                <a:gd name="connsiteY0-72" fmla="*/ 482230 h 2041734"/>
                <a:gd name="connsiteX1-73" fmla="*/ 1549678 w 9139198"/>
                <a:gd name="connsiteY1-74" fmla="*/ 771067 h 2041734"/>
                <a:gd name="connsiteX2-75" fmla="*/ 3892828 w 9139198"/>
                <a:gd name="connsiteY2-76" fmla="*/ 2019025 h 2041734"/>
                <a:gd name="connsiteX3-77" fmla="*/ 5378728 w 9139198"/>
                <a:gd name="connsiteY3-78" fmla="*/ 1594027 h 2041734"/>
                <a:gd name="connsiteX4-79" fmla="*/ 6773188 w 9139198"/>
                <a:gd name="connsiteY4-80" fmla="*/ 1811197 h 2041734"/>
                <a:gd name="connsiteX5-81" fmla="*/ 7984768 w 9139198"/>
                <a:gd name="connsiteY5-82" fmla="*/ 1353997 h 2041734"/>
                <a:gd name="connsiteX6-83" fmla="*/ 9139198 w 9139198"/>
                <a:gd name="connsiteY6-84" fmla="*/ 1582597 h 2041734"/>
                <a:gd name="connsiteX0-85" fmla="*/ 0 w 9139198"/>
                <a:gd name="connsiteY0-86" fmla="*/ 529267 h 2088771"/>
                <a:gd name="connsiteX1-87" fmla="*/ 1549678 w 9139198"/>
                <a:gd name="connsiteY1-88" fmla="*/ 818104 h 2088771"/>
                <a:gd name="connsiteX2-89" fmla="*/ 3892828 w 9139198"/>
                <a:gd name="connsiteY2-90" fmla="*/ 2066062 h 2088771"/>
                <a:gd name="connsiteX3-91" fmla="*/ 5378728 w 9139198"/>
                <a:gd name="connsiteY3-92" fmla="*/ 1641064 h 2088771"/>
                <a:gd name="connsiteX4-93" fmla="*/ 6773188 w 9139198"/>
                <a:gd name="connsiteY4-94" fmla="*/ 1858234 h 2088771"/>
                <a:gd name="connsiteX5-95" fmla="*/ 7984768 w 9139198"/>
                <a:gd name="connsiteY5-96" fmla="*/ 1401034 h 2088771"/>
                <a:gd name="connsiteX6-97" fmla="*/ 9139198 w 9139198"/>
                <a:gd name="connsiteY6-98" fmla="*/ 1629634 h 2088771"/>
                <a:gd name="connsiteX0-99" fmla="*/ 0 w 9139198"/>
                <a:gd name="connsiteY0-100" fmla="*/ 547838 h 1821408"/>
                <a:gd name="connsiteX1-101" fmla="*/ 1549678 w 9139198"/>
                <a:gd name="connsiteY1-102" fmla="*/ 550741 h 1821408"/>
                <a:gd name="connsiteX2-103" fmla="*/ 3892828 w 9139198"/>
                <a:gd name="connsiteY2-104" fmla="*/ 1798699 h 1821408"/>
                <a:gd name="connsiteX3-105" fmla="*/ 5378728 w 9139198"/>
                <a:gd name="connsiteY3-106" fmla="*/ 1373701 h 1821408"/>
                <a:gd name="connsiteX4-107" fmla="*/ 6773188 w 9139198"/>
                <a:gd name="connsiteY4-108" fmla="*/ 1590871 h 1821408"/>
                <a:gd name="connsiteX5-109" fmla="*/ 7984768 w 9139198"/>
                <a:gd name="connsiteY5-110" fmla="*/ 1133671 h 1821408"/>
                <a:gd name="connsiteX6-111" fmla="*/ 9139198 w 9139198"/>
                <a:gd name="connsiteY6-112" fmla="*/ 1362271 h 1821408"/>
                <a:gd name="connsiteX0-113" fmla="*/ 0 w 9139198"/>
                <a:gd name="connsiteY0-114" fmla="*/ 643067 h 1916637"/>
                <a:gd name="connsiteX1-115" fmla="*/ 1549678 w 9139198"/>
                <a:gd name="connsiteY1-116" fmla="*/ 645970 h 1916637"/>
                <a:gd name="connsiteX2-117" fmla="*/ 3892828 w 9139198"/>
                <a:gd name="connsiteY2-118" fmla="*/ 1893928 h 1916637"/>
                <a:gd name="connsiteX3-119" fmla="*/ 5378728 w 9139198"/>
                <a:gd name="connsiteY3-120" fmla="*/ 1468930 h 1916637"/>
                <a:gd name="connsiteX4-121" fmla="*/ 6773188 w 9139198"/>
                <a:gd name="connsiteY4-122" fmla="*/ 1686100 h 1916637"/>
                <a:gd name="connsiteX5-123" fmla="*/ 7984768 w 9139198"/>
                <a:gd name="connsiteY5-124" fmla="*/ 1228900 h 1916637"/>
                <a:gd name="connsiteX6-125" fmla="*/ 9139198 w 9139198"/>
                <a:gd name="connsiteY6-126" fmla="*/ 1457500 h 1916637"/>
                <a:gd name="connsiteX0-127" fmla="*/ 0 w 9139198"/>
                <a:gd name="connsiteY0-128" fmla="*/ 590334 h 1863904"/>
                <a:gd name="connsiteX1-129" fmla="*/ 1549678 w 9139198"/>
                <a:gd name="connsiteY1-130" fmla="*/ 593237 h 1863904"/>
                <a:gd name="connsiteX2-131" fmla="*/ 3892828 w 9139198"/>
                <a:gd name="connsiteY2-132" fmla="*/ 1841195 h 1863904"/>
                <a:gd name="connsiteX3-133" fmla="*/ 5378728 w 9139198"/>
                <a:gd name="connsiteY3-134" fmla="*/ 1416197 h 1863904"/>
                <a:gd name="connsiteX4-135" fmla="*/ 6773188 w 9139198"/>
                <a:gd name="connsiteY4-136" fmla="*/ 1633367 h 1863904"/>
                <a:gd name="connsiteX5-137" fmla="*/ 7984768 w 9139198"/>
                <a:gd name="connsiteY5-138" fmla="*/ 1176167 h 1863904"/>
                <a:gd name="connsiteX6-139" fmla="*/ 9139198 w 9139198"/>
                <a:gd name="connsiteY6-140" fmla="*/ 1404767 h 1863904"/>
                <a:gd name="connsiteX0-141" fmla="*/ 0 w 9139198"/>
                <a:gd name="connsiteY0-142" fmla="*/ 694404 h 1979054"/>
                <a:gd name="connsiteX1-143" fmla="*/ 1614281 w 9139198"/>
                <a:gd name="connsiteY1-144" fmla="*/ 464989 h 1979054"/>
                <a:gd name="connsiteX2-145" fmla="*/ 3892828 w 9139198"/>
                <a:gd name="connsiteY2-146" fmla="*/ 1945265 h 1979054"/>
                <a:gd name="connsiteX3-147" fmla="*/ 5378728 w 9139198"/>
                <a:gd name="connsiteY3-148" fmla="*/ 1520267 h 1979054"/>
                <a:gd name="connsiteX4-149" fmla="*/ 6773188 w 9139198"/>
                <a:gd name="connsiteY4-150" fmla="*/ 1737437 h 1979054"/>
                <a:gd name="connsiteX5-151" fmla="*/ 7984768 w 9139198"/>
                <a:gd name="connsiteY5-152" fmla="*/ 1280237 h 1979054"/>
                <a:gd name="connsiteX6-153" fmla="*/ 9139198 w 9139198"/>
                <a:gd name="connsiteY6-154" fmla="*/ 1508837 h 1979054"/>
                <a:gd name="connsiteX0-155" fmla="*/ 0 w 9139198"/>
                <a:gd name="connsiteY0-156" fmla="*/ 806080 h 2090733"/>
                <a:gd name="connsiteX1-157" fmla="*/ 1614281 w 9139198"/>
                <a:gd name="connsiteY1-158" fmla="*/ 576665 h 2090733"/>
                <a:gd name="connsiteX2-159" fmla="*/ 3892828 w 9139198"/>
                <a:gd name="connsiteY2-160" fmla="*/ 2056941 h 2090733"/>
                <a:gd name="connsiteX3-161" fmla="*/ 5378728 w 9139198"/>
                <a:gd name="connsiteY3-162" fmla="*/ 1631943 h 2090733"/>
                <a:gd name="connsiteX4-163" fmla="*/ 6773188 w 9139198"/>
                <a:gd name="connsiteY4-164" fmla="*/ 1849113 h 2090733"/>
                <a:gd name="connsiteX5-165" fmla="*/ 7984768 w 9139198"/>
                <a:gd name="connsiteY5-166" fmla="*/ 1391913 h 2090733"/>
                <a:gd name="connsiteX6-167" fmla="*/ 9139198 w 9139198"/>
                <a:gd name="connsiteY6-168" fmla="*/ 1620513 h 2090733"/>
                <a:gd name="connsiteX0-169" fmla="*/ 0 w 9139198"/>
                <a:gd name="connsiteY0-170" fmla="*/ 703830 h 1979024"/>
                <a:gd name="connsiteX1-171" fmla="*/ 1614281 w 9139198"/>
                <a:gd name="connsiteY1-172" fmla="*/ 670991 h 1979024"/>
                <a:gd name="connsiteX2-173" fmla="*/ 3892828 w 9139198"/>
                <a:gd name="connsiteY2-174" fmla="*/ 1954691 h 1979024"/>
                <a:gd name="connsiteX3-175" fmla="*/ 5378728 w 9139198"/>
                <a:gd name="connsiteY3-176" fmla="*/ 1529693 h 1979024"/>
                <a:gd name="connsiteX4-177" fmla="*/ 6773188 w 9139198"/>
                <a:gd name="connsiteY4-178" fmla="*/ 1746863 h 1979024"/>
                <a:gd name="connsiteX5-179" fmla="*/ 7984768 w 9139198"/>
                <a:gd name="connsiteY5-180" fmla="*/ 1289663 h 1979024"/>
                <a:gd name="connsiteX6-181" fmla="*/ 9139198 w 9139198"/>
                <a:gd name="connsiteY6-182" fmla="*/ 1518263 h 1979024"/>
                <a:gd name="connsiteX0-183" fmla="*/ 0 w 9169346"/>
                <a:gd name="connsiteY0-184" fmla="*/ 596960 h 1586221"/>
                <a:gd name="connsiteX1-185" fmla="*/ 1644429 w 9169346"/>
                <a:gd name="connsiteY1-186" fmla="*/ 278188 h 1586221"/>
                <a:gd name="connsiteX2-187" fmla="*/ 3922976 w 9169346"/>
                <a:gd name="connsiteY2-188" fmla="*/ 1561888 h 1586221"/>
                <a:gd name="connsiteX3-189" fmla="*/ 5408876 w 9169346"/>
                <a:gd name="connsiteY3-190" fmla="*/ 1136890 h 1586221"/>
                <a:gd name="connsiteX4-191" fmla="*/ 6803336 w 9169346"/>
                <a:gd name="connsiteY4-192" fmla="*/ 1354060 h 1586221"/>
                <a:gd name="connsiteX5-193" fmla="*/ 8014916 w 9169346"/>
                <a:gd name="connsiteY5-194" fmla="*/ 896860 h 1586221"/>
                <a:gd name="connsiteX6-195" fmla="*/ 9169346 w 9169346"/>
                <a:gd name="connsiteY6-196" fmla="*/ 1125460 h 1586221"/>
                <a:gd name="connsiteX0-197" fmla="*/ 0 w 9169346"/>
                <a:gd name="connsiteY0-198" fmla="*/ 752835 h 1742096"/>
                <a:gd name="connsiteX1-199" fmla="*/ 1644429 w 9169346"/>
                <a:gd name="connsiteY1-200" fmla="*/ 434063 h 1742096"/>
                <a:gd name="connsiteX2-201" fmla="*/ 3922976 w 9169346"/>
                <a:gd name="connsiteY2-202" fmla="*/ 1717763 h 1742096"/>
                <a:gd name="connsiteX3-203" fmla="*/ 5408876 w 9169346"/>
                <a:gd name="connsiteY3-204" fmla="*/ 1292765 h 1742096"/>
                <a:gd name="connsiteX4-205" fmla="*/ 6803336 w 9169346"/>
                <a:gd name="connsiteY4-206" fmla="*/ 1509935 h 1742096"/>
                <a:gd name="connsiteX5-207" fmla="*/ 8014916 w 9169346"/>
                <a:gd name="connsiteY5-208" fmla="*/ 1052735 h 1742096"/>
                <a:gd name="connsiteX6-209" fmla="*/ 9169346 w 9169346"/>
                <a:gd name="connsiteY6-210" fmla="*/ 1281335 h 1742096"/>
                <a:gd name="connsiteX0-211" fmla="*/ 0 w 8824797"/>
                <a:gd name="connsiteY0-212" fmla="*/ 752835 h 1742096"/>
                <a:gd name="connsiteX1-213" fmla="*/ 1644429 w 8824797"/>
                <a:gd name="connsiteY1-214" fmla="*/ 434063 h 1742096"/>
                <a:gd name="connsiteX2-215" fmla="*/ 3922976 w 8824797"/>
                <a:gd name="connsiteY2-216" fmla="*/ 1717763 h 1742096"/>
                <a:gd name="connsiteX3-217" fmla="*/ 5408876 w 8824797"/>
                <a:gd name="connsiteY3-218" fmla="*/ 1292765 h 1742096"/>
                <a:gd name="connsiteX4-219" fmla="*/ 6803336 w 8824797"/>
                <a:gd name="connsiteY4-220" fmla="*/ 1509935 h 1742096"/>
                <a:gd name="connsiteX5-221" fmla="*/ 8014916 w 8824797"/>
                <a:gd name="connsiteY5-222" fmla="*/ 1052735 h 1742096"/>
                <a:gd name="connsiteX6-223" fmla="*/ 8824797 w 8824797"/>
                <a:gd name="connsiteY6-224" fmla="*/ 1186022 h 1742096"/>
                <a:gd name="connsiteX0-225" fmla="*/ 0 w 8824797"/>
                <a:gd name="connsiteY0-226" fmla="*/ 773826 h 1763087"/>
                <a:gd name="connsiteX1-227" fmla="*/ 541564 w 8824797"/>
                <a:gd name="connsiteY1-228" fmla="*/ 8199 h 1763087"/>
                <a:gd name="connsiteX2-229" fmla="*/ 1644429 w 8824797"/>
                <a:gd name="connsiteY2-230" fmla="*/ 455054 h 1763087"/>
                <a:gd name="connsiteX3-231" fmla="*/ 3922976 w 8824797"/>
                <a:gd name="connsiteY3-232" fmla="*/ 1738754 h 1763087"/>
                <a:gd name="connsiteX4-233" fmla="*/ 5408876 w 8824797"/>
                <a:gd name="connsiteY4-234" fmla="*/ 1313756 h 1763087"/>
                <a:gd name="connsiteX5-235" fmla="*/ 6803336 w 8824797"/>
                <a:gd name="connsiteY5-236" fmla="*/ 1530926 h 1763087"/>
                <a:gd name="connsiteX6-237" fmla="*/ 8014916 w 8824797"/>
                <a:gd name="connsiteY6-238" fmla="*/ 1073726 h 1763087"/>
                <a:gd name="connsiteX7" fmla="*/ 8824797 w 8824797"/>
                <a:gd name="connsiteY7" fmla="*/ 1207013 h 1763087"/>
                <a:gd name="connsiteX0-239" fmla="*/ 0 w 8824797"/>
                <a:gd name="connsiteY0-240" fmla="*/ 795823 h 1785084"/>
                <a:gd name="connsiteX1-241" fmla="*/ 541564 w 8824797"/>
                <a:gd name="connsiteY1-242" fmla="*/ 30196 h 1785084"/>
                <a:gd name="connsiteX2-243" fmla="*/ 1644429 w 8824797"/>
                <a:gd name="connsiteY2-244" fmla="*/ 477051 h 1785084"/>
                <a:gd name="connsiteX3-245" fmla="*/ 3922976 w 8824797"/>
                <a:gd name="connsiteY3-246" fmla="*/ 1760751 h 1785084"/>
                <a:gd name="connsiteX4-247" fmla="*/ 5408876 w 8824797"/>
                <a:gd name="connsiteY4-248" fmla="*/ 1335753 h 1785084"/>
                <a:gd name="connsiteX5-249" fmla="*/ 6803336 w 8824797"/>
                <a:gd name="connsiteY5-250" fmla="*/ 1552923 h 1785084"/>
                <a:gd name="connsiteX6-251" fmla="*/ 8014916 w 8824797"/>
                <a:gd name="connsiteY6-252" fmla="*/ 1095723 h 1785084"/>
                <a:gd name="connsiteX7-253" fmla="*/ 8824797 w 8824797"/>
                <a:gd name="connsiteY7-254" fmla="*/ 1229010 h 1785084"/>
                <a:gd name="connsiteX0-255" fmla="*/ 0 w 8283233"/>
                <a:gd name="connsiteY0-256" fmla="*/ 30196 h 1785084"/>
                <a:gd name="connsiteX1-257" fmla="*/ 1102865 w 8283233"/>
                <a:gd name="connsiteY1-258" fmla="*/ 477051 h 1785084"/>
                <a:gd name="connsiteX2-259" fmla="*/ 3381412 w 8283233"/>
                <a:gd name="connsiteY2-260" fmla="*/ 1760751 h 1785084"/>
                <a:gd name="connsiteX3-261" fmla="*/ 4867312 w 8283233"/>
                <a:gd name="connsiteY3-262" fmla="*/ 1335753 h 1785084"/>
                <a:gd name="connsiteX4-263" fmla="*/ 6261772 w 8283233"/>
                <a:gd name="connsiteY4-264" fmla="*/ 1552923 h 1785084"/>
                <a:gd name="connsiteX5-265" fmla="*/ 7473352 w 8283233"/>
                <a:gd name="connsiteY5-266" fmla="*/ 1095723 h 1785084"/>
                <a:gd name="connsiteX6-267" fmla="*/ 8283233 w 8283233"/>
                <a:gd name="connsiteY6-268" fmla="*/ 1229010 h 1785084"/>
                <a:gd name="connsiteX0-269" fmla="*/ 0 w 8277491"/>
                <a:gd name="connsiteY0-270" fmla="*/ 19471 h 2036466"/>
                <a:gd name="connsiteX1-271" fmla="*/ 1097123 w 8277491"/>
                <a:gd name="connsiteY1-272" fmla="*/ 728433 h 2036466"/>
                <a:gd name="connsiteX2-273" fmla="*/ 3375670 w 8277491"/>
                <a:gd name="connsiteY2-274" fmla="*/ 2012133 h 2036466"/>
                <a:gd name="connsiteX3-275" fmla="*/ 4861570 w 8277491"/>
                <a:gd name="connsiteY3-276" fmla="*/ 1587135 h 2036466"/>
                <a:gd name="connsiteX4-277" fmla="*/ 6256030 w 8277491"/>
                <a:gd name="connsiteY4-278" fmla="*/ 1804305 h 2036466"/>
                <a:gd name="connsiteX5-279" fmla="*/ 7467610 w 8277491"/>
                <a:gd name="connsiteY5-280" fmla="*/ 1347105 h 2036466"/>
                <a:gd name="connsiteX6-281" fmla="*/ 8277491 w 8277491"/>
                <a:gd name="connsiteY6-282" fmla="*/ 1480392 h 2036466"/>
                <a:gd name="connsiteX0-283" fmla="*/ 0 w 8277491"/>
                <a:gd name="connsiteY0-284" fmla="*/ 27437 h 2044432"/>
                <a:gd name="connsiteX1-285" fmla="*/ 1097123 w 8277491"/>
                <a:gd name="connsiteY1-286" fmla="*/ 736399 h 2044432"/>
                <a:gd name="connsiteX2-287" fmla="*/ 3375670 w 8277491"/>
                <a:gd name="connsiteY2-288" fmla="*/ 2020099 h 2044432"/>
                <a:gd name="connsiteX3-289" fmla="*/ 4861570 w 8277491"/>
                <a:gd name="connsiteY3-290" fmla="*/ 1595101 h 2044432"/>
                <a:gd name="connsiteX4-291" fmla="*/ 6256030 w 8277491"/>
                <a:gd name="connsiteY4-292" fmla="*/ 1812271 h 2044432"/>
                <a:gd name="connsiteX5-293" fmla="*/ 7467610 w 8277491"/>
                <a:gd name="connsiteY5-294" fmla="*/ 1355071 h 2044432"/>
                <a:gd name="connsiteX6-295" fmla="*/ 8277491 w 8277491"/>
                <a:gd name="connsiteY6-296" fmla="*/ 1488358 h 2044432"/>
                <a:gd name="connsiteX0-297" fmla="*/ 0 w 8277491"/>
                <a:gd name="connsiteY0-298" fmla="*/ 22848 h 2601230"/>
                <a:gd name="connsiteX1-299" fmla="*/ 1097123 w 8277491"/>
                <a:gd name="connsiteY1-300" fmla="*/ 731810 h 2601230"/>
                <a:gd name="connsiteX2-301" fmla="*/ 3444580 w 8277491"/>
                <a:gd name="connsiteY2-302" fmla="*/ 2587377 h 2601230"/>
                <a:gd name="connsiteX3-303" fmla="*/ 4861570 w 8277491"/>
                <a:gd name="connsiteY3-304" fmla="*/ 1590512 h 2601230"/>
                <a:gd name="connsiteX4-305" fmla="*/ 6256030 w 8277491"/>
                <a:gd name="connsiteY4-306" fmla="*/ 1807682 h 2601230"/>
                <a:gd name="connsiteX5-307" fmla="*/ 7467610 w 8277491"/>
                <a:gd name="connsiteY5-308" fmla="*/ 1350482 h 2601230"/>
                <a:gd name="connsiteX6-309" fmla="*/ 8277491 w 8277491"/>
                <a:gd name="connsiteY6-310" fmla="*/ 1483769 h 2601230"/>
                <a:gd name="connsiteX0-311" fmla="*/ 0 w 8277491"/>
                <a:gd name="connsiteY0-312" fmla="*/ 20758 h 2270192"/>
                <a:gd name="connsiteX1-313" fmla="*/ 1097123 w 8277491"/>
                <a:gd name="connsiteY1-314" fmla="*/ 729720 h 2270192"/>
                <a:gd name="connsiteX2-315" fmla="*/ 3444581 w 8277491"/>
                <a:gd name="connsiteY2-316" fmla="*/ 2251696 h 2270192"/>
                <a:gd name="connsiteX3-317" fmla="*/ 4861570 w 8277491"/>
                <a:gd name="connsiteY3-318" fmla="*/ 1588422 h 2270192"/>
                <a:gd name="connsiteX4-319" fmla="*/ 6256030 w 8277491"/>
                <a:gd name="connsiteY4-320" fmla="*/ 1805592 h 2270192"/>
                <a:gd name="connsiteX5-321" fmla="*/ 7467610 w 8277491"/>
                <a:gd name="connsiteY5-322" fmla="*/ 1348392 h 2270192"/>
                <a:gd name="connsiteX6-323" fmla="*/ 8277491 w 8277491"/>
                <a:gd name="connsiteY6-324" fmla="*/ 1481679 h 227019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8277491" h="2270192">
                  <a:moveTo>
                    <a:pt x="0" y="20758"/>
                  </a:moveTo>
                  <a:cubicBezTo>
                    <a:pt x="308526" y="-103856"/>
                    <a:pt x="523026" y="357897"/>
                    <a:pt x="1097123" y="729720"/>
                  </a:cubicBezTo>
                  <a:cubicBezTo>
                    <a:pt x="1671220" y="1101543"/>
                    <a:pt x="2817173" y="2108579"/>
                    <a:pt x="3444581" y="2251696"/>
                  </a:cubicBezTo>
                  <a:cubicBezTo>
                    <a:pt x="4071989" y="2394813"/>
                    <a:pt x="4392995" y="1662773"/>
                    <a:pt x="4861570" y="1588422"/>
                  </a:cubicBezTo>
                  <a:cubicBezTo>
                    <a:pt x="5330145" y="1514071"/>
                    <a:pt x="5821690" y="1845597"/>
                    <a:pt x="6256030" y="1805592"/>
                  </a:cubicBezTo>
                  <a:cubicBezTo>
                    <a:pt x="6690370" y="1765587"/>
                    <a:pt x="7130700" y="1402377"/>
                    <a:pt x="7467610" y="1348392"/>
                  </a:cubicBezTo>
                  <a:cubicBezTo>
                    <a:pt x="7804520" y="1294407"/>
                    <a:pt x="7843983" y="1203542"/>
                    <a:pt x="8277491" y="1481679"/>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 name="任意多边形 3"/>
            <p:cNvSpPr/>
            <p:nvPr/>
          </p:nvSpPr>
          <p:spPr>
            <a:xfrm>
              <a:off x="-33567" y="2306109"/>
              <a:ext cx="9162957" cy="397478"/>
            </a:xfrm>
            <a:custGeom>
              <a:avLst/>
              <a:gdLst>
                <a:gd name="connsiteX0" fmla="*/ 0 w 9429008"/>
                <a:gd name="connsiteY0" fmla="*/ 264869 h 882586"/>
                <a:gd name="connsiteX1" fmla="*/ 1662546 w 9429008"/>
                <a:gd name="connsiteY1" fmla="*/ 882385 h 882586"/>
                <a:gd name="connsiteX2" fmla="*/ 3503221 w 9429008"/>
                <a:gd name="connsiteY2" fmla="*/ 336120 h 882586"/>
                <a:gd name="connsiteX3" fmla="*/ 5652655 w 9429008"/>
                <a:gd name="connsiteY3" fmla="*/ 633004 h 882586"/>
                <a:gd name="connsiteX4" fmla="*/ 7232073 w 9429008"/>
                <a:gd name="connsiteY4" fmla="*/ 3611 h 882586"/>
                <a:gd name="connsiteX5" fmla="*/ 9429008 w 9429008"/>
                <a:gd name="connsiteY5" fmla="*/ 359871 h 882586"/>
                <a:gd name="connsiteX0-1" fmla="*/ 0 w 9232158"/>
                <a:gd name="connsiteY0-2" fmla="*/ 264869 h 882586"/>
                <a:gd name="connsiteX1-3" fmla="*/ 1662546 w 9232158"/>
                <a:gd name="connsiteY1-4" fmla="*/ 882385 h 882586"/>
                <a:gd name="connsiteX2-5" fmla="*/ 3503221 w 9232158"/>
                <a:gd name="connsiteY2-6" fmla="*/ 336120 h 882586"/>
                <a:gd name="connsiteX3-7" fmla="*/ 5652655 w 9232158"/>
                <a:gd name="connsiteY3-8" fmla="*/ 633004 h 882586"/>
                <a:gd name="connsiteX4-9" fmla="*/ 7232073 w 9232158"/>
                <a:gd name="connsiteY4-10" fmla="*/ 3611 h 882586"/>
                <a:gd name="connsiteX5-11" fmla="*/ 9232158 w 9232158"/>
                <a:gd name="connsiteY5-12" fmla="*/ 359871 h 882586"/>
                <a:gd name="connsiteX0-13" fmla="*/ 0 w 9232158"/>
                <a:gd name="connsiteY0-14" fmla="*/ 270967 h 888684"/>
                <a:gd name="connsiteX1-15" fmla="*/ 1662546 w 9232158"/>
                <a:gd name="connsiteY1-16" fmla="*/ 888483 h 888684"/>
                <a:gd name="connsiteX2-17" fmla="*/ 3503221 w 9232158"/>
                <a:gd name="connsiteY2-18" fmla="*/ 342218 h 888684"/>
                <a:gd name="connsiteX3-19" fmla="*/ 5652655 w 9232158"/>
                <a:gd name="connsiteY3-20" fmla="*/ 639102 h 888684"/>
                <a:gd name="connsiteX4-21" fmla="*/ 7232073 w 9232158"/>
                <a:gd name="connsiteY4-22" fmla="*/ 9709 h 888684"/>
                <a:gd name="connsiteX5-23" fmla="*/ 9232158 w 9232158"/>
                <a:gd name="connsiteY5-24" fmla="*/ 365969 h 888684"/>
                <a:gd name="connsiteX0-25" fmla="*/ 0 w 9232158"/>
                <a:gd name="connsiteY0-26" fmla="*/ 362804 h 980521"/>
                <a:gd name="connsiteX1-27" fmla="*/ 1662546 w 9232158"/>
                <a:gd name="connsiteY1-28" fmla="*/ 980320 h 980521"/>
                <a:gd name="connsiteX2-29" fmla="*/ 3503221 w 9232158"/>
                <a:gd name="connsiteY2-30" fmla="*/ 434055 h 980521"/>
                <a:gd name="connsiteX3-31" fmla="*/ 5652655 w 9232158"/>
                <a:gd name="connsiteY3-32" fmla="*/ 730939 h 980521"/>
                <a:gd name="connsiteX4-33" fmla="*/ 7257473 w 9232158"/>
                <a:gd name="connsiteY4-34" fmla="*/ 6233 h 980521"/>
                <a:gd name="connsiteX5-35" fmla="*/ 9232158 w 9232158"/>
                <a:gd name="connsiteY5-36" fmla="*/ 457806 h 980521"/>
                <a:gd name="connsiteX0-37" fmla="*/ 0 w 9162308"/>
                <a:gd name="connsiteY0-38" fmla="*/ 0 h 1054496"/>
                <a:gd name="connsiteX1-39" fmla="*/ 1592696 w 9162308"/>
                <a:gd name="connsiteY1-40" fmla="*/ 1046415 h 1054496"/>
                <a:gd name="connsiteX2-41" fmla="*/ 3433371 w 9162308"/>
                <a:gd name="connsiteY2-42" fmla="*/ 500150 h 1054496"/>
                <a:gd name="connsiteX3-43" fmla="*/ 5582805 w 9162308"/>
                <a:gd name="connsiteY3-44" fmla="*/ 797034 h 1054496"/>
                <a:gd name="connsiteX4-45" fmla="*/ 7187623 w 9162308"/>
                <a:gd name="connsiteY4-46" fmla="*/ 72328 h 1054496"/>
                <a:gd name="connsiteX5-47" fmla="*/ 9162308 w 9162308"/>
                <a:gd name="connsiteY5-48" fmla="*/ 523901 h 105449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62308" h="1054496">
                  <a:moveTo>
                    <a:pt x="0" y="0"/>
                  </a:moveTo>
                  <a:cubicBezTo>
                    <a:pt x="539338" y="302820"/>
                    <a:pt x="1020468" y="963057"/>
                    <a:pt x="1592696" y="1046415"/>
                  </a:cubicBezTo>
                  <a:cubicBezTo>
                    <a:pt x="2164924" y="1129773"/>
                    <a:pt x="2768353" y="541713"/>
                    <a:pt x="3433371" y="500150"/>
                  </a:cubicBezTo>
                  <a:cubicBezTo>
                    <a:pt x="4098389" y="458587"/>
                    <a:pt x="4957096" y="868338"/>
                    <a:pt x="5582805" y="797034"/>
                  </a:cubicBezTo>
                  <a:cubicBezTo>
                    <a:pt x="6208514" y="725730"/>
                    <a:pt x="6591039" y="117850"/>
                    <a:pt x="7187623" y="72328"/>
                  </a:cubicBezTo>
                  <a:cubicBezTo>
                    <a:pt x="7784207" y="26806"/>
                    <a:pt x="8270257" y="235990"/>
                    <a:pt x="9162308" y="523901"/>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5" name="任意多边形 4"/>
            <p:cNvSpPr/>
            <p:nvPr/>
          </p:nvSpPr>
          <p:spPr>
            <a:xfrm>
              <a:off x="-141516" y="2382461"/>
              <a:ext cx="9261381" cy="622041"/>
            </a:xfrm>
            <a:custGeom>
              <a:avLst/>
              <a:gdLst>
                <a:gd name="connsiteX0" fmla="*/ 0 w 9429008"/>
                <a:gd name="connsiteY0" fmla="*/ 204169 h 524802"/>
                <a:gd name="connsiteX1" fmla="*/ 997528 w 9429008"/>
                <a:gd name="connsiteY1" fmla="*/ 2288 h 524802"/>
                <a:gd name="connsiteX2" fmla="*/ 1983180 w 9429008"/>
                <a:gd name="connsiteY2" fmla="*/ 311047 h 524802"/>
                <a:gd name="connsiteX3" fmla="*/ 2956956 w 9429008"/>
                <a:gd name="connsiteY3" fmla="*/ 37914 h 524802"/>
                <a:gd name="connsiteX4" fmla="*/ 4073237 w 9429008"/>
                <a:gd name="connsiteY4" fmla="*/ 322922 h 524802"/>
                <a:gd name="connsiteX5" fmla="*/ 7338951 w 9429008"/>
                <a:gd name="connsiteY5" fmla="*/ 2288 h 524802"/>
                <a:gd name="connsiteX6" fmla="*/ 9429008 w 9429008"/>
                <a:gd name="connsiteY6" fmla="*/ 524802 h 524802"/>
                <a:gd name="connsiteX0-1" fmla="*/ 0 w 9429008"/>
                <a:gd name="connsiteY0-2" fmla="*/ 204169 h 524802"/>
                <a:gd name="connsiteX1-3" fmla="*/ 997528 w 9429008"/>
                <a:gd name="connsiteY1-4" fmla="*/ 2288 h 524802"/>
                <a:gd name="connsiteX2-5" fmla="*/ 1983180 w 9429008"/>
                <a:gd name="connsiteY2-6" fmla="*/ 311047 h 524802"/>
                <a:gd name="connsiteX3-7" fmla="*/ 4073237 w 9429008"/>
                <a:gd name="connsiteY3-8" fmla="*/ 322922 h 524802"/>
                <a:gd name="connsiteX4-9" fmla="*/ 7338951 w 9429008"/>
                <a:gd name="connsiteY4-10" fmla="*/ 2288 h 524802"/>
                <a:gd name="connsiteX5-11" fmla="*/ 9429008 w 9429008"/>
                <a:gd name="connsiteY5-12" fmla="*/ 524802 h 524802"/>
                <a:gd name="connsiteX0-13" fmla="*/ 0 w 9429008"/>
                <a:gd name="connsiteY0-14" fmla="*/ 206917 h 527550"/>
                <a:gd name="connsiteX1-15" fmla="*/ 997528 w 9429008"/>
                <a:gd name="connsiteY1-16" fmla="*/ 5036 h 527550"/>
                <a:gd name="connsiteX2-17" fmla="*/ 2743200 w 9429008"/>
                <a:gd name="connsiteY2-18" fmla="*/ 396922 h 527550"/>
                <a:gd name="connsiteX3-19" fmla="*/ 4073237 w 9429008"/>
                <a:gd name="connsiteY3-20" fmla="*/ 325670 h 527550"/>
                <a:gd name="connsiteX4-21" fmla="*/ 7338951 w 9429008"/>
                <a:gd name="connsiteY4-22" fmla="*/ 5036 h 527550"/>
                <a:gd name="connsiteX5-23" fmla="*/ 9429008 w 9429008"/>
                <a:gd name="connsiteY5-24" fmla="*/ 527550 h 527550"/>
                <a:gd name="connsiteX0-25" fmla="*/ 0 w 9504012"/>
                <a:gd name="connsiteY0-26" fmla="*/ 74426 h 577041"/>
                <a:gd name="connsiteX1-27" fmla="*/ 1072532 w 9504012"/>
                <a:gd name="connsiteY1-28" fmla="*/ 54527 h 577041"/>
                <a:gd name="connsiteX2-29" fmla="*/ 2818204 w 9504012"/>
                <a:gd name="connsiteY2-30" fmla="*/ 446413 h 577041"/>
                <a:gd name="connsiteX3-31" fmla="*/ 4148241 w 9504012"/>
                <a:gd name="connsiteY3-32" fmla="*/ 375161 h 577041"/>
                <a:gd name="connsiteX4-33" fmla="*/ 7413955 w 9504012"/>
                <a:gd name="connsiteY4-34" fmla="*/ 54527 h 577041"/>
                <a:gd name="connsiteX5-35" fmla="*/ 9504012 w 9504012"/>
                <a:gd name="connsiteY5-36" fmla="*/ 577041 h 577041"/>
                <a:gd name="connsiteX0-37" fmla="*/ 0 w 9504012"/>
                <a:gd name="connsiteY0-38" fmla="*/ 70789 h 573404"/>
                <a:gd name="connsiteX1-39" fmla="*/ 1072532 w 9504012"/>
                <a:gd name="connsiteY1-40" fmla="*/ 50890 h 573404"/>
                <a:gd name="connsiteX2-41" fmla="*/ 2818204 w 9504012"/>
                <a:gd name="connsiteY2-42" fmla="*/ 382116 h 573404"/>
                <a:gd name="connsiteX3-43" fmla="*/ 4148241 w 9504012"/>
                <a:gd name="connsiteY3-44" fmla="*/ 371524 h 573404"/>
                <a:gd name="connsiteX4-45" fmla="*/ 7413955 w 9504012"/>
                <a:gd name="connsiteY4-46" fmla="*/ 50890 h 573404"/>
                <a:gd name="connsiteX5-47" fmla="*/ 9504012 w 9504012"/>
                <a:gd name="connsiteY5-48" fmla="*/ 573404 h 573404"/>
                <a:gd name="connsiteX0-49" fmla="*/ 0 w 9160244"/>
                <a:gd name="connsiteY0-50" fmla="*/ 70789 h 456577"/>
                <a:gd name="connsiteX1-51" fmla="*/ 1072532 w 9160244"/>
                <a:gd name="connsiteY1-52" fmla="*/ 50890 h 456577"/>
                <a:gd name="connsiteX2-53" fmla="*/ 2818204 w 9160244"/>
                <a:gd name="connsiteY2-54" fmla="*/ 382116 h 456577"/>
                <a:gd name="connsiteX3-55" fmla="*/ 4148241 w 9160244"/>
                <a:gd name="connsiteY3-56" fmla="*/ 371524 h 456577"/>
                <a:gd name="connsiteX4-57" fmla="*/ 7413955 w 9160244"/>
                <a:gd name="connsiteY4-58" fmla="*/ 50890 h 456577"/>
                <a:gd name="connsiteX5-59" fmla="*/ 9160244 w 9160244"/>
                <a:gd name="connsiteY5-60" fmla="*/ 456577 h 456577"/>
                <a:gd name="connsiteX0-61" fmla="*/ 0 w 9116492"/>
                <a:gd name="connsiteY0-62" fmla="*/ 42841 h 536470"/>
                <a:gd name="connsiteX1-63" fmla="*/ 1028780 w 9116492"/>
                <a:gd name="connsiteY1-64" fmla="*/ 130783 h 536470"/>
                <a:gd name="connsiteX2-65" fmla="*/ 2774452 w 9116492"/>
                <a:gd name="connsiteY2-66" fmla="*/ 462009 h 536470"/>
                <a:gd name="connsiteX3-67" fmla="*/ 4104489 w 9116492"/>
                <a:gd name="connsiteY3-68" fmla="*/ 451417 h 536470"/>
                <a:gd name="connsiteX4-69" fmla="*/ 7370203 w 9116492"/>
                <a:gd name="connsiteY4-70" fmla="*/ 130783 h 536470"/>
                <a:gd name="connsiteX5-71" fmla="*/ 9116492 w 9116492"/>
                <a:gd name="connsiteY5-72" fmla="*/ 536470 h 536470"/>
                <a:gd name="connsiteX0-73" fmla="*/ 0 w 9116492"/>
                <a:gd name="connsiteY0-74" fmla="*/ 69020 h 562649"/>
                <a:gd name="connsiteX1-75" fmla="*/ 1035031 w 9116492"/>
                <a:gd name="connsiteY1-76" fmla="*/ 67095 h 562649"/>
                <a:gd name="connsiteX2-77" fmla="*/ 2774452 w 9116492"/>
                <a:gd name="connsiteY2-78" fmla="*/ 488188 h 562649"/>
                <a:gd name="connsiteX3-79" fmla="*/ 4104489 w 9116492"/>
                <a:gd name="connsiteY3-80" fmla="*/ 477596 h 562649"/>
                <a:gd name="connsiteX4-81" fmla="*/ 7370203 w 9116492"/>
                <a:gd name="connsiteY4-82" fmla="*/ 156962 h 562649"/>
                <a:gd name="connsiteX5-83" fmla="*/ 9116492 w 9116492"/>
                <a:gd name="connsiteY5-84" fmla="*/ 562649 h 562649"/>
                <a:gd name="connsiteX0-85" fmla="*/ 0 w 9116492"/>
                <a:gd name="connsiteY0-86" fmla="*/ 69020 h 721959"/>
                <a:gd name="connsiteX1-87" fmla="*/ 1035031 w 9116492"/>
                <a:gd name="connsiteY1-88" fmla="*/ 67095 h 721959"/>
                <a:gd name="connsiteX2-89" fmla="*/ 2774452 w 9116492"/>
                <a:gd name="connsiteY2-90" fmla="*/ 488188 h 721959"/>
                <a:gd name="connsiteX3-91" fmla="*/ 4073237 w 9116492"/>
                <a:gd name="connsiteY3-92" fmla="*/ 711251 h 721959"/>
                <a:gd name="connsiteX4-93" fmla="*/ 7370203 w 9116492"/>
                <a:gd name="connsiteY4-94" fmla="*/ 156962 h 721959"/>
                <a:gd name="connsiteX5-95" fmla="*/ 9116492 w 9116492"/>
                <a:gd name="connsiteY5-96" fmla="*/ 562649 h 721959"/>
                <a:gd name="connsiteX0-97" fmla="*/ 0 w 9116492"/>
                <a:gd name="connsiteY0-98" fmla="*/ 69020 h 637603"/>
                <a:gd name="connsiteX1-99" fmla="*/ 1035031 w 9116492"/>
                <a:gd name="connsiteY1-100" fmla="*/ 67095 h 637603"/>
                <a:gd name="connsiteX2-101" fmla="*/ 2774452 w 9116492"/>
                <a:gd name="connsiteY2-102" fmla="*/ 488188 h 637603"/>
                <a:gd name="connsiteX3-103" fmla="*/ 4304499 w 9116492"/>
                <a:gd name="connsiteY3-104" fmla="*/ 621384 h 637603"/>
                <a:gd name="connsiteX4-105" fmla="*/ 7370203 w 9116492"/>
                <a:gd name="connsiteY4-106" fmla="*/ 156962 h 637603"/>
                <a:gd name="connsiteX5-107" fmla="*/ 9116492 w 9116492"/>
                <a:gd name="connsiteY5-108" fmla="*/ 562649 h 637603"/>
                <a:gd name="connsiteX0-109" fmla="*/ 0 w 9116492"/>
                <a:gd name="connsiteY0-110" fmla="*/ 69020 h 621479"/>
                <a:gd name="connsiteX1-111" fmla="*/ 1035031 w 9116492"/>
                <a:gd name="connsiteY1-112" fmla="*/ 67095 h 621479"/>
                <a:gd name="connsiteX2-113" fmla="*/ 2774452 w 9116492"/>
                <a:gd name="connsiteY2-114" fmla="*/ 488188 h 621479"/>
                <a:gd name="connsiteX3-115" fmla="*/ 4304499 w 9116492"/>
                <a:gd name="connsiteY3-116" fmla="*/ 621384 h 621479"/>
                <a:gd name="connsiteX4-117" fmla="*/ 7370203 w 9116492"/>
                <a:gd name="connsiteY4-118" fmla="*/ 156962 h 621479"/>
                <a:gd name="connsiteX5-119" fmla="*/ 9116492 w 9116492"/>
                <a:gd name="connsiteY5-120" fmla="*/ 562649 h 6214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16492" h="621479">
                  <a:moveTo>
                    <a:pt x="0" y="69020"/>
                  </a:moveTo>
                  <a:cubicBezTo>
                    <a:pt x="333499" y="-40827"/>
                    <a:pt x="572622" y="-2766"/>
                    <a:pt x="1035031" y="67095"/>
                  </a:cubicBezTo>
                  <a:cubicBezTo>
                    <a:pt x="1497440" y="136956"/>
                    <a:pt x="2229541" y="395807"/>
                    <a:pt x="2774452" y="488188"/>
                  </a:cubicBezTo>
                  <a:cubicBezTo>
                    <a:pt x="3319363" y="580569"/>
                    <a:pt x="3994815" y="613680"/>
                    <a:pt x="4304499" y="621384"/>
                  </a:cubicBezTo>
                  <a:cubicBezTo>
                    <a:pt x="4614183" y="629088"/>
                    <a:pt x="6568204" y="166751"/>
                    <a:pt x="7370203" y="156962"/>
                  </a:cubicBezTo>
                  <a:cubicBezTo>
                    <a:pt x="8172202" y="147173"/>
                    <a:pt x="8766170" y="477543"/>
                    <a:pt x="9116492" y="562649"/>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6" name="任意多边形 5"/>
            <p:cNvSpPr/>
            <p:nvPr/>
          </p:nvSpPr>
          <p:spPr>
            <a:xfrm flipH="1">
              <a:off x="-17692" y="2306109"/>
              <a:ext cx="9161369" cy="651234"/>
            </a:xfrm>
            <a:custGeom>
              <a:avLst/>
              <a:gdLst>
                <a:gd name="connsiteX0" fmla="*/ 0 w 9429008"/>
                <a:gd name="connsiteY0" fmla="*/ 204169 h 524802"/>
                <a:gd name="connsiteX1" fmla="*/ 997528 w 9429008"/>
                <a:gd name="connsiteY1" fmla="*/ 2288 h 524802"/>
                <a:gd name="connsiteX2" fmla="*/ 1983180 w 9429008"/>
                <a:gd name="connsiteY2" fmla="*/ 311047 h 524802"/>
                <a:gd name="connsiteX3" fmla="*/ 2956956 w 9429008"/>
                <a:gd name="connsiteY3" fmla="*/ 37914 h 524802"/>
                <a:gd name="connsiteX4" fmla="*/ 4073237 w 9429008"/>
                <a:gd name="connsiteY4" fmla="*/ 322922 h 524802"/>
                <a:gd name="connsiteX5" fmla="*/ 7338951 w 9429008"/>
                <a:gd name="connsiteY5" fmla="*/ 2288 h 524802"/>
                <a:gd name="connsiteX6" fmla="*/ 9429008 w 9429008"/>
                <a:gd name="connsiteY6" fmla="*/ 524802 h 524802"/>
                <a:gd name="connsiteX0-1" fmla="*/ 0 w 9429008"/>
                <a:gd name="connsiteY0-2" fmla="*/ 204169 h 524802"/>
                <a:gd name="connsiteX1-3" fmla="*/ 997528 w 9429008"/>
                <a:gd name="connsiteY1-4" fmla="*/ 2288 h 524802"/>
                <a:gd name="connsiteX2-5" fmla="*/ 1983180 w 9429008"/>
                <a:gd name="connsiteY2-6" fmla="*/ 311047 h 524802"/>
                <a:gd name="connsiteX3-7" fmla="*/ 4073237 w 9429008"/>
                <a:gd name="connsiteY3-8" fmla="*/ 322922 h 524802"/>
                <a:gd name="connsiteX4-9" fmla="*/ 7338951 w 9429008"/>
                <a:gd name="connsiteY4-10" fmla="*/ 2288 h 524802"/>
                <a:gd name="connsiteX5-11" fmla="*/ 9429008 w 9429008"/>
                <a:gd name="connsiteY5-12" fmla="*/ 524802 h 524802"/>
                <a:gd name="connsiteX0-13" fmla="*/ 0 w 9429008"/>
                <a:gd name="connsiteY0-14" fmla="*/ 206917 h 527550"/>
                <a:gd name="connsiteX1-15" fmla="*/ 997528 w 9429008"/>
                <a:gd name="connsiteY1-16" fmla="*/ 5036 h 527550"/>
                <a:gd name="connsiteX2-17" fmla="*/ 2743200 w 9429008"/>
                <a:gd name="connsiteY2-18" fmla="*/ 396922 h 527550"/>
                <a:gd name="connsiteX3-19" fmla="*/ 4073237 w 9429008"/>
                <a:gd name="connsiteY3-20" fmla="*/ 325670 h 527550"/>
                <a:gd name="connsiteX4-21" fmla="*/ 7338951 w 9429008"/>
                <a:gd name="connsiteY4-22" fmla="*/ 5036 h 527550"/>
                <a:gd name="connsiteX5-23" fmla="*/ 9429008 w 9429008"/>
                <a:gd name="connsiteY5-24" fmla="*/ 527550 h 527550"/>
                <a:gd name="connsiteX0-25" fmla="*/ 0 w 9424768"/>
                <a:gd name="connsiteY0-26" fmla="*/ 206917 h 500590"/>
                <a:gd name="connsiteX1-27" fmla="*/ 997528 w 9424768"/>
                <a:gd name="connsiteY1-28" fmla="*/ 5036 h 500590"/>
                <a:gd name="connsiteX2-29" fmla="*/ 2743200 w 9424768"/>
                <a:gd name="connsiteY2-30" fmla="*/ 396922 h 500590"/>
                <a:gd name="connsiteX3-31" fmla="*/ 4073237 w 9424768"/>
                <a:gd name="connsiteY3-32" fmla="*/ 325670 h 500590"/>
                <a:gd name="connsiteX4-33" fmla="*/ 7338951 w 9424768"/>
                <a:gd name="connsiteY4-34" fmla="*/ 5036 h 500590"/>
                <a:gd name="connsiteX5-35" fmla="*/ 9424768 w 9424768"/>
                <a:gd name="connsiteY5-36" fmla="*/ 500590 h 500590"/>
                <a:gd name="connsiteX0-37" fmla="*/ 0 w 9424768"/>
                <a:gd name="connsiteY0-38" fmla="*/ 206917 h 500590"/>
                <a:gd name="connsiteX1-39" fmla="*/ 997528 w 9424768"/>
                <a:gd name="connsiteY1-40" fmla="*/ 5036 h 500590"/>
                <a:gd name="connsiteX2-41" fmla="*/ 2743200 w 9424768"/>
                <a:gd name="connsiteY2-42" fmla="*/ 396922 h 500590"/>
                <a:gd name="connsiteX3-43" fmla="*/ 4073237 w 9424768"/>
                <a:gd name="connsiteY3-44" fmla="*/ 325670 h 500590"/>
                <a:gd name="connsiteX4-45" fmla="*/ 7338951 w 9424768"/>
                <a:gd name="connsiteY4-46" fmla="*/ 5036 h 500590"/>
                <a:gd name="connsiteX5-47" fmla="*/ 9424768 w 9424768"/>
                <a:gd name="connsiteY5-48" fmla="*/ 500590 h 500590"/>
                <a:gd name="connsiteX0-49" fmla="*/ 0 w 9433248"/>
                <a:gd name="connsiteY0-50" fmla="*/ 206917 h 534291"/>
                <a:gd name="connsiteX1-51" fmla="*/ 997528 w 9433248"/>
                <a:gd name="connsiteY1-52" fmla="*/ 5036 h 534291"/>
                <a:gd name="connsiteX2-53" fmla="*/ 2743200 w 9433248"/>
                <a:gd name="connsiteY2-54" fmla="*/ 396922 h 534291"/>
                <a:gd name="connsiteX3-55" fmla="*/ 4073237 w 9433248"/>
                <a:gd name="connsiteY3-56" fmla="*/ 325670 h 534291"/>
                <a:gd name="connsiteX4-57" fmla="*/ 7338951 w 9433248"/>
                <a:gd name="connsiteY4-58" fmla="*/ 5036 h 534291"/>
                <a:gd name="connsiteX5-59" fmla="*/ 9433248 w 9433248"/>
                <a:gd name="connsiteY5-60" fmla="*/ 534291 h 534291"/>
                <a:gd name="connsiteX0-61" fmla="*/ 0 w 9433248"/>
                <a:gd name="connsiteY0-62" fmla="*/ 209711 h 537085"/>
                <a:gd name="connsiteX1-63" fmla="*/ 997528 w 9433248"/>
                <a:gd name="connsiteY1-64" fmla="*/ 7830 h 537085"/>
                <a:gd name="connsiteX2-65" fmla="*/ 2654158 w 9433248"/>
                <a:gd name="connsiteY2-66" fmla="*/ 460375 h 537085"/>
                <a:gd name="connsiteX3-67" fmla="*/ 4073237 w 9433248"/>
                <a:gd name="connsiteY3-68" fmla="*/ 328464 h 537085"/>
                <a:gd name="connsiteX4-69" fmla="*/ 7338951 w 9433248"/>
                <a:gd name="connsiteY4-70" fmla="*/ 7830 h 537085"/>
                <a:gd name="connsiteX5-71" fmla="*/ 9433248 w 9433248"/>
                <a:gd name="connsiteY5-72" fmla="*/ 537085 h 537085"/>
                <a:gd name="connsiteX0-73" fmla="*/ 0 w 9433248"/>
                <a:gd name="connsiteY0-74" fmla="*/ 421009 h 748383"/>
                <a:gd name="connsiteX1-75" fmla="*/ 1042756 w 9433248"/>
                <a:gd name="connsiteY1-76" fmla="*/ 3447 h 748383"/>
                <a:gd name="connsiteX2-77" fmla="*/ 2654158 w 9433248"/>
                <a:gd name="connsiteY2-78" fmla="*/ 671673 h 748383"/>
                <a:gd name="connsiteX3-79" fmla="*/ 4073237 w 9433248"/>
                <a:gd name="connsiteY3-80" fmla="*/ 539762 h 748383"/>
                <a:gd name="connsiteX4-81" fmla="*/ 7338951 w 9433248"/>
                <a:gd name="connsiteY4-82" fmla="*/ 219128 h 748383"/>
                <a:gd name="connsiteX5-83" fmla="*/ 9433248 w 9433248"/>
                <a:gd name="connsiteY5-84" fmla="*/ 748383 h 748383"/>
                <a:gd name="connsiteX0-85" fmla="*/ 0 w 8390492"/>
                <a:gd name="connsiteY0-86" fmla="*/ -1 h 744935"/>
                <a:gd name="connsiteX1-87" fmla="*/ 1611402 w 8390492"/>
                <a:gd name="connsiteY1-88" fmla="*/ 668225 h 744935"/>
                <a:gd name="connsiteX2-89" fmla="*/ 3030481 w 8390492"/>
                <a:gd name="connsiteY2-90" fmla="*/ 536314 h 744935"/>
                <a:gd name="connsiteX3-91" fmla="*/ 6296195 w 8390492"/>
                <a:gd name="connsiteY3-92" fmla="*/ 215680 h 744935"/>
                <a:gd name="connsiteX4-93" fmla="*/ 8390492 w 8390492"/>
                <a:gd name="connsiteY4-94" fmla="*/ 744935 h 744935"/>
                <a:gd name="connsiteX0-95" fmla="*/ 0 w 8390492"/>
                <a:gd name="connsiteY0-96" fmla="*/ 20758 h 765694"/>
                <a:gd name="connsiteX1-97" fmla="*/ 211309 w 8390492"/>
                <a:gd name="connsiteY1-98" fmla="*/ 60226 h 765694"/>
                <a:gd name="connsiteX2-99" fmla="*/ 1611402 w 8390492"/>
                <a:gd name="connsiteY2-100" fmla="*/ 688984 h 765694"/>
                <a:gd name="connsiteX3-101" fmla="*/ 3030481 w 8390492"/>
                <a:gd name="connsiteY3-102" fmla="*/ 557073 h 765694"/>
                <a:gd name="connsiteX4-103" fmla="*/ 6296195 w 8390492"/>
                <a:gd name="connsiteY4-104" fmla="*/ 236439 h 765694"/>
                <a:gd name="connsiteX5-105" fmla="*/ 8390492 w 8390492"/>
                <a:gd name="connsiteY5-106" fmla="*/ 765694 h 765694"/>
                <a:gd name="connsiteX0-107" fmla="*/ 0 w 8179183"/>
                <a:gd name="connsiteY0-108" fmla="*/ -1 h 705467"/>
                <a:gd name="connsiteX1-109" fmla="*/ 1400093 w 8179183"/>
                <a:gd name="connsiteY1-110" fmla="*/ 628757 h 705467"/>
                <a:gd name="connsiteX2-111" fmla="*/ 2819172 w 8179183"/>
                <a:gd name="connsiteY2-112" fmla="*/ 496846 h 705467"/>
                <a:gd name="connsiteX3-113" fmla="*/ 6084886 w 8179183"/>
                <a:gd name="connsiteY3-114" fmla="*/ 176212 h 705467"/>
                <a:gd name="connsiteX4-115" fmla="*/ 8179183 w 8179183"/>
                <a:gd name="connsiteY4-116" fmla="*/ 705467 h 705467"/>
                <a:gd name="connsiteX0-117" fmla="*/ 0 w 8128302"/>
                <a:gd name="connsiteY0-118" fmla="*/ 0 h 654213"/>
                <a:gd name="connsiteX1-119" fmla="*/ 1400093 w 8128302"/>
                <a:gd name="connsiteY1-120" fmla="*/ 628758 h 654213"/>
                <a:gd name="connsiteX2-121" fmla="*/ 2819172 w 8128302"/>
                <a:gd name="connsiteY2-122" fmla="*/ 496847 h 654213"/>
                <a:gd name="connsiteX3-123" fmla="*/ 6084886 w 8128302"/>
                <a:gd name="connsiteY3-124" fmla="*/ 176213 h 654213"/>
                <a:gd name="connsiteX4-125" fmla="*/ 8128302 w 8128302"/>
                <a:gd name="connsiteY4-126" fmla="*/ 579654 h 654213"/>
                <a:gd name="connsiteX0-127" fmla="*/ 0 w 8156569"/>
                <a:gd name="connsiteY0-128" fmla="*/ 0 h 654212"/>
                <a:gd name="connsiteX1-129" fmla="*/ 1400093 w 8156569"/>
                <a:gd name="connsiteY1-130" fmla="*/ 628758 h 654212"/>
                <a:gd name="connsiteX2-131" fmla="*/ 2819172 w 8156569"/>
                <a:gd name="connsiteY2-132" fmla="*/ 496847 h 654212"/>
                <a:gd name="connsiteX3-133" fmla="*/ 6084886 w 8156569"/>
                <a:gd name="connsiteY3-134" fmla="*/ 176213 h 654212"/>
                <a:gd name="connsiteX4-135" fmla="*/ 8156569 w 8156569"/>
                <a:gd name="connsiteY4-136" fmla="*/ 328027 h 654212"/>
                <a:gd name="connsiteX0-137" fmla="*/ 0 w 8156569"/>
                <a:gd name="connsiteY0-138" fmla="*/ 0 h 652528"/>
                <a:gd name="connsiteX1-139" fmla="*/ 1400093 w 8156569"/>
                <a:gd name="connsiteY1-140" fmla="*/ 628758 h 652528"/>
                <a:gd name="connsiteX2-141" fmla="*/ 2819172 w 8156569"/>
                <a:gd name="connsiteY2-142" fmla="*/ 496847 h 652528"/>
                <a:gd name="connsiteX3-143" fmla="*/ 6064533 w 8156569"/>
                <a:gd name="connsiteY3-144" fmla="*/ 273269 h 652528"/>
                <a:gd name="connsiteX4-145" fmla="*/ 8156569 w 8156569"/>
                <a:gd name="connsiteY4-146" fmla="*/ 328027 h 652528"/>
                <a:gd name="connsiteX0-147" fmla="*/ 0 w 8156569"/>
                <a:gd name="connsiteY0-148" fmla="*/ 0 h 652528"/>
                <a:gd name="connsiteX1-149" fmla="*/ 1400093 w 8156569"/>
                <a:gd name="connsiteY1-150" fmla="*/ 628758 h 652528"/>
                <a:gd name="connsiteX2-151" fmla="*/ 2819172 w 8156569"/>
                <a:gd name="connsiteY2-152" fmla="*/ 496847 h 652528"/>
                <a:gd name="connsiteX3-153" fmla="*/ 6064533 w 8156569"/>
                <a:gd name="connsiteY3-154" fmla="*/ 273269 h 652528"/>
                <a:gd name="connsiteX4-155" fmla="*/ 8156569 w 8156569"/>
                <a:gd name="connsiteY4-156" fmla="*/ 328027 h 652528"/>
                <a:gd name="connsiteX0-157" fmla="*/ 0 w 8156569"/>
                <a:gd name="connsiteY0-158" fmla="*/ 0 h 652528"/>
                <a:gd name="connsiteX1-159" fmla="*/ 1400093 w 8156569"/>
                <a:gd name="connsiteY1-160" fmla="*/ 628758 h 652528"/>
                <a:gd name="connsiteX2-161" fmla="*/ 2819172 w 8156569"/>
                <a:gd name="connsiteY2-162" fmla="*/ 496847 h 652528"/>
                <a:gd name="connsiteX3-163" fmla="*/ 6064533 w 8156569"/>
                <a:gd name="connsiteY3-164" fmla="*/ 273269 h 652528"/>
                <a:gd name="connsiteX4-165" fmla="*/ 8156569 w 8156569"/>
                <a:gd name="connsiteY4-166" fmla="*/ 328027 h 652528"/>
                <a:gd name="connsiteX0-167" fmla="*/ 0 w 8156569"/>
                <a:gd name="connsiteY0-168" fmla="*/ 0 h 652528"/>
                <a:gd name="connsiteX1-169" fmla="*/ 1400093 w 8156569"/>
                <a:gd name="connsiteY1-170" fmla="*/ 628758 h 652528"/>
                <a:gd name="connsiteX2-171" fmla="*/ 2819172 w 8156569"/>
                <a:gd name="connsiteY2-172" fmla="*/ 496847 h 652528"/>
                <a:gd name="connsiteX3-173" fmla="*/ 6064533 w 8156569"/>
                <a:gd name="connsiteY3-174" fmla="*/ 273269 h 652528"/>
                <a:gd name="connsiteX4-175" fmla="*/ 8156569 w 8156569"/>
                <a:gd name="connsiteY4-176" fmla="*/ 328027 h 652528"/>
                <a:gd name="connsiteX0-177" fmla="*/ 0 w 8156569"/>
                <a:gd name="connsiteY0-178" fmla="*/ 0 h 650871"/>
                <a:gd name="connsiteX1-179" fmla="*/ 1400093 w 8156569"/>
                <a:gd name="connsiteY1-180" fmla="*/ 628758 h 650871"/>
                <a:gd name="connsiteX2-181" fmla="*/ 2819172 w 8156569"/>
                <a:gd name="connsiteY2-182" fmla="*/ 496847 h 650871"/>
                <a:gd name="connsiteX3-183" fmla="*/ 5928849 w 8156569"/>
                <a:gd name="connsiteY3-184" fmla="*/ 381110 h 650871"/>
                <a:gd name="connsiteX4-185" fmla="*/ 8156569 w 8156569"/>
                <a:gd name="connsiteY4-186" fmla="*/ 328027 h 650871"/>
                <a:gd name="connsiteX0-187" fmla="*/ 0 w 8156569"/>
                <a:gd name="connsiteY0-188" fmla="*/ 0 h 650540"/>
                <a:gd name="connsiteX1-189" fmla="*/ 1400093 w 8156569"/>
                <a:gd name="connsiteY1-190" fmla="*/ 628758 h 650540"/>
                <a:gd name="connsiteX2-191" fmla="*/ 2819172 w 8156569"/>
                <a:gd name="connsiteY2-192" fmla="*/ 496847 h 650540"/>
                <a:gd name="connsiteX3-193" fmla="*/ 5263397 w 8156569"/>
                <a:gd name="connsiteY3-194" fmla="*/ 404402 h 650540"/>
                <a:gd name="connsiteX4-195" fmla="*/ 5928849 w 8156569"/>
                <a:gd name="connsiteY4-196" fmla="*/ 381110 h 650540"/>
                <a:gd name="connsiteX5-197" fmla="*/ 8156569 w 8156569"/>
                <a:gd name="connsiteY5-198" fmla="*/ 328027 h 650540"/>
                <a:gd name="connsiteX0-199" fmla="*/ 0 w 8156569"/>
                <a:gd name="connsiteY0-200" fmla="*/ 0 h 651869"/>
                <a:gd name="connsiteX1-201" fmla="*/ 1400093 w 8156569"/>
                <a:gd name="connsiteY1-202" fmla="*/ 628758 h 651869"/>
                <a:gd name="connsiteX2-203" fmla="*/ 2819172 w 8156569"/>
                <a:gd name="connsiteY2-204" fmla="*/ 496847 h 651869"/>
                <a:gd name="connsiteX3-205" fmla="*/ 5065525 w 8156569"/>
                <a:gd name="connsiteY3-206" fmla="*/ 314535 h 651869"/>
                <a:gd name="connsiteX4-207" fmla="*/ 5928849 w 8156569"/>
                <a:gd name="connsiteY4-208" fmla="*/ 381110 h 651869"/>
                <a:gd name="connsiteX5-209" fmla="*/ 8156569 w 8156569"/>
                <a:gd name="connsiteY5-210" fmla="*/ 328027 h 651869"/>
                <a:gd name="connsiteX0-211" fmla="*/ 0 w 8156569"/>
                <a:gd name="connsiteY0-212" fmla="*/ 0 h 651869"/>
                <a:gd name="connsiteX1-213" fmla="*/ 1400093 w 8156569"/>
                <a:gd name="connsiteY1-214" fmla="*/ 628758 h 651869"/>
                <a:gd name="connsiteX2-215" fmla="*/ 2819172 w 8156569"/>
                <a:gd name="connsiteY2-216" fmla="*/ 496847 h 651869"/>
                <a:gd name="connsiteX3-217" fmla="*/ 5065525 w 8156569"/>
                <a:gd name="connsiteY3-218" fmla="*/ 314535 h 651869"/>
                <a:gd name="connsiteX4-219" fmla="*/ 6160642 w 8156569"/>
                <a:gd name="connsiteY4-220" fmla="*/ 381110 h 651869"/>
                <a:gd name="connsiteX5-221" fmla="*/ 8156569 w 8156569"/>
                <a:gd name="connsiteY5-222" fmla="*/ 328027 h 651869"/>
                <a:gd name="connsiteX0-223" fmla="*/ 0 w 8156569"/>
                <a:gd name="connsiteY0-224" fmla="*/ 0 h 650667"/>
                <a:gd name="connsiteX1-225" fmla="*/ 1400093 w 8156569"/>
                <a:gd name="connsiteY1-226" fmla="*/ 628758 h 650667"/>
                <a:gd name="connsiteX2-227" fmla="*/ 2819172 w 8156569"/>
                <a:gd name="connsiteY2-228" fmla="*/ 496847 h 650667"/>
                <a:gd name="connsiteX3-229" fmla="*/ 5025951 w 8156569"/>
                <a:gd name="connsiteY3-230" fmla="*/ 395415 h 650667"/>
                <a:gd name="connsiteX4-231" fmla="*/ 6160642 w 8156569"/>
                <a:gd name="connsiteY4-232" fmla="*/ 381110 h 650667"/>
                <a:gd name="connsiteX5-233" fmla="*/ 8156569 w 8156569"/>
                <a:gd name="connsiteY5-234" fmla="*/ 328027 h 650667"/>
                <a:gd name="connsiteX0-235" fmla="*/ 0 w 8156569"/>
                <a:gd name="connsiteY0-236" fmla="*/ 0 h 651730"/>
                <a:gd name="connsiteX1-237" fmla="*/ 1400093 w 8156569"/>
                <a:gd name="connsiteY1-238" fmla="*/ 628758 h 651730"/>
                <a:gd name="connsiteX2-239" fmla="*/ 2819172 w 8156569"/>
                <a:gd name="connsiteY2-240" fmla="*/ 496847 h 651730"/>
                <a:gd name="connsiteX3-241" fmla="*/ 5014644 w 8156569"/>
                <a:gd name="connsiteY3-242" fmla="*/ 323521 h 651730"/>
                <a:gd name="connsiteX4-243" fmla="*/ 6160642 w 8156569"/>
                <a:gd name="connsiteY4-244" fmla="*/ 381110 h 651730"/>
                <a:gd name="connsiteX5-245" fmla="*/ 8156569 w 8156569"/>
                <a:gd name="connsiteY5-246" fmla="*/ 328027 h 65173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8156569" h="651730">
                  <a:moveTo>
                    <a:pt x="0" y="0"/>
                  </a:moveTo>
                  <a:cubicBezTo>
                    <a:pt x="268567" y="111371"/>
                    <a:pt x="930231" y="545950"/>
                    <a:pt x="1400093" y="628758"/>
                  </a:cubicBezTo>
                  <a:cubicBezTo>
                    <a:pt x="1869955" y="711566"/>
                    <a:pt x="2216747" y="547720"/>
                    <a:pt x="2819172" y="496847"/>
                  </a:cubicBezTo>
                  <a:cubicBezTo>
                    <a:pt x="3421597" y="445974"/>
                    <a:pt x="4496365" y="342810"/>
                    <a:pt x="5014644" y="323521"/>
                  </a:cubicBezTo>
                  <a:cubicBezTo>
                    <a:pt x="5532923" y="304232"/>
                    <a:pt x="5636988" y="380359"/>
                    <a:pt x="6160642" y="381110"/>
                  </a:cubicBezTo>
                  <a:cubicBezTo>
                    <a:pt x="6684296" y="381861"/>
                    <a:pt x="7763847" y="33979"/>
                    <a:pt x="8156569" y="328027"/>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nvGrpSpPr>
          <p:cNvPr id="7" name="组合 6"/>
          <p:cNvGrpSpPr/>
          <p:nvPr/>
        </p:nvGrpSpPr>
        <p:grpSpPr bwMode="auto">
          <a:xfrm>
            <a:off x="757238" y="1273175"/>
            <a:ext cx="1003300" cy="1003300"/>
            <a:chOff x="889914" y="1317572"/>
            <a:chExt cx="883212" cy="883212"/>
          </a:xfrm>
        </p:grpSpPr>
        <p:grpSp>
          <p:nvGrpSpPr>
            <p:cNvPr id="16447" name="组合 10"/>
            <p:cNvGrpSpPr/>
            <p:nvPr/>
          </p:nvGrpSpPr>
          <p:grpSpPr bwMode="auto">
            <a:xfrm>
              <a:off x="889914" y="1317572"/>
              <a:ext cx="883212" cy="883212"/>
              <a:chOff x="889914" y="2190273"/>
              <a:chExt cx="883212" cy="883212"/>
            </a:xfrm>
          </p:grpSpPr>
          <p:sp>
            <p:nvSpPr>
              <p:cNvPr id="10" name="椭圆 9"/>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1" name="椭圆 10"/>
              <p:cNvSpPr/>
              <p:nvPr/>
            </p:nvSpPr>
            <p:spPr>
              <a:xfrm>
                <a:off x="1029663" y="2330022"/>
                <a:ext cx="603715" cy="6037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椭圆 11"/>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6448" name="矩形 33"/>
            <p:cNvSpPr>
              <a:spLocks noChangeArrowheads="1"/>
            </p:cNvSpPr>
            <p:nvPr/>
          </p:nvSpPr>
          <p:spPr bwMode="auto">
            <a:xfrm>
              <a:off x="976996" y="1561846"/>
              <a:ext cx="709048" cy="405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添加</a:t>
              </a:r>
              <a:endParaRPr lang="en-US" altLang="zh-CN" sz="12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文字</a:t>
              </a:r>
              <a:endParaRPr lang="en-US" altLang="zh-CN" sz="1200" b="1">
                <a:solidFill>
                  <a:srgbClr val="000000"/>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bwMode="auto">
          <a:xfrm>
            <a:off x="2555875" y="1001713"/>
            <a:ext cx="1004888" cy="1004887"/>
            <a:chOff x="2612710" y="989814"/>
            <a:chExt cx="883212" cy="883212"/>
          </a:xfrm>
        </p:grpSpPr>
        <p:grpSp>
          <p:nvGrpSpPr>
            <p:cNvPr id="16438" name="组合 11"/>
            <p:cNvGrpSpPr/>
            <p:nvPr/>
          </p:nvGrpSpPr>
          <p:grpSpPr bwMode="auto">
            <a:xfrm>
              <a:off x="2612710" y="989814"/>
              <a:ext cx="883212" cy="883212"/>
              <a:chOff x="889914" y="2190273"/>
              <a:chExt cx="883212" cy="883212"/>
            </a:xfrm>
          </p:grpSpPr>
          <p:sp>
            <p:nvSpPr>
              <p:cNvPr id="16" name="椭圆 15"/>
              <p:cNvSpPr/>
              <p:nvPr/>
            </p:nvSpPr>
            <p:spPr>
              <a:xfrm>
                <a:off x="889914" y="2190273"/>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7" name="椭圆 16"/>
              <p:cNvSpPr/>
              <p:nvPr/>
            </p:nvSpPr>
            <p:spPr>
              <a:xfrm>
                <a:off x="1029442" y="2329801"/>
                <a:ext cx="604156" cy="6041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8" name="椭圆 17"/>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6439" name="矩形 34"/>
            <p:cNvSpPr>
              <a:spLocks noChangeArrowheads="1"/>
            </p:cNvSpPr>
            <p:nvPr/>
          </p:nvSpPr>
          <p:spPr bwMode="auto">
            <a:xfrm>
              <a:off x="2699792" y="1200588"/>
              <a:ext cx="709048" cy="405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添加</a:t>
              </a:r>
              <a:endParaRPr lang="en-US" altLang="zh-CN" sz="12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文字</a:t>
              </a:r>
              <a:endParaRPr lang="en-US" altLang="zh-CN" sz="1200" b="1">
                <a:solidFill>
                  <a:srgbClr val="000000"/>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bwMode="auto">
          <a:xfrm>
            <a:off x="3711575" y="1720850"/>
            <a:ext cx="1004888" cy="1003300"/>
            <a:chOff x="3606211" y="1994009"/>
            <a:chExt cx="883212" cy="883212"/>
          </a:xfrm>
        </p:grpSpPr>
        <p:grpSp>
          <p:nvGrpSpPr>
            <p:cNvPr id="16429" name="组合 15"/>
            <p:cNvGrpSpPr/>
            <p:nvPr/>
          </p:nvGrpSpPr>
          <p:grpSpPr bwMode="auto">
            <a:xfrm>
              <a:off x="3606211" y="1994009"/>
              <a:ext cx="883212" cy="883212"/>
              <a:chOff x="889914" y="2190273"/>
              <a:chExt cx="883212" cy="883212"/>
            </a:xfrm>
          </p:grpSpPr>
          <p:sp>
            <p:nvSpPr>
              <p:cNvPr id="22" name="椭圆 21"/>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3" name="椭圆 22"/>
              <p:cNvSpPr/>
              <p:nvPr/>
            </p:nvSpPr>
            <p:spPr>
              <a:xfrm>
                <a:off x="1029442" y="2330022"/>
                <a:ext cx="604156" cy="6037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4" name="椭圆 23"/>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6430" name="矩形 35"/>
            <p:cNvSpPr>
              <a:spLocks noChangeArrowheads="1"/>
            </p:cNvSpPr>
            <p:nvPr/>
          </p:nvSpPr>
          <p:spPr bwMode="auto">
            <a:xfrm>
              <a:off x="3693293" y="2204783"/>
              <a:ext cx="709048" cy="405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添加</a:t>
              </a:r>
              <a:endParaRPr lang="en-US" altLang="zh-CN" sz="12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文字</a:t>
              </a:r>
              <a:endParaRPr lang="en-US" altLang="zh-CN" sz="1200" b="1">
                <a:solidFill>
                  <a:srgbClr val="000000"/>
                </a:solidFill>
                <a:latin typeface="微软雅黑" panose="020B0503020204020204" pitchFamily="34" charset="-122"/>
                <a:ea typeface="微软雅黑" panose="020B0503020204020204" pitchFamily="34" charset="-122"/>
              </a:endParaRPr>
            </a:p>
          </p:txBody>
        </p:sp>
      </p:grpSp>
      <p:grpSp>
        <p:nvGrpSpPr>
          <p:cNvPr id="25" name="组合 24"/>
          <p:cNvGrpSpPr/>
          <p:nvPr/>
        </p:nvGrpSpPr>
        <p:grpSpPr bwMode="auto">
          <a:xfrm>
            <a:off x="5006975" y="1146175"/>
            <a:ext cx="1004888" cy="1004888"/>
            <a:chOff x="4788024" y="1247885"/>
            <a:chExt cx="883212" cy="883212"/>
          </a:xfrm>
        </p:grpSpPr>
        <p:grpSp>
          <p:nvGrpSpPr>
            <p:cNvPr id="16420" name="组合 19"/>
            <p:cNvGrpSpPr/>
            <p:nvPr/>
          </p:nvGrpSpPr>
          <p:grpSpPr bwMode="auto">
            <a:xfrm>
              <a:off x="4788024" y="1247885"/>
              <a:ext cx="883212" cy="883212"/>
              <a:chOff x="889914" y="2190273"/>
              <a:chExt cx="883212" cy="883212"/>
            </a:xfrm>
          </p:grpSpPr>
          <p:sp>
            <p:nvSpPr>
              <p:cNvPr id="28" name="椭圆 27"/>
              <p:cNvSpPr/>
              <p:nvPr/>
            </p:nvSpPr>
            <p:spPr>
              <a:xfrm>
                <a:off x="889914" y="2190273"/>
                <a:ext cx="883212" cy="883212"/>
              </a:xfrm>
              <a:prstGeom prst="ellipse">
                <a:avLst/>
              </a:prstGeom>
              <a:gradFill>
                <a:gsLst>
                  <a:gs pos="93000">
                    <a:schemeClr val="bg1">
                      <a:lumMod val="85000"/>
                    </a:schemeClr>
                  </a:gs>
                  <a:gs pos="39000">
                    <a:schemeClr val="bg1">
                      <a:lumMod val="95000"/>
                    </a:schemeClr>
                  </a:gs>
                  <a:gs pos="100000">
                    <a:schemeClr val="bg1">
                      <a:lumMod val="65000"/>
                    </a:schemeClr>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9" name="椭圆 28"/>
              <p:cNvSpPr/>
              <p:nvPr/>
            </p:nvSpPr>
            <p:spPr>
              <a:xfrm>
                <a:off x="1029442" y="2329801"/>
                <a:ext cx="604156" cy="60415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0" name="椭圆 29"/>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6421" name="矩形 36"/>
            <p:cNvSpPr>
              <a:spLocks noChangeArrowheads="1"/>
            </p:cNvSpPr>
            <p:nvPr/>
          </p:nvSpPr>
          <p:spPr bwMode="auto">
            <a:xfrm>
              <a:off x="4875106" y="1458659"/>
              <a:ext cx="709048" cy="405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添加</a:t>
              </a:r>
              <a:endParaRPr lang="en-US" altLang="zh-CN" sz="12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文字</a:t>
              </a:r>
              <a:endParaRPr lang="en-US" altLang="zh-CN" sz="1200" b="1">
                <a:solidFill>
                  <a:srgbClr val="000000"/>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bwMode="auto">
          <a:xfrm>
            <a:off x="6915150" y="1708150"/>
            <a:ext cx="1004888" cy="1003300"/>
            <a:chOff x="6948264" y="1540902"/>
            <a:chExt cx="883212" cy="883212"/>
          </a:xfrm>
        </p:grpSpPr>
        <p:grpSp>
          <p:nvGrpSpPr>
            <p:cNvPr id="16411" name="组合 28"/>
            <p:cNvGrpSpPr/>
            <p:nvPr/>
          </p:nvGrpSpPr>
          <p:grpSpPr bwMode="auto">
            <a:xfrm>
              <a:off x="6948264" y="1540902"/>
              <a:ext cx="883212" cy="883212"/>
              <a:chOff x="889914" y="2190273"/>
              <a:chExt cx="883212" cy="883212"/>
            </a:xfrm>
          </p:grpSpPr>
          <p:sp>
            <p:nvSpPr>
              <p:cNvPr id="34" name="椭圆 33"/>
              <p:cNvSpPr/>
              <p:nvPr/>
            </p:nvSpPr>
            <p:spPr>
              <a:xfrm>
                <a:off x="889914" y="2190273"/>
                <a:ext cx="883212" cy="883212"/>
              </a:xfrm>
              <a:prstGeom prst="ellipse">
                <a:avLst/>
              </a:prstGeom>
              <a:gradFill>
                <a:gsLst>
                  <a:gs pos="61000">
                    <a:srgbClr val="C00000"/>
                  </a:gs>
                  <a:gs pos="7083">
                    <a:srgbClr val="FF0000"/>
                  </a:gs>
                  <a:gs pos="100000">
                    <a:srgbClr val="A20000"/>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5" name="椭圆 34"/>
              <p:cNvSpPr/>
              <p:nvPr/>
            </p:nvSpPr>
            <p:spPr>
              <a:xfrm>
                <a:off x="1029442" y="2330022"/>
                <a:ext cx="604156" cy="6037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36" name="椭圆 35"/>
              <p:cNvSpPr/>
              <p:nvPr/>
            </p:nvSpPr>
            <p:spPr>
              <a:xfrm>
                <a:off x="1030023" y="2330382"/>
                <a:ext cx="602993" cy="602993"/>
              </a:xfrm>
              <a:prstGeom prst="ellipse">
                <a:avLst/>
              </a:prstGeom>
              <a:gradFill flip="none" rotWithShape="1">
                <a:gsLst>
                  <a:gs pos="61000">
                    <a:schemeClr val="bg1">
                      <a:lumMod val="85000"/>
                      <a:alpha val="0"/>
                    </a:schemeClr>
                  </a:gs>
                  <a:gs pos="100000">
                    <a:schemeClr val="bg1">
                      <a:lumMod val="75000"/>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sp>
          <p:nvSpPr>
            <p:cNvPr id="16412" name="矩形 37"/>
            <p:cNvSpPr>
              <a:spLocks noChangeArrowheads="1"/>
            </p:cNvSpPr>
            <p:nvPr/>
          </p:nvSpPr>
          <p:spPr bwMode="auto">
            <a:xfrm>
              <a:off x="7035346" y="1751676"/>
              <a:ext cx="709048" cy="4059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添加</a:t>
              </a:r>
              <a:endParaRPr lang="en-US" altLang="zh-CN" sz="1200" b="1">
                <a:solidFill>
                  <a:srgbClr val="000000"/>
                </a:solidFill>
                <a:latin typeface="微软雅黑" panose="020B0503020204020204" pitchFamily="34" charset="-122"/>
                <a:ea typeface="微软雅黑" panose="020B0503020204020204" pitchFamily="34" charset="-122"/>
              </a:endParaRPr>
            </a:p>
            <a:p>
              <a:pPr algn="ctr" eaLnBrk="1" hangingPunct="1"/>
              <a:r>
                <a:rPr lang="zh-CN" altLang="en-US" sz="1200" b="1">
                  <a:solidFill>
                    <a:srgbClr val="000000"/>
                  </a:solidFill>
                  <a:latin typeface="微软雅黑" panose="020B0503020204020204" pitchFamily="34" charset="-122"/>
                  <a:ea typeface="微软雅黑" panose="020B0503020204020204" pitchFamily="34" charset="-122"/>
                </a:rPr>
                <a:t>文字</a:t>
              </a:r>
              <a:endParaRPr lang="en-US" altLang="zh-CN" sz="1200" b="1">
                <a:solidFill>
                  <a:srgbClr val="000000"/>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bwMode="auto">
          <a:xfrm>
            <a:off x="930275" y="3219450"/>
            <a:ext cx="3209925" cy="900113"/>
            <a:chOff x="1249046" y="3286879"/>
            <a:chExt cx="3358386" cy="900405"/>
          </a:xfrm>
        </p:grpSpPr>
        <p:sp>
          <p:nvSpPr>
            <p:cNvPr id="16404" name="TextBox 51"/>
            <p:cNvSpPr txBox="1">
              <a:spLocks noChangeArrowheads="1"/>
            </p:cNvSpPr>
            <p:nvPr/>
          </p:nvSpPr>
          <p:spPr bwMode="auto">
            <a:xfrm>
              <a:off x="1435171" y="3286879"/>
              <a:ext cx="132051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solidFill>
                    <a:srgbClr val="C00000"/>
                  </a:solidFill>
                  <a:latin typeface="微软雅黑" panose="020B0503020204020204" pitchFamily="34" charset="-122"/>
                  <a:ea typeface="微软雅黑" panose="020B0503020204020204" pitchFamily="34" charset="-122"/>
                </a:rPr>
                <a:t>点击添加文字</a:t>
              </a:r>
              <a:endParaRPr lang="zh-CN" altLang="en-US" sz="1400">
                <a:solidFill>
                  <a:srgbClr val="C00000"/>
                </a:solidFill>
                <a:latin typeface="微软雅黑" panose="020B0503020204020204" pitchFamily="34" charset="-122"/>
                <a:ea typeface="微软雅黑" panose="020B0503020204020204" pitchFamily="34" charset="-122"/>
              </a:endParaRPr>
            </a:p>
          </p:txBody>
        </p:sp>
        <p:sp>
          <p:nvSpPr>
            <p:cNvPr id="39" name="矩形 38"/>
            <p:cNvSpPr/>
            <p:nvPr/>
          </p:nvSpPr>
          <p:spPr>
            <a:xfrm>
              <a:off x="1438391" y="3602894"/>
              <a:ext cx="3169041" cy="584390"/>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800" dirty="0">
                <a:latin typeface="+mn-lt"/>
                <a:ea typeface="+mn-ea"/>
              </a:endParaRPr>
            </a:p>
          </p:txBody>
        </p:sp>
        <p:grpSp>
          <p:nvGrpSpPr>
            <p:cNvPr id="16406" name="组合 53"/>
            <p:cNvGrpSpPr/>
            <p:nvPr/>
          </p:nvGrpSpPr>
          <p:grpSpPr bwMode="auto">
            <a:xfrm>
              <a:off x="1249046" y="3377778"/>
              <a:ext cx="156756" cy="156756"/>
              <a:chOff x="5308985" y="532629"/>
              <a:chExt cx="156756" cy="156756"/>
            </a:xfrm>
          </p:grpSpPr>
          <p:sp>
            <p:nvSpPr>
              <p:cNvPr id="41" name="圆角矩形 40"/>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2" name="等腰三角形 41"/>
              <p:cNvSpPr/>
              <p:nvPr/>
            </p:nvSpPr>
            <p:spPr>
              <a:xfrm rot="5400000">
                <a:off x="5360847" y="587600"/>
                <a:ext cx="52405" cy="46506"/>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43" name="组合 42"/>
          <p:cNvGrpSpPr/>
          <p:nvPr/>
        </p:nvGrpSpPr>
        <p:grpSpPr bwMode="auto">
          <a:xfrm>
            <a:off x="5106988" y="3219450"/>
            <a:ext cx="3208337" cy="900113"/>
            <a:chOff x="1249046" y="3286879"/>
            <a:chExt cx="3358386" cy="900405"/>
          </a:xfrm>
        </p:grpSpPr>
        <p:sp>
          <p:nvSpPr>
            <p:cNvPr id="16397" name="TextBox 57"/>
            <p:cNvSpPr txBox="1">
              <a:spLocks noChangeArrowheads="1"/>
            </p:cNvSpPr>
            <p:nvPr/>
          </p:nvSpPr>
          <p:spPr bwMode="auto">
            <a:xfrm>
              <a:off x="1435171" y="3286879"/>
              <a:ext cx="132051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solidFill>
                    <a:srgbClr val="C00000"/>
                  </a:solidFill>
                  <a:latin typeface="微软雅黑" panose="020B0503020204020204" pitchFamily="34" charset="-122"/>
                  <a:ea typeface="微软雅黑" panose="020B0503020204020204" pitchFamily="34" charset="-122"/>
                </a:rPr>
                <a:t>点击添加文字</a:t>
              </a:r>
              <a:endParaRPr lang="zh-CN" altLang="en-US" sz="1400">
                <a:solidFill>
                  <a:srgbClr val="C00000"/>
                </a:solidFill>
                <a:latin typeface="微软雅黑" panose="020B0503020204020204" pitchFamily="34" charset="-122"/>
                <a:ea typeface="微软雅黑" panose="020B0503020204020204" pitchFamily="34" charset="-122"/>
              </a:endParaRPr>
            </a:p>
          </p:txBody>
        </p:sp>
        <p:sp>
          <p:nvSpPr>
            <p:cNvPr id="45" name="矩形 44"/>
            <p:cNvSpPr/>
            <p:nvPr/>
          </p:nvSpPr>
          <p:spPr>
            <a:xfrm>
              <a:off x="1438485" y="3602894"/>
              <a:ext cx="3168947" cy="584390"/>
            </a:xfrm>
            <a:prstGeom prst="rect">
              <a:avLst/>
            </a:prstGeom>
          </p:spPr>
          <p:txBody>
            <a:bodyPr>
              <a:spAutoFit/>
            </a:bodyPr>
            <a:lstStyle/>
            <a:p>
              <a:pPr eaLnBrk="1" fontAlgn="auto" hangingPunct="1">
                <a:spcBef>
                  <a:spcPts val="0"/>
                </a:spcBef>
                <a:spcAft>
                  <a:spcPts val="0"/>
                </a:spcAft>
                <a:defRPr/>
              </a:pP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上海锐普广告有限公司是中国第一家精品</a:t>
              </a:r>
              <a:r>
                <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rPr>
                <a:t>PPT</a:t>
              </a:r>
              <a:r>
                <a:rPr lang="zh-CN" altLang="zh-CN" sz="1200" dirty="0">
                  <a:solidFill>
                    <a:schemeClr val="tx1">
                      <a:lumMod val="50000"/>
                      <a:lumOff val="50000"/>
                    </a:schemeClr>
                  </a:solidFill>
                  <a:latin typeface="微软雅黑" panose="020B0503020204020204" pitchFamily="34" charset="-122"/>
                  <a:ea typeface="微软雅黑" panose="020B0503020204020204" pitchFamily="34" charset="-122"/>
                </a:rPr>
                <a:t>设计机构</a:t>
              </a:r>
              <a:endParaRPr lang="en-US" altLang="zh-CN" sz="1200" dirty="0">
                <a:solidFill>
                  <a:schemeClr val="tx1">
                    <a:lumMod val="50000"/>
                    <a:lumOff val="50000"/>
                  </a:schemeClr>
                </a:solidFill>
                <a:latin typeface="微软雅黑" panose="020B0503020204020204" pitchFamily="34" charset="-122"/>
                <a:ea typeface="微软雅黑" panose="020B0503020204020204" pitchFamily="34" charset="-122"/>
              </a:endParaRPr>
            </a:p>
            <a:p>
              <a:pPr eaLnBrk="1" fontAlgn="auto" hangingPunct="1">
                <a:spcBef>
                  <a:spcPts val="0"/>
                </a:spcBef>
                <a:spcAft>
                  <a:spcPts val="0"/>
                </a:spcAft>
                <a:defRPr/>
              </a:pPr>
              <a:r>
                <a:rPr lang="en-US" altLang="zh-CN" sz="800" dirty="0">
                  <a:solidFill>
                    <a:schemeClr val="tx1">
                      <a:lumMod val="50000"/>
                      <a:lumOff val="50000"/>
                    </a:schemeClr>
                  </a:solidFill>
                  <a:latin typeface="Arial" panose="020B0604020202020204" pitchFamily="34" charset="0"/>
                  <a:ea typeface="+mn-ea"/>
                  <a:cs typeface="Arial" panose="020B0604020202020204" pitchFamily="34" charset="0"/>
                </a:rPr>
                <a:t>RAPIDPPT, the leader of professional PPT designer in China.</a:t>
              </a:r>
              <a:endParaRPr lang="zh-CN" altLang="en-US" sz="800" dirty="0">
                <a:latin typeface="+mn-lt"/>
                <a:ea typeface="+mn-ea"/>
              </a:endParaRPr>
            </a:p>
          </p:txBody>
        </p:sp>
        <p:grpSp>
          <p:nvGrpSpPr>
            <p:cNvPr id="16399" name="组合 59"/>
            <p:cNvGrpSpPr/>
            <p:nvPr/>
          </p:nvGrpSpPr>
          <p:grpSpPr bwMode="auto">
            <a:xfrm>
              <a:off x="1249046" y="3377778"/>
              <a:ext cx="156756" cy="156756"/>
              <a:chOff x="5308985" y="532629"/>
              <a:chExt cx="156756" cy="156756"/>
            </a:xfrm>
          </p:grpSpPr>
          <p:sp>
            <p:nvSpPr>
              <p:cNvPr id="47" name="圆角矩形 46"/>
              <p:cNvSpPr/>
              <p:nvPr/>
            </p:nvSpPr>
            <p:spPr>
              <a:xfrm>
                <a:off x="5308985" y="532629"/>
                <a:ext cx="156756" cy="156756"/>
              </a:xfrm>
              <a:prstGeom prst="roundRect">
                <a:avLst/>
              </a:prstGeom>
              <a:solidFill>
                <a:schemeClr val="bg1">
                  <a:lumMod val="95000"/>
                </a:schemeClr>
              </a:solidFill>
              <a:ln>
                <a:noFill/>
              </a:ln>
              <a:effectLst>
                <a:innerShdw blurRad="38100">
                  <a:prstClr val="black">
                    <a:alpha val="2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48" name="等腰三角形 47"/>
              <p:cNvSpPr/>
              <p:nvPr/>
            </p:nvSpPr>
            <p:spPr>
              <a:xfrm rot="5400000">
                <a:off x="5360884" y="587589"/>
                <a:ext cx="52405" cy="46529"/>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16394" name="组合 48"/>
          <p:cNvGrpSpPr/>
          <p:nvPr/>
        </p:nvGrpSpPr>
        <p:grpSpPr bwMode="auto">
          <a:xfrm>
            <a:off x="835025" y="-14288"/>
            <a:ext cx="2513013" cy="307976"/>
            <a:chOff x="835117" y="-14845"/>
            <a:chExt cx="2512747" cy="307777"/>
          </a:xfrm>
        </p:grpSpPr>
        <p:sp>
          <p:nvSpPr>
            <p:cNvPr id="16395" name="TextBox 49"/>
            <p:cNvSpPr txBox="1">
              <a:spLocks noChangeArrowheads="1"/>
            </p:cNvSpPr>
            <p:nvPr/>
          </p:nvSpPr>
          <p:spPr bwMode="auto">
            <a:xfrm>
              <a:off x="835117" y="-14845"/>
              <a:ext cx="1057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r>
                <a:rPr lang="zh-CN" altLang="en-US" sz="1400">
                  <a:latin typeface="微软雅黑" panose="020B0503020204020204" pitchFamily="34" charset="-122"/>
                  <a:ea typeface="微软雅黑" panose="020B0503020204020204" pitchFamily="34" charset="-122"/>
                  <a:cs typeface="Arial" panose="020B0604020202020204" pitchFamily="34" charset="0"/>
                </a:rPr>
                <a:t>添加标题</a:t>
              </a:r>
              <a:endParaRPr lang="zh-CN" altLang="en-US" sz="1200">
                <a:solidFill>
                  <a:srgbClr val="A6A6A6"/>
                </a:solidFill>
                <a:latin typeface="Arial" panose="020B0604020202020204" pitchFamily="34" charset="0"/>
                <a:ea typeface="微软雅黑" panose="020B0503020204020204" pitchFamily="34" charset="-122"/>
                <a:cs typeface="Arial" panose="020B0604020202020204" pitchFamily="34" charset="0"/>
              </a:endParaRPr>
            </a:p>
          </p:txBody>
        </p:sp>
        <p:sp>
          <p:nvSpPr>
            <p:cNvPr id="51" name="TextBox 62"/>
            <p:cNvSpPr txBox="1"/>
            <p:nvPr/>
          </p:nvSpPr>
          <p:spPr>
            <a:xfrm>
              <a:off x="1751008" y="8953"/>
              <a:ext cx="1596856" cy="260182"/>
            </a:xfrm>
            <a:prstGeom prst="rect">
              <a:avLst/>
            </a:prstGeom>
            <a:noFill/>
          </p:spPr>
          <p:txBody>
            <a:bodyPr wrap="none">
              <a:spAutoFit/>
            </a:bodyPr>
            <a:lstStyle/>
            <a:p>
              <a:pPr eaLnBrk="1" fontAlgn="auto" hangingPunct="1">
                <a:spcBef>
                  <a:spcPts val="0"/>
                </a:spcBef>
                <a:spcAft>
                  <a:spcPts val="0"/>
                </a:spcAft>
                <a:defRPr/>
              </a:pPr>
              <a:r>
                <a:rPr lang="en-US" altLang="zh-CN" sz="1100" dirty="0">
                  <a:solidFill>
                    <a:schemeClr val="bg1">
                      <a:lumMod val="65000"/>
                    </a:schemeClr>
                  </a:solidFill>
                  <a:latin typeface="Arial" panose="020B0604020202020204" pitchFamily="34" charset="0"/>
                  <a:ea typeface="+mn-ea"/>
                  <a:cs typeface="Arial" panose="020B0604020202020204" pitchFamily="34" charset="0"/>
                </a:rPr>
                <a:t>CLICK TO ADD TITLE</a:t>
              </a:r>
              <a:endParaRPr lang="en-US" altLang="zh-CN" sz="1100" dirty="0">
                <a:solidFill>
                  <a:schemeClr val="bg1">
                    <a:lumMod val="65000"/>
                  </a:schemeClr>
                </a:solidFill>
                <a:latin typeface="Arial" panose="020B0604020202020204" pitchFamily="34" charset="0"/>
                <a:ea typeface="+mn-ea"/>
                <a:cs typeface="Arial" panose="020B0604020202020204" pitchFamily="34" charset="0"/>
              </a:endParaRPr>
            </a:p>
          </p:txBody>
        </p:sp>
      </p:gr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par>
                                <p:cTn id="12" presetID="10" presetClass="entr" presetSubtype="0" fill="hold" nodeType="with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500"/>
                                        <p:tgtEl>
                                          <p:spTgt spid="19"/>
                                        </p:tgtEl>
                                      </p:cBhvr>
                                    </p:animEffect>
                                  </p:childTnLst>
                                </p:cTn>
                              </p:par>
                              <p:par>
                                <p:cTn id="15" presetID="10"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par>
                                <p:cTn id="18" presetID="10" presetClass="entr" presetSubtype="0" fill="hold" nodeType="with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par>
                                <p:cTn id="21" presetID="23" presetClass="entr" presetSubtype="288"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500" fill="hold"/>
                                        <p:tgtEl>
                                          <p:spTgt spid="7"/>
                                        </p:tgtEl>
                                        <p:attrNameLst>
                                          <p:attrName>ppt_w</p:attrName>
                                        </p:attrNameLst>
                                      </p:cBhvr>
                                      <p:tavLst>
                                        <p:tav tm="0">
                                          <p:val>
                                            <p:strVal val="4/3*#ppt_w"/>
                                          </p:val>
                                        </p:tav>
                                        <p:tav tm="100000">
                                          <p:val>
                                            <p:strVal val="#ppt_w"/>
                                          </p:val>
                                        </p:tav>
                                      </p:tavLst>
                                    </p:anim>
                                    <p:anim calcmode="lin" valueType="num">
                                      <p:cBhvr>
                                        <p:cTn id="24" dur="500" fill="hold"/>
                                        <p:tgtEl>
                                          <p:spTgt spid="7"/>
                                        </p:tgtEl>
                                        <p:attrNameLst>
                                          <p:attrName>ppt_h</p:attrName>
                                        </p:attrNameLst>
                                      </p:cBhvr>
                                      <p:tavLst>
                                        <p:tav tm="0">
                                          <p:val>
                                            <p:strVal val="4/3*#ppt_h"/>
                                          </p:val>
                                        </p:tav>
                                        <p:tav tm="100000">
                                          <p:val>
                                            <p:strVal val="#ppt_h"/>
                                          </p:val>
                                        </p:tav>
                                      </p:tavLst>
                                    </p:anim>
                                  </p:childTnLst>
                                </p:cTn>
                              </p:par>
                              <p:par>
                                <p:cTn id="25" presetID="23" presetClass="entr" presetSubtype="288"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p:cTn id="27" dur="500" fill="hold"/>
                                        <p:tgtEl>
                                          <p:spTgt spid="13"/>
                                        </p:tgtEl>
                                        <p:attrNameLst>
                                          <p:attrName>ppt_w</p:attrName>
                                        </p:attrNameLst>
                                      </p:cBhvr>
                                      <p:tavLst>
                                        <p:tav tm="0">
                                          <p:val>
                                            <p:strVal val="4/3*#ppt_w"/>
                                          </p:val>
                                        </p:tav>
                                        <p:tav tm="100000">
                                          <p:val>
                                            <p:strVal val="#ppt_w"/>
                                          </p:val>
                                        </p:tav>
                                      </p:tavLst>
                                    </p:anim>
                                    <p:anim calcmode="lin" valueType="num">
                                      <p:cBhvr>
                                        <p:cTn id="28" dur="500" fill="hold"/>
                                        <p:tgtEl>
                                          <p:spTgt spid="13"/>
                                        </p:tgtEl>
                                        <p:attrNameLst>
                                          <p:attrName>ppt_h</p:attrName>
                                        </p:attrNameLst>
                                      </p:cBhvr>
                                      <p:tavLst>
                                        <p:tav tm="0">
                                          <p:val>
                                            <p:strVal val="4/3*#ppt_h"/>
                                          </p:val>
                                        </p:tav>
                                        <p:tav tm="100000">
                                          <p:val>
                                            <p:strVal val="#ppt_h"/>
                                          </p:val>
                                        </p:tav>
                                      </p:tavLst>
                                    </p:anim>
                                  </p:childTnLst>
                                </p:cTn>
                              </p:par>
                              <p:par>
                                <p:cTn id="29" presetID="23" presetClass="entr" presetSubtype="288"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strVal val="4/3*#ppt_w"/>
                                          </p:val>
                                        </p:tav>
                                        <p:tav tm="100000">
                                          <p:val>
                                            <p:strVal val="#ppt_w"/>
                                          </p:val>
                                        </p:tav>
                                      </p:tavLst>
                                    </p:anim>
                                    <p:anim calcmode="lin" valueType="num">
                                      <p:cBhvr>
                                        <p:cTn id="32" dur="500" fill="hold"/>
                                        <p:tgtEl>
                                          <p:spTgt spid="19"/>
                                        </p:tgtEl>
                                        <p:attrNameLst>
                                          <p:attrName>ppt_h</p:attrName>
                                        </p:attrNameLst>
                                      </p:cBhvr>
                                      <p:tavLst>
                                        <p:tav tm="0">
                                          <p:val>
                                            <p:strVal val="4/3*#ppt_h"/>
                                          </p:val>
                                        </p:tav>
                                        <p:tav tm="100000">
                                          <p:val>
                                            <p:strVal val="#ppt_h"/>
                                          </p:val>
                                        </p:tav>
                                      </p:tavLst>
                                    </p:anim>
                                  </p:childTnLst>
                                </p:cTn>
                              </p:par>
                              <p:par>
                                <p:cTn id="33" presetID="23" presetClass="entr" presetSubtype="288" fill="hold" nodeType="with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p:cTn id="35" dur="500" fill="hold"/>
                                        <p:tgtEl>
                                          <p:spTgt spid="25"/>
                                        </p:tgtEl>
                                        <p:attrNameLst>
                                          <p:attrName>ppt_w</p:attrName>
                                        </p:attrNameLst>
                                      </p:cBhvr>
                                      <p:tavLst>
                                        <p:tav tm="0">
                                          <p:val>
                                            <p:strVal val="4/3*#ppt_w"/>
                                          </p:val>
                                        </p:tav>
                                        <p:tav tm="100000">
                                          <p:val>
                                            <p:strVal val="#ppt_w"/>
                                          </p:val>
                                        </p:tav>
                                      </p:tavLst>
                                    </p:anim>
                                    <p:anim calcmode="lin" valueType="num">
                                      <p:cBhvr>
                                        <p:cTn id="36" dur="500" fill="hold"/>
                                        <p:tgtEl>
                                          <p:spTgt spid="25"/>
                                        </p:tgtEl>
                                        <p:attrNameLst>
                                          <p:attrName>ppt_h</p:attrName>
                                        </p:attrNameLst>
                                      </p:cBhvr>
                                      <p:tavLst>
                                        <p:tav tm="0">
                                          <p:val>
                                            <p:strVal val="4/3*#ppt_h"/>
                                          </p:val>
                                        </p:tav>
                                        <p:tav tm="100000">
                                          <p:val>
                                            <p:strVal val="#ppt_h"/>
                                          </p:val>
                                        </p:tav>
                                      </p:tavLst>
                                    </p:anim>
                                  </p:childTnLst>
                                </p:cTn>
                              </p:par>
                              <p:par>
                                <p:cTn id="37" presetID="23" presetClass="entr" presetSubtype="288" fill="hold" nodeType="withEffect">
                                  <p:stCondLst>
                                    <p:cond delay="0"/>
                                  </p:stCondLst>
                                  <p:childTnLst>
                                    <p:set>
                                      <p:cBhvr>
                                        <p:cTn id="38" dur="1" fill="hold">
                                          <p:stCondLst>
                                            <p:cond delay="0"/>
                                          </p:stCondLst>
                                        </p:cTn>
                                        <p:tgtEl>
                                          <p:spTgt spid="31"/>
                                        </p:tgtEl>
                                        <p:attrNameLst>
                                          <p:attrName>style.visibility</p:attrName>
                                        </p:attrNameLst>
                                      </p:cBhvr>
                                      <p:to>
                                        <p:strVal val="visible"/>
                                      </p:to>
                                    </p:set>
                                    <p:anim calcmode="lin" valueType="num">
                                      <p:cBhvr>
                                        <p:cTn id="39" dur="500" fill="hold"/>
                                        <p:tgtEl>
                                          <p:spTgt spid="31"/>
                                        </p:tgtEl>
                                        <p:attrNameLst>
                                          <p:attrName>ppt_w</p:attrName>
                                        </p:attrNameLst>
                                      </p:cBhvr>
                                      <p:tavLst>
                                        <p:tav tm="0">
                                          <p:val>
                                            <p:strVal val="4/3*#ppt_w"/>
                                          </p:val>
                                        </p:tav>
                                        <p:tav tm="100000">
                                          <p:val>
                                            <p:strVal val="#ppt_w"/>
                                          </p:val>
                                        </p:tav>
                                      </p:tavLst>
                                    </p:anim>
                                    <p:anim calcmode="lin" valueType="num">
                                      <p:cBhvr>
                                        <p:cTn id="40" dur="500" fill="hold"/>
                                        <p:tgtEl>
                                          <p:spTgt spid="31"/>
                                        </p:tgtEl>
                                        <p:attrNameLst>
                                          <p:attrName>ppt_h</p:attrName>
                                        </p:attrNameLst>
                                      </p:cBhvr>
                                      <p:tavLst>
                                        <p:tav tm="0">
                                          <p:val>
                                            <p:strVal val="4/3*#ppt_h"/>
                                          </p:val>
                                        </p:tav>
                                        <p:tav tm="100000">
                                          <p:val>
                                            <p:strVal val="#ppt_h"/>
                                          </p:val>
                                        </p:tav>
                                      </p:tavLst>
                                    </p:anim>
                                  </p:childTnLst>
                                </p:cTn>
                              </p:par>
                              <p:par>
                                <p:cTn id="41" presetID="6" presetClass="emph" presetSubtype="0" fill="hold" nodeType="withEffect">
                                  <p:stCondLst>
                                    <p:cond delay="500"/>
                                  </p:stCondLst>
                                  <p:childTnLst>
                                    <p:animScale>
                                      <p:cBhvr>
                                        <p:cTn id="42" dur="250" fill="hold"/>
                                        <p:tgtEl>
                                          <p:spTgt spid="7"/>
                                        </p:tgtEl>
                                      </p:cBhvr>
                                      <p:by x="110000" y="110000"/>
                                    </p:animScale>
                                  </p:childTnLst>
                                </p:cTn>
                              </p:par>
                              <p:par>
                                <p:cTn id="43" presetID="6" presetClass="emph" presetSubtype="0" fill="hold" nodeType="withEffect">
                                  <p:stCondLst>
                                    <p:cond delay="500"/>
                                  </p:stCondLst>
                                  <p:childTnLst>
                                    <p:animScale>
                                      <p:cBhvr>
                                        <p:cTn id="44" dur="250" fill="hold"/>
                                        <p:tgtEl>
                                          <p:spTgt spid="13"/>
                                        </p:tgtEl>
                                      </p:cBhvr>
                                      <p:by x="110000" y="110000"/>
                                    </p:animScale>
                                  </p:childTnLst>
                                </p:cTn>
                              </p:par>
                              <p:par>
                                <p:cTn id="45" presetID="6" presetClass="emph" presetSubtype="0" fill="hold" nodeType="withEffect">
                                  <p:stCondLst>
                                    <p:cond delay="500"/>
                                  </p:stCondLst>
                                  <p:childTnLst>
                                    <p:animScale>
                                      <p:cBhvr>
                                        <p:cTn id="46" dur="250" fill="hold"/>
                                        <p:tgtEl>
                                          <p:spTgt spid="19"/>
                                        </p:tgtEl>
                                      </p:cBhvr>
                                      <p:by x="110000" y="110000"/>
                                    </p:animScale>
                                  </p:childTnLst>
                                </p:cTn>
                              </p:par>
                              <p:par>
                                <p:cTn id="47" presetID="6" presetClass="emph" presetSubtype="0" fill="hold" nodeType="withEffect">
                                  <p:stCondLst>
                                    <p:cond delay="500"/>
                                  </p:stCondLst>
                                  <p:childTnLst>
                                    <p:animScale>
                                      <p:cBhvr>
                                        <p:cTn id="48" dur="250" fill="hold"/>
                                        <p:tgtEl>
                                          <p:spTgt spid="25"/>
                                        </p:tgtEl>
                                      </p:cBhvr>
                                      <p:by x="110000" y="110000"/>
                                    </p:animScale>
                                  </p:childTnLst>
                                </p:cTn>
                              </p:par>
                              <p:par>
                                <p:cTn id="49" presetID="6" presetClass="emph" presetSubtype="0" fill="hold" nodeType="withEffect">
                                  <p:stCondLst>
                                    <p:cond delay="500"/>
                                  </p:stCondLst>
                                  <p:childTnLst>
                                    <p:animScale>
                                      <p:cBhvr>
                                        <p:cTn id="50" dur="250" fill="hold"/>
                                        <p:tgtEl>
                                          <p:spTgt spid="31"/>
                                        </p:tgtEl>
                                      </p:cBhvr>
                                      <p:by x="110000" y="110000"/>
                                    </p:animScale>
                                  </p:childTnLst>
                                </p:cTn>
                              </p:par>
                              <p:par>
                                <p:cTn id="51" presetID="12" presetClass="entr" presetSubtype="8" fill="hold" nodeType="withEffect">
                                  <p:stCondLst>
                                    <p:cond delay="750"/>
                                  </p:stCondLst>
                                  <p:childTnLst>
                                    <p:set>
                                      <p:cBhvr>
                                        <p:cTn id="52" dur="1" fill="hold">
                                          <p:stCondLst>
                                            <p:cond delay="0"/>
                                          </p:stCondLst>
                                        </p:cTn>
                                        <p:tgtEl>
                                          <p:spTgt spid="37"/>
                                        </p:tgtEl>
                                        <p:attrNameLst>
                                          <p:attrName>style.visibility</p:attrName>
                                        </p:attrNameLst>
                                      </p:cBhvr>
                                      <p:to>
                                        <p:strVal val="visible"/>
                                      </p:to>
                                    </p:set>
                                    <p:anim calcmode="lin" valueType="num">
                                      <p:cBhvr additive="base">
                                        <p:cTn id="53" dur="500"/>
                                        <p:tgtEl>
                                          <p:spTgt spid="37"/>
                                        </p:tgtEl>
                                        <p:attrNameLst>
                                          <p:attrName>ppt_x</p:attrName>
                                        </p:attrNameLst>
                                      </p:cBhvr>
                                      <p:tavLst>
                                        <p:tav tm="0">
                                          <p:val>
                                            <p:strVal val="#ppt_x-#ppt_w*1.125000"/>
                                          </p:val>
                                        </p:tav>
                                        <p:tav tm="100000">
                                          <p:val>
                                            <p:strVal val="#ppt_x"/>
                                          </p:val>
                                        </p:tav>
                                      </p:tavLst>
                                    </p:anim>
                                    <p:animEffect transition="in" filter="wipe(right)">
                                      <p:cBhvr>
                                        <p:cTn id="54" dur="500"/>
                                        <p:tgtEl>
                                          <p:spTgt spid="37"/>
                                        </p:tgtEl>
                                      </p:cBhvr>
                                    </p:animEffect>
                                  </p:childTnLst>
                                </p:cTn>
                              </p:par>
                              <p:par>
                                <p:cTn id="55" presetID="12" presetClass="entr" presetSubtype="8" fill="hold" nodeType="withEffect">
                                  <p:stCondLst>
                                    <p:cond delay="750"/>
                                  </p:stCondLst>
                                  <p:childTnLst>
                                    <p:set>
                                      <p:cBhvr>
                                        <p:cTn id="56" dur="1" fill="hold">
                                          <p:stCondLst>
                                            <p:cond delay="0"/>
                                          </p:stCondLst>
                                        </p:cTn>
                                        <p:tgtEl>
                                          <p:spTgt spid="43"/>
                                        </p:tgtEl>
                                        <p:attrNameLst>
                                          <p:attrName>style.visibility</p:attrName>
                                        </p:attrNameLst>
                                      </p:cBhvr>
                                      <p:to>
                                        <p:strVal val="visible"/>
                                      </p:to>
                                    </p:set>
                                    <p:anim calcmode="lin" valueType="num">
                                      <p:cBhvr additive="base">
                                        <p:cTn id="57" dur="500"/>
                                        <p:tgtEl>
                                          <p:spTgt spid="43"/>
                                        </p:tgtEl>
                                        <p:attrNameLst>
                                          <p:attrName>ppt_x</p:attrName>
                                        </p:attrNameLst>
                                      </p:cBhvr>
                                      <p:tavLst>
                                        <p:tav tm="0">
                                          <p:val>
                                            <p:strVal val="#ppt_x-#ppt_w*1.125000"/>
                                          </p:val>
                                        </p:tav>
                                        <p:tav tm="100000">
                                          <p:val>
                                            <p:strVal val="#ppt_x"/>
                                          </p:val>
                                        </p:tav>
                                      </p:tavLst>
                                    </p:anim>
                                    <p:animEffect transition="in" filter="wipe(right)">
                                      <p:cBhvr>
                                        <p:cTn id="58"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7232</Words>
  <Application>WPS 演示</Application>
  <PresentationFormat>全屏显示(16:9)</PresentationFormat>
  <Paragraphs>758</Paragraphs>
  <Slides>27</Slides>
  <Notes>2</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27</vt:i4>
      </vt:variant>
    </vt:vector>
  </HeadingPairs>
  <TitlesOfParts>
    <vt:vector size="44" baseType="lpstr">
      <vt:lpstr>Arial</vt:lpstr>
      <vt:lpstr>宋体</vt:lpstr>
      <vt:lpstr>Wingdings</vt:lpstr>
      <vt:lpstr>Calibri</vt:lpstr>
      <vt:lpstr>Calibri Light</vt:lpstr>
      <vt:lpstr>微软雅黑</vt:lpstr>
      <vt:lpstr>Gulim</vt:lpstr>
      <vt:lpstr>Kozuka Gothic Pr6N EL</vt:lpstr>
      <vt:lpstr>Arial Unicode MS</vt:lpstr>
      <vt:lpstr>Malgun Gothic</vt:lpstr>
      <vt:lpstr>Bebas</vt:lpstr>
      <vt:lpstr>等线</vt:lpstr>
      <vt:lpstr>CorpoA</vt:lpstr>
      <vt:lpstr>华文细黑</vt:lpstr>
      <vt:lpstr>张海山锐线体简</vt:lpstr>
      <vt:lpstr>A bite</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www.rapidppt.com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锐普PPT</dc:creator>
  <dc:description>本素材由锐普原创，版权受国家法律保护，仅授权购买者本人使用，为了您个人和锐普的利益，请勿复制、传播、销售，否则将承担法律责任。</dc:description>
  <cp:lastModifiedBy>荷语默</cp:lastModifiedBy>
  <cp:revision>5</cp:revision>
  <dcterms:created xsi:type="dcterms:W3CDTF">2013-06-06T07:11:00Z</dcterms:created>
  <dcterms:modified xsi:type="dcterms:W3CDTF">2018-08-29T06:48:43Z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2052-11.1.0.7764</vt:lpwstr>
  </property>
</Properties>
</file>

<file path=docProps/thumbnail.jpeg>
</file>